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F970-D518-14E7-511E-72612222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737DB-6C8C-87E0-389F-59C4A7ECB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AAD3-DC5B-EAA9-9747-5DD2F030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62C3-A85C-4238-22D4-4DE2434A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6C10-DA55-21C8-A815-1E48032D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6663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F789-58B9-3FBF-C3C6-0CAC7339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EBEA4-E0F6-0C0E-C2B6-C8AE23CA8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F175-05F5-65B4-BC54-E7B22E56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82D9-78A0-4AB9-613E-6962F695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10AE-8485-52E7-F9F7-17872272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67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2B8B7-95DF-6319-3A9E-E7E949BFA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A3491-616C-68B9-40A8-03A67B28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1678-45D3-36DB-07FC-6754D9B0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CBA3-EA80-50AA-048B-F00AEC59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BA7-4B3D-8122-42CB-963E2F5B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131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D704-7793-45B4-C6EA-139EEAFA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4235-E9A5-8F0E-A013-609C2FAD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F602-6F33-D46F-9602-A3D4FDF5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AE1F-A3FE-5EFB-B917-D77E2CF6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1792-24AF-A3BA-97D6-9DF5D5BB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962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E68E-2FF6-3228-3C81-E719EA4D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ACBE1-19EB-AFF0-DD88-DDFB7F76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1360-D07C-7830-4F9F-8CE4284C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4829-1935-F8A8-7F84-B7154C6B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8EF2-B0C5-EFF6-310C-451D7C60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9251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840F-9375-7A78-3499-4C2F8A10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A9E4-966A-0B60-8F55-81D579E92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9FFAC-DC37-80FE-0C31-2C0BBF0B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C149-2C32-A693-D480-E5BAE292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4FA32-FAF7-DF1B-751C-24B6154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23BA-8A7C-9D3E-4A88-5ACC4689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527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B2DD-DD77-71BE-0F0E-DC80158B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C8FC-B46F-29FC-F043-D310DC91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7542F-236A-9D34-61DE-741B3BFD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CA032-643C-C0E8-18C2-BD87D8038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44453-A4CA-72B3-5944-3EDEC895D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DB571-FD47-40FF-BD6C-935B76DF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EBED8-9CEB-E1AF-AD94-7A0505F5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E48F7-6772-BE30-784F-EB9F01C8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699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3568-0D11-746E-4009-C044F8A8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D8A5D-1034-5E09-31D2-83E4EB27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7E543-8A65-BD12-4CB3-8F40632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39138-CB21-3FE4-85F0-5A555DC2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965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AF34D-A251-989D-A311-44313F3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D6947-7F96-8731-BA87-ABC4388E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F829C-72FE-1166-0EEC-3D44AD4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449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41D1-93CC-8BD8-2BD5-89C36584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5215-D307-7691-9550-CC0EA0F2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88D7D-C2B7-CC0D-8968-F6571ED91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8CCC-55FB-0301-15BC-7D7C08C5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08C39-9C19-F3EF-B929-51113F8C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A2729-F032-39FC-BEF3-197B43A7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714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CD17-609C-C9FB-7A9C-9E4680F0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F99EE-0DFD-AD75-8A5C-15BF0E069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FCFD1-2E06-4CF6-0ECC-F0A54ED3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D007D-97EC-3994-C022-949E50E2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B9798-6AB4-535B-1093-B0D4D15E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6E8D0-BFDF-A498-EFB0-6C0759E6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967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B303F-3A28-0D24-71B9-F0D20790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BCA0-F994-2CFA-E2F4-DEDA9EF3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1545-4D2F-0794-06B6-A7B2DA353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EFDF-28A2-450B-BAAC-7825EC675CEA}" type="datetimeFigureOut">
              <a:rPr lang="en-FI" smtClean="0"/>
              <a:t>24/02/2024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F076-281B-7A05-91C7-7E8C79DB3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063A-5CB1-2408-F03F-78C42E0C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E4E36-B1BC-47E2-B487-D7C0868F912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5193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C8BEA4-F9D0-C74A-5CC1-CFFE3254BAC0}"/>
              </a:ext>
            </a:extLst>
          </p:cNvPr>
          <p:cNvGrpSpPr/>
          <p:nvPr/>
        </p:nvGrpSpPr>
        <p:grpSpPr>
          <a:xfrm>
            <a:off x="1939726" y="491005"/>
            <a:ext cx="8171397" cy="6366995"/>
            <a:chOff x="1939726" y="491005"/>
            <a:chExt cx="8171397" cy="63669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6BB8E3-A782-FC1E-64B2-F5BCA00A2C83}"/>
                </a:ext>
              </a:extLst>
            </p:cNvPr>
            <p:cNvGrpSpPr/>
            <p:nvPr/>
          </p:nvGrpSpPr>
          <p:grpSpPr>
            <a:xfrm>
              <a:off x="1939726" y="931369"/>
              <a:ext cx="8171397" cy="5926631"/>
              <a:chOff x="315112" y="434220"/>
              <a:chExt cx="8171397" cy="592663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D6B0DFB-6195-4FFB-7C6C-97ABB15EBA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521"/>
              <a:stretch/>
            </p:blipFill>
            <p:spPr bwMode="auto">
              <a:xfrm>
                <a:off x="315113" y="434220"/>
                <a:ext cx="4088212" cy="2710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12252D6A-2F78-C17D-801A-8BDA24E26F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627"/>
              <a:stretch/>
            </p:blipFill>
            <p:spPr bwMode="auto">
              <a:xfrm>
                <a:off x="4403325" y="434220"/>
                <a:ext cx="4083184" cy="2711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85E7AA57-545A-AE13-AD43-8FE684C7F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521"/>
              <a:stretch/>
            </p:blipFill>
            <p:spPr bwMode="auto">
              <a:xfrm>
                <a:off x="315112" y="3641547"/>
                <a:ext cx="4088213" cy="2719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6DAF4F89-9104-8F70-0243-E4B888C290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719"/>
              <a:stretch/>
            </p:blipFill>
            <p:spPr bwMode="auto">
              <a:xfrm>
                <a:off x="4398297" y="3641547"/>
                <a:ext cx="4083184" cy="2719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93F0C-DF11-F9CA-E726-36098CB4F3F6}"/>
                </a:ext>
              </a:extLst>
            </p:cNvPr>
            <p:cNvSpPr txBox="1"/>
            <p:nvPr/>
          </p:nvSpPr>
          <p:spPr>
            <a:xfrm>
              <a:off x="2694328" y="501860"/>
              <a:ext cx="26433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1800" b="0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Resource 1, Order 1-10</a:t>
              </a:r>
              <a:endParaRPr lang="en-F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CCFE0-A790-FDBA-BD2E-A6136EBAF126}"/>
                </a:ext>
              </a:extLst>
            </p:cNvPr>
            <p:cNvSpPr txBox="1"/>
            <p:nvPr/>
          </p:nvSpPr>
          <p:spPr>
            <a:xfrm>
              <a:off x="6742840" y="491005"/>
              <a:ext cx="26433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1800" b="0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Resource 2, Order 1-10</a:t>
              </a:r>
              <a:endParaRPr lang="en-FI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896345-94CB-F284-5AC8-4148EB8F8CBF}"/>
                </a:ext>
              </a:extLst>
            </p:cNvPr>
            <p:cNvSpPr txBox="1"/>
            <p:nvPr/>
          </p:nvSpPr>
          <p:spPr>
            <a:xfrm>
              <a:off x="2662169" y="3701925"/>
              <a:ext cx="26433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1800" b="0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Resource 3, Order 1-10</a:t>
              </a:r>
              <a:endParaRPr lang="en-FI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E70CD-F213-4859-88E8-698734EA71D9}"/>
                </a:ext>
              </a:extLst>
            </p:cNvPr>
            <p:cNvSpPr txBox="1"/>
            <p:nvPr/>
          </p:nvSpPr>
          <p:spPr>
            <a:xfrm>
              <a:off x="6742840" y="3698332"/>
              <a:ext cx="26433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1800" b="0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Resource </a:t>
              </a:r>
              <a:r>
                <a:rPr lang="fi-FI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r>
                <a:rPr lang="fi-FI" sz="1800" b="0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, Order 1-10</a:t>
              </a:r>
              <a:endParaRPr lang="en-FI"/>
            </a:p>
          </p:txBody>
        </p:sp>
      </p:grpSp>
    </p:spTree>
    <p:extLst>
      <p:ext uri="{BB962C8B-B14F-4D97-AF65-F5344CB8AC3E}">
        <p14:creationId xmlns:p14="http://schemas.microsoft.com/office/powerpoint/2010/main" val="31165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724D2-731A-C92A-7EAD-5CC8DEED3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F228E-69C6-7074-FA27-011F55D6321A}"/>
              </a:ext>
            </a:extLst>
          </p:cNvPr>
          <p:cNvGrpSpPr/>
          <p:nvPr/>
        </p:nvGrpSpPr>
        <p:grpSpPr>
          <a:xfrm>
            <a:off x="2126157" y="171409"/>
            <a:ext cx="8166369" cy="6373292"/>
            <a:chOff x="2126157" y="171409"/>
            <a:chExt cx="8166369" cy="63732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51C3E8-1BA3-FF42-340F-D9E6E4B49EBF}"/>
                </a:ext>
              </a:extLst>
            </p:cNvPr>
            <p:cNvGrpSpPr/>
            <p:nvPr/>
          </p:nvGrpSpPr>
          <p:grpSpPr>
            <a:xfrm>
              <a:off x="2848600" y="171409"/>
              <a:ext cx="6723997" cy="3580252"/>
              <a:chOff x="2662169" y="491005"/>
              <a:chExt cx="6723997" cy="358025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12D6DB-4304-5E3F-7B43-548A0F84D232}"/>
                  </a:ext>
                </a:extLst>
              </p:cNvPr>
              <p:cNvSpPr txBox="1"/>
              <p:nvPr/>
            </p:nvSpPr>
            <p:spPr>
              <a:xfrm>
                <a:off x="2694328" y="501860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1, Order 1-10</a:t>
                </a:r>
                <a:endParaRPr lang="en-FI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4CB79E-0C9F-8BA6-40E2-83BC13573352}"/>
                  </a:ext>
                </a:extLst>
              </p:cNvPr>
              <p:cNvSpPr txBox="1"/>
              <p:nvPr/>
            </p:nvSpPr>
            <p:spPr>
              <a:xfrm>
                <a:off x="6742840" y="491005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2, Order 1-10</a:t>
                </a:r>
                <a:endParaRPr lang="en-FI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6B3FF1-E013-6FD0-7E00-C19DACE3535A}"/>
                  </a:ext>
                </a:extLst>
              </p:cNvPr>
              <p:cNvSpPr txBox="1"/>
              <p:nvPr/>
            </p:nvSpPr>
            <p:spPr>
              <a:xfrm>
                <a:off x="2662169" y="3701925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3, Order 1-10</a:t>
                </a:r>
                <a:endParaRPr lang="en-FI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DA74D9-EA15-43B5-4588-7DB9DFAEF79E}"/>
                  </a:ext>
                </a:extLst>
              </p:cNvPr>
              <p:cNvSpPr txBox="1"/>
              <p:nvPr/>
            </p:nvSpPr>
            <p:spPr>
              <a:xfrm>
                <a:off x="6742840" y="3698332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</a:t>
                </a:r>
                <a:r>
                  <a:rPr lang="fi-FI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 Order 1-10</a:t>
                </a:r>
                <a:endParaRPr lang="en-FI"/>
              </a:p>
            </p:txBody>
          </p:sp>
        </p:grp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AD8A534E-3F76-0107-EA7B-86FFEDCC5F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24"/>
            <a:stretch/>
          </p:blipFill>
          <p:spPr bwMode="auto">
            <a:xfrm>
              <a:off x="2126157" y="611772"/>
              <a:ext cx="4083184" cy="27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4045A045-06B1-7EC6-373B-E1172296D1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67"/>
            <a:stretch/>
          </p:blipFill>
          <p:spPr bwMode="auto">
            <a:xfrm>
              <a:off x="6209341" y="608180"/>
              <a:ext cx="4083185" cy="270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70662C17-629C-F090-BDC4-F98B44239A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64" r="13627" b="64"/>
            <a:stretch/>
          </p:blipFill>
          <p:spPr bwMode="auto">
            <a:xfrm>
              <a:off x="2126157" y="3817353"/>
              <a:ext cx="4083184" cy="272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F2AAAA35-52E8-E143-6091-75FE86C084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79"/>
            <a:stretch/>
          </p:blipFill>
          <p:spPr bwMode="auto">
            <a:xfrm>
              <a:off x="6209341" y="3811914"/>
              <a:ext cx="4083184" cy="2727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273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04BB4-85A8-DB4A-F23C-4668707B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D3ADDA-7F57-B5C7-56D3-6007F711D412}"/>
              </a:ext>
            </a:extLst>
          </p:cNvPr>
          <p:cNvGrpSpPr/>
          <p:nvPr/>
        </p:nvGrpSpPr>
        <p:grpSpPr>
          <a:xfrm>
            <a:off x="1927160" y="491005"/>
            <a:ext cx="8178935" cy="6366995"/>
            <a:chOff x="1927160" y="491005"/>
            <a:chExt cx="8178935" cy="636699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7C3DA5-C410-B0C2-2691-67C1BD355E1D}"/>
                </a:ext>
              </a:extLst>
            </p:cNvPr>
            <p:cNvGrpSpPr/>
            <p:nvPr/>
          </p:nvGrpSpPr>
          <p:grpSpPr>
            <a:xfrm>
              <a:off x="2662169" y="491005"/>
              <a:ext cx="6723997" cy="3580252"/>
              <a:chOff x="2662169" y="491005"/>
              <a:chExt cx="6723997" cy="358025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FDE8B0-1E57-DDCB-A02B-845DD0971EC3}"/>
                  </a:ext>
                </a:extLst>
              </p:cNvPr>
              <p:cNvSpPr txBox="1"/>
              <p:nvPr/>
            </p:nvSpPr>
            <p:spPr>
              <a:xfrm>
                <a:off x="2694328" y="501860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1, Order 1-10</a:t>
                </a:r>
                <a:endParaRPr lang="en-FI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F358A-C4AD-B35A-A1FC-522C19FEE1D6}"/>
                  </a:ext>
                </a:extLst>
              </p:cNvPr>
              <p:cNvSpPr txBox="1"/>
              <p:nvPr/>
            </p:nvSpPr>
            <p:spPr>
              <a:xfrm>
                <a:off x="6742840" y="491005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2, Order 1-10</a:t>
                </a:r>
                <a:endParaRPr lang="en-FI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75C384-D81F-BBBB-A1AA-B468C94CE4CB}"/>
                  </a:ext>
                </a:extLst>
              </p:cNvPr>
              <p:cNvSpPr txBox="1"/>
              <p:nvPr/>
            </p:nvSpPr>
            <p:spPr>
              <a:xfrm>
                <a:off x="2662169" y="3701925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3, Order 1-10</a:t>
                </a:r>
                <a:endParaRPr lang="en-FI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241B87-EAD9-279D-9957-07E4FF360FE2}"/>
                  </a:ext>
                </a:extLst>
              </p:cNvPr>
              <p:cNvSpPr txBox="1"/>
              <p:nvPr/>
            </p:nvSpPr>
            <p:spPr>
              <a:xfrm>
                <a:off x="6742840" y="3698332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</a:t>
                </a:r>
                <a:r>
                  <a:rPr lang="fi-FI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 Order 1-10</a:t>
                </a:r>
                <a:endParaRPr lang="en-FI"/>
              </a:p>
            </p:txBody>
          </p:sp>
        </p:grp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D660A84F-6E90-6C8C-DD45-9A99AAFF66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122"/>
            <a:stretch/>
          </p:blipFill>
          <p:spPr bwMode="auto">
            <a:xfrm>
              <a:off x="1931721" y="931369"/>
              <a:ext cx="4083184" cy="2718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A092DECD-1F4C-13F4-4ADC-76C913C479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15"/>
            <a:stretch/>
          </p:blipFill>
          <p:spPr bwMode="auto">
            <a:xfrm>
              <a:off x="6022911" y="927776"/>
              <a:ext cx="4083184" cy="2718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485D21D7-B7B7-E560-2D0E-4E3660C270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95"/>
            <a:stretch/>
          </p:blipFill>
          <p:spPr bwMode="auto">
            <a:xfrm>
              <a:off x="1927160" y="4138696"/>
              <a:ext cx="4095751" cy="2718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A594EDF6-F09C-BF28-7AC7-F7DE4C4154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61"/>
            <a:stretch/>
          </p:blipFill>
          <p:spPr bwMode="auto">
            <a:xfrm>
              <a:off x="6022911" y="4135103"/>
              <a:ext cx="4083184" cy="272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138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2F13A-646A-5782-0E0A-A1FCFAA18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35CC64-B0C0-F563-2237-B63E2A1B2689}"/>
              </a:ext>
            </a:extLst>
          </p:cNvPr>
          <p:cNvGrpSpPr/>
          <p:nvPr/>
        </p:nvGrpSpPr>
        <p:grpSpPr>
          <a:xfrm>
            <a:off x="1939727" y="491005"/>
            <a:ext cx="8166368" cy="6364795"/>
            <a:chOff x="1939727" y="491005"/>
            <a:chExt cx="8166368" cy="636479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F5006E-A0B7-2800-C00C-23B1F2E4651E}"/>
                </a:ext>
              </a:extLst>
            </p:cNvPr>
            <p:cNvGrpSpPr/>
            <p:nvPr/>
          </p:nvGrpSpPr>
          <p:grpSpPr>
            <a:xfrm>
              <a:off x="2662169" y="491005"/>
              <a:ext cx="6723997" cy="3580252"/>
              <a:chOff x="2662169" y="491005"/>
              <a:chExt cx="6723997" cy="358025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90E60D-A5FD-FBBE-80E0-B879F19DA2AF}"/>
                  </a:ext>
                </a:extLst>
              </p:cNvPr>
              <p:cNvSpPr txBox="1"/>
              <p:nvPr/>
            </p:nvSpPr>
            <p:spPr>
              <a:xfrm>
                <a:off x="2694328" y="501860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1, Order 1-10</a:t>
                </a:r>
                <a:endParaRPr lang="en-FI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22D0C4-763B-2533-9EB4-3E8512788A4C}"/>
                  </a:ext>
                </a:extLst>
              </p:cNvPr>
              <p:cNvSpPr txBox="1"/>
              <p:nvPr/>
            </p:nvSpPr>
            <p:spPr>
              <a:xfrm>
                <a:off x="6742840" y="491005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2, Order 1-10</a:t>
                </a:r>
                <a:endParaRPr lang="en-FI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4F5B2B-4BDC-9670-B493-A4EFC66320B1}"/>
                  </a:ext>
                </a:extLst>
              </p:cNvPr>
              <p:cNvSpPr txBox="1"/>
              <p:nvPr/>
            </p:nvSpPr>
            <p:spPr>
              <a:xfrm>
                <a:off x="2662169" y="3701925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3, Order 1-10</a:t>
                </a:r>
                <a:endParaRPr lang="en-FI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42D67C-6D14-9863-77E6-8CAA7D93F41C}"/>
                  </a:ext>
                </a:extLst>
              </p:cNvPr>
              <p:cNvSpPr txBox="1"/>
              <p:nvPr/>
            </p:nvSpPr>
            <p:spPr>
              <a:xfrm>
                <a:off x="6742840" y="3698332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</a:t>
                </a:r>
                <a:r>
                  <a:rPr lang="fi-FI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 Order 1-10</a:t>
                </a:r>
                <a:endParaRPr lang="en-FI"/>
              </a:p>
            </p:txBody>
          </p:sp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031F1D0-A9B5-F2D7-3818-17E6A247CF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49"/>
            <a:stretch/>
          </p:blipFill>
          <p:spPr bwMode="auto">
            <a:xfrm>
              <a:off x="1939727" y="927776"/>
              <a:ext cx="4083184" cy="2715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7757C6C-8427-6FE3-DB0B-6B3BCCA888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489"/>
            <a:stretch/>
          </p:blipFill>
          <p:spPr bwMode="auto">
            <a:xfrm>
              <a:off x="6022911" y="927777"/>
              <a:ext cx="4083184" cy="2715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ADB2BB5B-6CF0-BC05-2926-D0E8D3D482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02"/>
            <a:stretch/>
          </p:blipFill>
          <p:spPr bwMode="auto">
            <a:xfrm>
              <a:off x="1939727" y="4138695"/>
              <a:ext cx="4083184" cy="2717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2DFF8D1-90FF-5873-5EB4-B29AB832B0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49"/>
            <a:stretch/>
          </p:blipFill>
          <p:spPr bwMode="auto">
            <a:xfrm>
              <a:off x="6022910" y="4135101"/>
              <a:ext cx="4083185" cy="2715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716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6FBBF-60BF-0A81-C836-2F2EB160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C812C4-08A0-5DAD-F710-6CF3D28293A9}"/>
              </a:ext>
            </a:extLst>
          </p:cNvPr>
          <p:cNvGrpSpPr/>
          <p:nvPr/>
        </p:nvGrpSpPr>
        <p:grpSpPr>
          <a:xfrm>
            <a:off x="2037380" y="286818"/>
            <a:ext cx="8166370" cy="6366995"/>
            <a:chOff x="2037380" y="286818"/>
            <a:chExt cx="8166370" cy="636699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660C16-0441-F33F-8355-ABB5F5729862}"/>
                </a:ext>
              </a:extLst>
            </p:cNvPr>
            <p:cNvGrpSpPr/>
            <p:nvPr/>
          </p:nvGrpSpPr>
          <p:grpSpPr>
            <a:xfrm>
              <a:off x="2759823" y="286818"/>
              <a:ext cx="6723997" cy="3580252"/>
              <a:chOff x="2662169" y="491005"/>
              <a:chExt cx="6723997" cy="358025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4B4C7-9239-3997-DA23-2D7B1A676F5A}"/>
                  </a:ext>
                </a:extLst>
              </p:cNvPr>
              <p:cNvSpPr txBox="1"/>
              <p:nvPr/>
            </p:nvSpPr>
            <p:spPr>
              <a:xfrm>
                <a:off x="2694328" y="501860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1, Order 1-10</a:t>
                </a:r>
                <a:endParaRPr lang="en-FI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42E74D-CA7F-698F-0807-ED2E0908D5FF}"/>
                  </a:ext>
                </a:extLst>
              </p:cNvPr>
              <p:cNvSpPr txBox="1"/>
              <p:nvPr/>
            </p:nvSpPr>
            <p:spPr>
              <a:xfrm>
                <a:off x="6742840" y="491005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2, Order 1-10</a:t>
                </a:r>
                <a:endParaRPr lang="en-FI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1096A9-4776-82B4-79EA-A05A4A32A29C}"/>
                  </a:ext>
                </a:extLst>
              </p:cNvPr>
              <p:cNvSpPr txBox="1"/>
              <p:nvPr/>
            </p:nvSpPr>
            <p:spPr>
              <a:xfrm>
                <a:off x="2662169" y="3701925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3, Order 1-10</a:t>
                </a:r>
                <a:endParaRPr lang="en-FI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A15F32-B8CD-EFE5-70E0-C32FD221258F}"/>
                  </a:ext>
                </a:extLst>
              </p:cNvPr>
              <p:cNvSpPr txBox="1"/>
              <p:nvPr/>
            </p:nvSpPr>
            <p:spPr>
              <a:xfrm>
                <a:off x="6742840" y="3698332"/>
                <a:ext cx="264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Resource </a:t>
                </a:r>
                <a:r>
                  <a:rPr lang="fi-FI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fi-FI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 Order 1-10</a:t>
                </a:r>
                <a:endParaRPr lang="en-FI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FE1F541-DDE5-0C6C-1C5C-516530FE15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27"/>
            <a:stretch/>
          </p:blipFill>
          <p:spPr bwMode="auto">
            <a:xfrm>
              <a:off x="2037380" y="723589"/>
              <a:ext cx="4083185" cy="2705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61F131D-E40E-8FC7-6A5D-5F55A4C43F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80"/>
            <a:stretch/>
          </p:blipFill>
          <p:spPr bwMode="auto">
            <a:xfrm>
              <a:off x="6120566" y="723590"/>
              <a:ext cx="4083184" cy="2699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25217F1-7FAC-3B0B-5F95-040F12E373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72"/>
            <a:stretch/>
          </p:blipFill>
          <p:spPr bwMode="auto">
            <a:xfrm>
              <a:off x="2037380" y="3934509"/>
              <a:ext cx="4083185" cy="271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19A6E3C-D81E-CFA3-3A9E-323116CF17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72"/>
            <a:stretch/>
          </p:blipFill>
          <p:spPr bwMode="auto">
            <a:xfrm>
              <a:off x="6120565" y="3928623"/>
              <a:ext cx="4083184" cy="271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625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1</cp:revision>
  <dcterms:created xsi:type="dcterms:W3CDTF">2024-02-24T17:16:08Z</dcterms:created>
  <dcterms:modified xsi:type="dcterms:W3CDTF">2024-02-24T17:37:25Z</dcterms:modified>
</cp:coreProperties>
</file>