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316" r:id="rId10"/>
    <p:sldId id="270" r:id="rId11"/>
    <p:sldId id="294" r:id="rId12"/>
    <p:sldId id="319" r:id="rId13"/>
    <p:sldId id="29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97" r:id="rId23"/>
    <p:sldId id="296" r:id="rId24"/>
    <p:sldId id="279" r:id="rId25"/>
    <p:sldId id="281" r:id="rId26"/>
    <p:sldId id="314" r:id="rId27"/>
    <p:sldId id="315" r:id="rId28"/>
    <p:sldId id="329" r:id="rId29"/>
    <p:sldId id="311" r:id="rId30"/>
    <p:sldId id="298" r:id="rId31"/>
    <p:sldId id="299" r:id="rId32"/>
    <p:sldId id="293" r:id="rId33"/>
    <p:sldId id="285" r:id="rId34"/>
    <p:sldId id="304" r:id="rId35"/>
    <p:sldId id="286" r:id="rId36"/>
    <p:sldId id="301" r:id="rId37"/>
    <p:sldId id="302" r:id="rId38"/>
    <p:sldId id="324" r:id="rId39"/>
    <p:sldId id="305" r:id="rId40"/>
    <p:sldId id="312" r:id="rId41"/>
    <p:sldId id="328" r:id="rId42"/>
    <p:sldId id="321" r:id="rId43"/>
    <p:sldId id="320" r:id="rId44"/>
    <p:sldId id="308" r:id="rId45"/>
    <p:sldId id="309" r:id="rId46"/>
    <p:sldId id="323" r:id="rId47"/>
    <p:sldId id="306" r:id="rId4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7" autoAdjust="0"/>
    <p:restoredTop sz="86417" autoAdjust="0"/>
  </p:normalViewPr>
  <p:slideViewPr>
    <p:cSldViewPr>
      <p:cViewPr>
        <p:scale>
          <a:sx n="125" d="100"/>
          <a:sy n="125" d="100"/>
        </p:scale>
        <p:origin x="828" y="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62C2AB7-E445-4A81-907C-E89516CB4F47}" type="datetimeFigureOut">
              <a:rPr lang="fi-FI" smtClean="0"/>
              <a:t>1.9.2023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A0ABF86-EB68-4730-A7DA-98F4E79EBD8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9972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BF86-EB68-4730-A7DA-98F4E79EBD82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1174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BF86-EB68-4730-A7DA-98F4E79EBD82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7532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86D19-66B4-460F-91CC-404CBA1036B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6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BF86-EB68-4730-A7DA-98F4E79EBD82}" type="slidenum">
              <a:rPr lang="fi-FI" smtClean="0"/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502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BF86-EB68-4730-A7DA-98F4E79EBD82}" type="slidenum">
              <a:rPr lang="fi-FI" smtClean="0"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6020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ABF86-EB68-4730-A7DA-98F4E79EBD82}" type="slidenum">
              <a:rPr lang="fi-FI" smtClean="0"/>
              <a:t>15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70811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ABF86-EB68-4730-A7DA-98F4E79EBD82}" type="slidenum">
              <a:rPr lang="fi-FI" smtClean="0"/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1873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BF86-EB68-4730-A7DA-98F4E79EBD82}" type="slidenum">
              <a:rPr lang="fi-FI" smtClean="0"/>
              <a:t>28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71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Kozuka Gothic Pro L" pitchFamily="34" charset="-128"/>
                <a:ea typeface="Kozuka Gothic Pro L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Kozuka Gothic Pro L" pitchFamily="34" charset="-128"/>
                <a:ea typeface="Kozuka Gothic Pro L" pitchFamily="34" charset="-128"/>
              </a:defRPr>
            </a:lvl1pPr>
            <a:lvl2pPr>
              <a:defRPr sz="2300">
                <a:latin typeface="Kozuka Gothic Pro L" pitchFamily="34" charset="-128"/>
                <a:ea typeface="Kozuka Gothic Pro L" pitchFamily="34" charset="-128"/>
              </a:defRPr>
            </a:lvl2pPr>
            <a:lvl3pPr>
              <a:defRPr sz="2000">
                <a:latin typeface="Kozuka Gothic Pro L" pitchFamily="34" charset="-128"/>
                <a:ea typeface="Kozuka Gothic Pro L" pitchFamily="34" charset="-128"/>
              </a:defRPr>
            </a:lvl3pPr>
            <a:lvl4pPr>
              <a:defRPr sz="1700">
                <a:latin typeface="Kozuka Gothic Pro L" pitchFamily="34" charset="-128"/>
                <a:ea typeface="Kozuka Gothic Pro L" pitchFamily="34" charset="-128"/>
              </a:defRPr>
            </a:lvl4pPr>
            <a:lvl5pPr>
              <a:defRPr sz="1400">
                <a:latin typeface="Kozuka Gothic Pro L" pitchFamily="34" charset="-128"/>
                <a:ea typeface="Kozuka Gothic Pro L" pitchFamily="34" charset="-12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1.9.2023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1.9.2023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1.9.2023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1.9.2023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1.9.2023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1.9.2023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1.9.2023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1.9.2023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1.9.2023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1.9.2023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Kozuka Gothic Pro L" pitchFamily="34" charset="-128"/>
          <a:ea typeface="Kozuka Gothic Pro L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Kozuka Gothic Pro L" pitchFamily="34" charset="-128"/>
          <a:ea typeface="Kozuka Gothic Pro L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Kozuka Gothic Pro L" pitchFamily="34" charset="-128"/>
          <a:ea typeface="Kozuka Gothic Pro L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Kozuka Gothic Pro L" pitchFamily="34" charset="-128"/>
          <a:ea typeface="Kozuka Gothic Pro L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Kozuka Gothic Pro L" pitchFamily="34" charset="-128"/>
          <a:ea typeface="Kozuka Gothic Pro L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Kozuka Gothic Pro L" pitchFamily="34" charset="-128"/>
          <a:ea typeface="Kozuka Gothic Pro L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57090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L" pitchFamily="34" charset="-128"/>
                <a:ea typeface="Kozuka Gothic Pro L" pitchFamily="34" charset="-128"/>
              </a:rPr>
              <a:t>CS-A1110 Programming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362200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L" pitchFamily="34" charset="-128"/>
                <a:ea typeface="Kozuka Gothic Pro L" pitchFamily="34" charset="-128"/>
              </a:rPr>
              <a:t>Intro Session, Fall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L" pitchFamily="34" charset="-128"/>
                <a:ea typeface="Kozuka Gothic Pro L" pitchFamily="34" charset="-128"/>
              </a:rPr>
              <a:t>presented by Otto Seppälä, otto.seppala@aalto.fi</a:t>
            </a:r>
          </a:p>
          <a:p>
            <a:pPr algn="ctr"/>
            <a:r>
              <a:rPr lang="fi-FI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L" pitchFamily="34" charset="-128"/>
                <a:ea typeface="Kozuka Gothic Pro L" pitchFamily="34" charset="-128"/>
              </a:rPr>
              <a:t>slides by Juha Sorva, juha.sorva@aalto.fi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7432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dirty="0">
                <a:latin typeface="Kozuka Gothic Pro L" pitchFamily="34" charset="-128"/>
                <a:ea typeface="Kozuka Gothic Pro L" pitchFamily="34" charset="-128"/>
              </a:rPr>
              <a:t>Intro to the O1 Course and a Programmer’s 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D1BE1-5484-4A53-B21F-85DB0868FF0F}"/>
              </a:ext>
            </a:extLst>
          </p:cNvPr>
          <p:cNvSpPr txBox="1"/>
          <p:nvPr/>
        </p:nvSpPr>
        <p:spPr>
          <a:xfrm rot="297786">
            <a:off x="5899406" y="165571"/>
            <a:ext cx="2102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400" dirty="0">
                <a:solidFill>
                  <a:srgbClr val="FF0000"/>
                </a:solidFill>
                <a:latin typeface="Segoe Print" pitchFamily="2" charset="0"/>
              </a:rPr>
              <a:t>also known as O1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0AF07-E49B-4ECC-95BA-60264CDB8FC1}"/>
              </a:ext>
            </a:extLst>
          </p:cNvPr>
          <p:cNvSpPr txBox="1"/>
          <p:nvPr/>
        </p:nvSpPr>
        <p:spPr>
          <a:xfrm rot="21074953">
            <a:off x="131147" y="3612868"/>
            <a:ext cx="4015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rgbClr val="FF0000"/>
                </a:solidFill>
                <a:latin typeface="Segoe Print" panose="02000600000000000000" pitchFamily="2" charset="0"/>
              </a:rPr>
              <a:t>For Finnish-speakers: Tervetuloa! Tämän salin luento on englanniksi. Jos osaat suomea, siirry mieluummin Kanditalon A-saliin, Otakaari 1. Siellä on suomenkielinen kurssiesittely samaan aikaan.</a:t>
            </a:r>
            <a:endParaRPr lang="fi-FI" dirty="0">
              <a:solidFill>
                <a:srgbClr val="FF0000"/>
              </a:solidFill>
              <a:latin typeface="Articulate Narrow" panose="0200050604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3C172-FF95-4A64-8159-69D0D5DC4BCD}"/>
              </a:ext>
            </a:extLst>
          </p:cNvPr>
          <p:cNvSpPr txBox="1"/>
          <p:nvPr/>
        </p:nvSpPr>
        <p:spPr>
          <a:xfrm rot="21306022">
            <a:off x="1838213" y="1517658"/>
            <a:ext cx="348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rgbClr val="FF0000"/>
                </a:solidFill>
                <a:latin typeface="Segoe Print" panose="02000600000000000000" pitchFamily="2" charset="0"/>
              </a:rPr>
              <a:t>We’ll start </a:t>
            </a:r>
            <a:r>
              <a:rPr lang="fi-FI">
                <a:solidFill>
                  <a:srgbClr val="FF0000"/>
                </a:solidFill>
                <a:latin typeface="Segoe Print" panose="02000600000000000000" pitchFamily="2" charset="0"/>
              </a:rPr>
              <a:t>at 14:15.</a:t>
            </a:r>
            <a:endParaRPr lang="fi-FI" dirty="0">
              <a:solidFill>
                <a:srgbClr val="FF0000"/>
              </a:solidFill>
              <a:latin typeface="Inconsolat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4F801D-6588-8FB6-FBF6-43C7C7E9B60D}"/>
              </a:ext>
            </a:extLst>
          </p:cNvPr>
          <p:cNvSpPr txBox="1"/>
          <p:nvPr/>
        </p:nvSpPr>
        <p:spPr>
          <a:xfrm rot="587198">
            <a:off x="5402256" y="4104926"/>
            <a:ext cx="35702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dirty="0">
                <a:solidFill>
                  <a:srgbClr val="FF0000"/>
                </a:solidFill>
                <a:latin typeface="Segoe Print" panose="02000600000000000000" pitchFamily="2" charset="0"/>
              </a:rPr>
              <a:t>FAQ answer: If you’ve already worked on O1’s first assignments online on your own, this optional introductory lecture will not teach you much that is new.</a:t>
            </a:r>
            <a:endParaRPr lang="fi-FI" sz="1400" dirty="0">
              <a:solidFill>
                <a:srgbClr val="FF0000"/>
              </a:solidFill>
              <a:latin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288496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6942" y="1021976"/>
            <a:ext cx="7325458" cy="1976415"/>
          </a:xfrm>
          <a:noFill/>
        </p:spPr>
        <p:txBody>
          <a:bodyPr/>
          <a:lstStyle/>
          <a:p>
            <a:r>
              <a:rPr lang="en-US" dirty="0"/>
              <a:t>O1’s assignments are split into numbered Weeks, from Week 1 to Week 12.</a:t>
            </a:r>
          </a:p>
          <a:p>
            <a:endParaRPr lang="en-US" dirty="0"/>
          </a:p>
          <a:p>
            <a:r>
              <a:rPr lang="en-US" dirty="0"/>
              <a:t>Each Week has a deadline by which you need to submit that Week’s assignments. 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5" name="TextBox 4"/>
          <p:cNvSpPr txBox="1"/>
          <p:nvPr/>
        </p:nvSpPr>
        <p:spPr>
          <a:xfrm rot="21154444">
            <a:off x="6560400" y="4381335"/>
            <a:ext cx="242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rgbClr val="FF0000"/>
                </a:solidFill>
                <a:latin typeface="Segoe Print" pitchFamily="2" charset="0"/>
              </a:rPr>
              <a:t>This lecture’s most important point!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7315200" y="3859610"/>
            <a:ext cx="228600" cy="46810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"/>
          <p:cNvSpPr txBox="1">
            <a:spLocks noChangeArrowheads="1"/>
          </p:cNvSpPr>
          <p:nvPr/>
        </p:nvSpPr>
        <p:spPr>
          <a:xfrm>
            <a:off x="446942" y="2971800"/>
            <a:ext cx="7706458" cy="3016624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The Week 1 deadline is on Wed, September 13</a:t>
            </a:r>
            <a:r>
              <a:rPr lang="en-US" baseline="30000" dirty="0"/>
              <a:t>th</a:t>
            </a:r>
            <a:r>
              <a:rPr lang="en-US" dirty="0"/>
              <a:t>, at 18:00.</a:t>
            </a:r>
          </a:p>
          <a:p>
            <a:endParaRPr lang="en-US" dirty="0"/>
          </a:p>
          <a:p>
            <a:r>
              <a:rPr lang="en-US" dirty="0"/>
              <a:t>The other deadlines are similarly on Wednesdays.</a:t>
            </a:r>
          </a:p>
        </p:txBody>
      </p:sp>
    </p:spTree>
    <p:extLst>
      <p:ext uri="{BB962C8B-B14F-4D97-AF65-F5344CB8AC3E}">
        <p14:creationId xmlns:p14="http://schemas.microsoft.com/office/powerpoint/2010/main" val="169939641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543800" cy="3854824"/>
          </a:xfrm>
          <a:noFill/>
        </p:spPr>
        <p:txBody>
          <a:bodyPr/>
          <a:lstStyle/>
          <a:p>
            <a:r>
              <a:rPr lang="en-US" dirty="0"/>
              <a:t>The assignments are also split in Categories, which are labeled A, B, and C.</a:t>
            </a:r>
          </a:p>
          <a:p>
            <a:pPr lvl="1"/>
            <a:r>
              <a:rPr lang="en-US" dirty="0"/>
              <a:t>Category A: teach and assess skills that involve mandatory learning objectives </a:t>
            </a:r>
            <a:r>
              <a:rPr lang="en-US" dirty="0">
                <a:sym typeface="Wingdings" pitchFamily="2" charset="2"/>
              </a:rPr>
              <a:t> Grade 1</a:t>
            </a:r>
          </a:p>
          <a:p>
            <a:pPr lvl="1"/>
            <a:r>
              <a:rPr lang="en-US" dirty="0"/>
              <a:t>Category B: highly</a:t>
            </a:r>
            <a:r>
              <a:rPr lang="en-US" i="1" dirty="0"/>
              <a:t> </a:t>
            </a:r>
            <a:r>
              <a:rPr lang="en-US" dirty="0"/>
              <a:t>recommended, especially if you plan to take follow-on courses </a:t>
            </a:r>
            <a:r>
              <a:rPr lang="en-US" dirty="0">
                <a:sym typeface="Wingdings" pitchFamily="2" charset="2"/>
              </a:rPr>
              <a:t> Grades 2 and 3</a:t>
            </a:r>
          </a:p>
          <a:p>
            <a:pPr lvl="1"/>
            <a:r>
              <a:rPr lang="en-US" dirty="0"/>
              <a:t>Category C: For those who want to learn as much as possible; voluntary but useful </a:t>
            </a:r>
            <a:r>
              <a:rPr lang="en-US" dirty="0">
                <a:sym typeface="Wingdings" pitchFamily="2" charset="2"/>
              </a:rPr>
              <a:t> Grades 4 and 5</a:t>
            </a:r>
            <a:endParaRPr lang="en-US" dirty="0"/>
          </a:p>
          <a:p>
            <a:endParaRPr lang="en-US" dirty="0"/>
          </a:p>
          <a:p>
            <a:r>
              <a:rPr lang="en-US" dirty="0"/>
              <a:t>See the first chapter of our course materials for more details.</a:t>
            </a:r>
          </a:p>
          <a:p>
            <a:endParaRPr lang="en-US" dirty="0"/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Categories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40408-70C7-4709-9E64-095C2BFF4C0F}"/>
              </a:ext>
            </a:extLst>
          </p:cNvPr>
          <p:cNvSpPr txBox="1"/>
          <p:nvPr/>
        </p:nvSpPr>
        <p:spPr>
          <a:xfrm rot="21033891">
            <a:off x="5843796" y="5813573"/>
            <a:ext cx="3412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rgbClr val="FF0000"/>
                </a:solidFill>
                <a:latin typeface="Segoe Print" pitchFamily="2" charset="0"/>
              </a:rPr>
              <a:t>There are also some bonus activities that don’t affect your grade.</a:t>
            </a:r>
          </a:p>
        </p:txBody>
      </p:sp>
    </p:spTree>
    <p:extLst>
      <p:ext uri="{BB962C8B-B14F-4D97-AF65-F5344CB8AC3E}">
        <p14:creationId xmlns:p14="http://schemas.microsoft.com/office/powerpoint/2010/main" val="84460402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9310" y="3048000"/>
            <a:ext cx="4945380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i-FI" sz="3200" dirty="0">
                <a:solidFill>
                  <a:schemeClr val="bg1"/>
                </a:solidFill>
              </a:rPr>
              <a:t>https://plus.cs.aalto.fi/o1/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6490" y="3655515"/>
            <a:ext cx="3881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i-FI" sz="1600" dirty="0"/>
              <a:t>(You’ll find this link in MyCourses, too.)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685800" y="1783976"/>
            <a:ext cx="8392258" cy="502024"/>
          </a:xfrm>
          <a:prstGeom prst="rect">
            <a:avLst/>
          </a:prstGeom>
          <a:noFill/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solidFill>
                  <a:schemeClr val="tx1"/>
                </a:solidFill>
              </a:rPr>
              <a:t>The assignments and accompanying materials are on our web site. It is on a course platform called </a:t>
            </a:r>
            <a:r>
              <a:rPr lang="en-US" sz="2600" b="1" dirty="0">
                <a:solidFill>
                  <a:schemeClr val="tx1"/>
                </a:solidFill>
              </a:rPr>
              <a:t>A+</a:t>
            </a:r>
            <a:r>
              <a:rPr lang="en-US" sz="2600" dirty="0">
                <a:solidFill>
                  <a:schemeClr val="tx1"/>
                </a:solidFill>
              </a:rPr>
              <a:t>, here:</a:t>
            </a:r>
          </a:p>
        </p:txBody>
      </p:sp>
    </p:spTree>
    <p:extLst>
      <p:ext uri="{BB962C8B-B14F-4D97-AF65-F5344CB8AC3E}">
        <p14:creationId xmlns:p14="http://schemas.microsoft.com/office/powerpoint/2010/main" val="219297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2608183"/>
            <a:ext cx="7010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3000" dirty="0">
                <a:latin typeface="Kozuka Gothic Pro L" pitchFamily="34" charset="-128"/>
                <a:ea typeface="Kozuka Gothic Pro L" pitchFamily="34" charset="-128"/>
              </a:rPr>
              <a:t>What kinds of assignments are in store?</a:t>
            </a:r>
          </a:p>
        </p:txBody>
      </p:sp>
    </p:spTree>
    <p:extLst>
      <p:ext uri="{BB962C8B-B14F-4D97-AF65-F5344CB8AC3E}">
        <p14:creationId xmlns:p14="http://schemas.microsoft.com/office/powerpoint/2010/main" val="4175635432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Week 1</a:t>
            </a:r>
            <a:r>
              <a:rPr lang="fi-FI" sz="2400" dirty="0"/>
              <a:t> (Category A)</a:t>
            </a:r>
            <a:endParaRPr lang="en-US" sz="24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51459" y="793137"/>
            <a:ext cx="8487741" cy="415275"/>
          </a:xfrm>
        </p:spPr>
        <p:txBody>
          <a:bodyPr/>
          <a:lstStyle/>
          <a:p>
            <a:r>
              <a:rPr lang="fi-FI" sz="2400" dirty="0"/>
              <a:t>Make small changes to existing programs (an experience diary, a Pong game).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ABEB80-DB0E-44DE-992F-0AA007C6D609}"/>
              </a:ext>
            </a:extLst>
          </p:cNvPr>
          <p:cNvSpPr txBox="1">
            <a:spLocks/>
          </p:cNvSpPr>
          <p:nvPr/>
        </p:nvSpPr>
        <p:spPr>
          <a:xfrm>
            <a:off x="427659" y="4156725"/>
            <a:ext cx="8487741" cy="415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sz="2400" dirty="0"/>
          </a:p>
          <a:p>
            <a:r>
              <a:rPr lang="fi-FI" sz="2400" dirty="0"/>
              <a:t>Try instructing the computer with individual commands. </a:t>
            </a:r>
            <a:r>
              <a:rPr lang="fi-FI" sz="2100" dirty="0"/>
              <a:t>E.g., arithmetic, playing sound, loading images from the net.</a:t>
            </a:r>
          </a:p>
          <a:p>
            <a:r>
              <a:rPr lang="fi-FI" sz="2400" dirty="0"/>
              <a:t>Create small programs that, among other things: </a:t>
            </a:r>
            <a:r>
              <a:rPr lang="fi-FI" sz="2200" dirty="0"/>
              <a:t>give a player a penalty to their score, convert units of measurement, animate a sequence of images, etc.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C50F7-B4FF-C697-B4F0-8C9696D5F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506768"/>
            <a:ext cx="4495800" cy="282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95272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Week 2 </a:t>
            </a:r>
            <a:r>
              <a:rPr lang="fi-FI" sz="2400" dirty="0"/>
              <a:t>(Category A)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5031" y="762000"/>
            <a:ext cx="8762769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fi-FI" sz="2400" kern="0" dirty="0">
                <a:latin typeface="Kozuka Gothic Pro L" pitchFamily="34" charset="-128"/>
                <a:ea typeface="Kozuka Gothic Pro L" pitchFamily="34" charset="-128"/>
              </a:rPr>
              <a:t>Implement a program component that represents “bank accounts” and records related events (deposits, withdrawals).</a:t>
            </a:r>
          </a:p>
        </p:txBody>
      </p:sp>
      <p:sp>
        <p:nvSpPr>
          <p:cNvPr id="11" name="TextBox 10"/>
          <p:cNvSpPr txBox="1"/>
          <p:nvPr/>
        </p:nvSpPr>
        <p:spPr>
          <a:xfrm rot="21392894">
            <a:off x="2261122" y="1848055"/>
            <a:ext cx="5746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rgbClr val="FF0000"/>
                </a:solidFill>
                <a:latin typeface="Segoe Print" pitchFamily="2" charset="0"/>
              </a:rPr>
              <a:t>This, like many of our assignments, involves a so-called toy example. Of course, we won’t be dealing with real-world banking programs.  O1’s examples often simplify things a lot so that we can focus on learning the basics.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3600450" y="1524002"/>
            <a:ext cx="361950" cy="415275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992B03-C7DC-4173-B568-F1AA3CDC05AE}"/>
              </a:ext>
            </a:extLst>
          </p:cNvPr>
          <p:cNvSpPr txBox="1">
            <a:spLocks/>
          </p:cNvSpPr>
          <p:nvPr/>
        </p:nvSpPr>
        <p:spPr bwMode="auto">
          <a:xfrm>
            <a:off x="298450" y="2438400"/>
            <a:ext cx="8240571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fi-FI" sz="2400" kern="0" dirty="0">
                <a:latin typeface="Kozuka Gothic Pro L" pitchFamily="34" charset="-128"/>
                <a:ea typeface="Kozuka Gothic Pro L" pitchFamily="34" charset="-128"/>
              </a:rPr>
              <a:t>Transform images via programming: rotate, scale, crop, ”clownify”, combine; solve an image puzzle.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CF568B-0FEF-4797-9261-AD08D6FBDCB1}"/>
              </a:ext>
            </a:extLst>
          </p:cNvPr>
          <p:cNvSpPr txBox="1">
            <a:spLocks/>
          </p:cNvSpPr>
          <p:nvPr/>
        </p:nvSpPr>
        <p:spPr bwMode="auto">
          <a:xfrm>
            <a:off x="305031" y="4272733"/>
            <a:ext cx="3885969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fi-FI" sz="2400" kern="0" dirty="0">
                <a:latin typeface="Kozuka Gothic Pro L" pitchFamily="34" charset="-128"/>
                <a:ea typeface="Kozuka Gothic Pro L" pitchFamily="34" charset="-128"/>
              </a:rPr>
              <a:t>Program an initial draft of a graphical game in which a “bug” tries to avoid obstacles.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991650-5858-BA7F-60A0-E5EF5D650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374205"/>
            <a:ext cx="4648200" cy="33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0698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1219200"/>
            <a:ext cx="8240571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fi-FI" sz="2400" kern="0" dirty="0">
                <a:latin typeface="Kozuka Gothic Pro L" pitchFamily="34" charset="-128"/>
                <a:ea typeface="Kozuka Gothic Pro L" pitchFamily="34" charset="-128"/>
              </a:rPr>
              <a:t>Develop the bug game further: add moving graphics; make it less predictable by adding randomness.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2295644"/>
            <a:ext cx="8240571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fi-FI" sz="2400" b="0" i="0" kern="0" dirty="0">
                <a:latin typeface="Kozuka Gothic Pro L" pitchFamily="34" charset="-128"/>
                <a:ea typeface="Kozuka Gothic Pro L" pitchFamily="34" charset="-128"/>
              </a:rPr>
              <a:t>Create a program for tracking the results of football matches.</a:t>
            </a:r>
            <a:endParaRPr lang="fi-FI" sz="2400" kern="0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 rot="282889">
            <a:off x="6239674" y="3269920"/>
            <a:ext cx="2733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rgbClr val="FF0000"/>
                </a:solidFill>
                <a:latin typeface="Segoe Print" pitchFamily="2" charset="0"/>
              </a:rPr>
              <a:t>This is one of many programs in O1 that you don’t write from scratch. Instead, you’ll modify a given, incomplete  program.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5867400" y="2819400"/>
            <a:ext cx="609600" cy="38100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85AFFE6-3265-37A2-D0EA-D2B9C5005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98013"/>
            <a:ext cx="3977847" cy="19145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F88C26-F953-B1A9-DA8E-87B4DD40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fi-FI" dirty="0"/>
              <a:t>Week 3</a:t>
            </a:r>
            <a:r>
              <a:rPr lang="fi-FI" sz="2400" dirty="0"/>
              <a:t> (Categories A and B)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708906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" y="1794525"/>
            <a:ext cx="6019800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fi-FI" sz="2400" b="0" i="0" kern="0" dirty="0">
                <a:latin typeface="Kozuka Gothic Pro L" pitchFamily="34" charset="-128"/>
                <a:ea typeface="Kozuka Gothic Pro L" pitchFamily="34" charset="-128"/>
              </a:rPr>
              <a:t>Implement new features in the football-scores program. </a:t>
            </a:r>
            <a:endParaRPr lang="fi-FI" sz="2400" kern="0" dirty="0">
              <a:latin typeface="Kozuka Gothic Pro L" pitchFamily="34" charset="-128"/>
              <a:ea typeface="Kozuka Gothic Pro L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i-FI" sz="2400" b="0" i="0" kern="0" dirty="0">
              <a:latin typeface="Kozuka Gothic Pro L" pitchFamily="34" charset="-128"/>
              <a:ea typeface="Kozuka Gothic Pro L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i-FI" sz="2400" b="0" i="0" kern="0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769650"/>
            <a:ext cx="7472168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fi-FI" sz="2400" kern="0" dirty="0">
                <a:latin typeface="Kozuka Gothic Pro L" pitchFamily="34" charset="-128"/>
                <a:ea typeface="Kozuka Gothic Pro L" pitchFamily="34" charset="-128"/>
              </a:rPr>
              <a:t>Create a progam that constructs and draws maps of the night sky based on (real) star data.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fi-FI" sz="2400" kern="0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558567-1FA3-4022-ABFA-432A2781FDCA}"/>
              </a:ext>
            </a:extLst>
          </p:cNvPr>
          <p:cNvSpPr txBox="1">
            <a:spLocks/>
          </p:cNvSpPr>
          <p:nvPr/>
        </p:nvSpPr>
        <p:spPr bwMode="auto">
          <a:xfrm>
            <a:off x="535684" y="2861325"/>
            <a:ext cx="8229600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fi-FI" sz="2400" b="0" i="0" kern="0" dirty="0">
                <a:latin typeface="Kozuka Gothic Pro L" pitchFamily="34" charset="-128"/>
                <a:ea typeface="Kozuka Gothic Pro L" pitchFamily="34" charset="-128"/>
              </a:rPr>
              <a:t>Implement a car-on-a-map simulator.</a:t>
            </a:r>
            <a:endParaRPr lang="fi-FI" sz="2400" kern="0" dirty="0">
              <a:latin typeface="Kozuka Gothic Pro L" pitchFamily="34" charset="-128"/>
              <a:ea typeface="Kozuka Gothic Pro L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78E2C9-952F-E3B9-F345-6374D0FE3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6600"/>
            <a:ext cx="6096000" cy="36323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27AE7E-554B-B100-152C-278BF0E29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341412"/>
            <a:ext cx="1905000" cy="91642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B3C3A8F-4BDE-E29D-3BCD-011EE76E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fi-FI" dirty="0"/>
              <a:t>Week 4</a:t>
            </a:r>
            <a:r>
              <a:rPr lang="fi-FI" sz="2400" dirty="0"/>
              <a:t> (Categories A and B)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863718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00" y="1642125"/>
            <a:ext cx="7086600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fi-FI" sz="2400" kern="0" dirty="0">
                <a:latin typeface="Kozuka Gothic Pro L" pitchFamily="34" charset="-128"/>
                <a:ea typeface="Kozuka Gothic Pro L" pitchFamily="34" charset="-128"/>
              </a:rPr>
              <a:t>Create programmatic models of various things, such as: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fi-FI" sz="2400" kern="0" dirty="0">
                <a:latin typeface="Kozuka Gothic Pro L" pitchFamily="34" charset="-128"/>
                <a:ea typeface="Kozuka Gothic Pro L" pitchFamily="34" charset="-128"/>
              </a:rPr>
              <a:t>items for sale in an “online auction house” ,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fi-FI" sz="2400" kern="0" dirty="0">
                <a:latin typeface="Kozuka Gothic Pro L" pitchFamily="34" charset="-128"/>
                <a:ea typeface="Kozuka Gothic Pro L" pitchFamily="34" charset="-128"/>
              </a:rPr>
              <a:t>DNA components,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fi-FI" sz="2400" kern="0" dirty="0">
                <a:latin typeface="Kozuka Gothic Pro L" pitchFamily="34" charset="-128"/>
                <a:ea typeface="Kozuka Gothic Pro L" pitchFamily="34" charset="-128"/>
              </a:rPr>
              <a:t>the (in)compability of blood types.</a:t>
            </a:r>
            <a:endParaRPr lang="fi-FI" sz="2400" b="0" i="0" kern="0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37EE-8F97-0DB3-7D1E-4A313C95F9B4}"/>
              </a:ext>
            </a:extLst>
          </p:cNvPr>
          <p:cNvSpPr txBox="1">
            <a:spLocks/>
          </p:cNvSpPr>
          <p:nvPr/>
        </p:nvSpPr>
        <p:spPr bwMode="auto">
          <a:xfrm>
            <a:off x="599661" y="4191000"/>
            <a:ext cx="7248939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fi-FI" sz="2400" b="0" i="0" kern="0" dirty="0">
                <a:latin typeface="Kozuka Gothic Pro L" pitchFamily="34" charset="-128"/>
                <a:ea typeface="Kozuka Gothic Pro L" pitchFamily="34" charset="-128"/>
              </a:rPr>
              <a:t>Create a program that computes election results for voting districts.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E38822-2240-2AE2-1073-8A569FE3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fi-FI" dirty="0"/>
              <a:t>Week 5</a:t>
            </a:r>
            <a:r>
              <a:rPr lang="fi-FI" sz="2400" dirty="0"/>
              <a:t> (Categories A and B)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311305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30200" y="4309125"/>
            <a:ext cx="8422210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i-FI" sz="2400" b="0" i="0" kern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76250" y="3851925"/>
            <a:ext cx="7467600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fi-FI" sz="2400" kern="0" dirty="0">
                <a:latin typeface="Kozuka Gothic Pro L" pitchFamily="34" charset="-128"/>
                <a:ea typeface="Kozuka Gothic Pro L" pitchFamily="34" charset="-128"/>
              </a:rPr>
              <a:t>Create a Snake game.</a:t>
            </a:r>
            <a:endParaRPr lang="fi-FI" sz="2400" b="0" i="0" kern="0" dirty="0">
              <a:latin typeface="Kozuka Gothic Pro L" pitchFamily="34" charset="-128"/>
              <a:ea typeface="Kozuka Gothic Pro L" pitchFamily="34" charset="-128"/>
            </a:endParaRPr>
          </a:p>
        </p:txBody>
      </p:sp>
      <p:pic>
        <p:nvPicPr>
          <p:cNvPr id="5" name="Picture 2" descr="../_images/hidden1.png">
            <a:extLst>
              <a:ext uri="{FF2B5EF4-FFF2-40B4-BE49-F238E27FC236}">
                <a16:creationId xmlns:a16="http://schemas.microsoft.com/office/drawing/2014/main" id="{48981A0D-E216-4115-BED8-4D210CBE4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87" y="1228256"/>
            <a:ext cx="331211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ABAE6A-4FDF-4033-AB57-8B3C8943EA5E}"/>
              </a:ext>
            </a:extLst>
          </p:cNvPr>
          <p:cNvSpPr txBox="1">
            <a:spLocks/>
          </p:cNvSpPr>
          <p:nvPr/>
        </p:nvSpPr>
        <p:spPr bwMode="auto">
          <a:xfrm>
            <a:off x="476250" y="1371600"/>
            <a:ext cx="5251450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fi-FI" sz="2400" b="0" i="0" kern="0" dirty="0">
                <a:latin typeface="Kozuka Gothic Pro L" pitchFamily="34" charset="-128"/>
                <a:ea typeface="Kozuka Gothic Pro L" pitchFamily="34" charset="-128"/>
              </a:rPr>
              <a:t>Create a program that determines which famous person’s image is hidden in this messy-looking picture.</a:t>
            </a:r>
            <a:endParaRPr lang="fi-FI" sz="2400" kern="0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E311E8-D837-683D-1B63-EFE229F2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fi-FI" dirty="0"/>
              <a:t>Week 6</a:t>
            </a:r>
            <a:r>
              <a:rPr lang="fi-FI" sz="2400" dirty="0"/>
              <a:t> (Categories A, B, and 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9264252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Coming Up in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6781800" cy="3276600"/>
          </a:xfrm>
        </p:spPr>
        <p:txBody>
          <a:bodyPr/>
          <a:lstStyle/>
          <a:p>
            <a:pPr marL="514350" indent="-514350">
              <a:buAutoNum type="arabicPeriod"/>
            </a:pPr>
            <a:endParaRPr lang="fi-FI" dirty="0"/>
          </a:p>
          <a:p>
            <a:pPr marL="514350" indent="-514350">
              <a:buAutoNum type="arabicPeriod"/>
            </a:pPr>
            <a:endParaRPr lang="fi-FI" dirty="0"/>
          </a:p>
          <a:p>
            <a:pPr marL="514350" indent="-514350">
              <a:buAutoNum type="arabicPeriod"/>
            </a:pPr>
            <a:r>
              <a:rPr lang="fi-FI" dirty="0"/>
              <a:t>Course arrangements and practices.</a:t>
            </a:r>
          </a:p>
          <a:p>
            <a:pPr marL="514350" indent="-514350">
              <a:buAutoNum type="arabicPeriod"/>
            </a:pPr>
            <a:endParaRPr lang="fi-FI" dirty="0"/>
          </a:p>
          <a:p>
            <a:pPr marL="514350" indent="-514350">
              <a:buAutoNum type="arabicPeriod"/>
            </a:pPr>
            <a:r>
              <a:rPr lang="fi-FI" dirty="0"/>
              <a:t>Some basics about our actual topic, programming.</a:t>
            </a:r>
          </a:p>
          <a:p>
            <a:pPr marL="400050" lvl="1" indent="0">
              <a:buNone/>
            </a:pPr>
            <a:r>
              <a:rPr lang="fi-FI" dirty="0"/>
              <a:t>      </a:t>
            </a:r>
          </a:p>
          <a:p>
            <a:endParaRPr lang="fi-FI" dirty="0"/>
          </a:p>
        </p:txBody>
      </p:sp>
      <p:sp>
        <p:nvSpPr>
          <p:cNvPr id="4" name="TextBox 3"/>
          <p:cNvSpPr txBox="1"/>
          <p:nvPr/>
        </p:nvSpPr>
        <p:spPr>
          <a:xfrm rot="297786">
            <a:off x="4651040" y="3930063"/>
            <a:ext cx="4267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rgbClr val="FF0000"/>
                </a:solidFill>
                <a:latin typeface="Segoe Print" pitchFamily="2" charset="0"/>
              </a:rPr>
              <a:t>This lecture serves as an intro to the assignments that you’ll tackle during O1’s first week. You can get started with those at any time, even right after the lecture.</a:t>
            </a:r>
          </a:p>
        </p:txBody>
      </p:sp>
    </p:spTree>
    <p:extLst>
      <p:ext uri="{BB962C8B-B14F-4D97-AF65-F5344CB8AC3E}">
        <p14:creationId xmlns:p14="http://schemas.microsoft.com/office/powerpoint/2010/main" val="19735925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1801728"/>
            <a:ext cx="7620000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fi-FI" sz="2400" kern="0" dirty="0">
                <a:latin typeface="Kozuka Gothic Pro L" pitchFamily="34" charset="-128"/>
                <a:ea typeface="Kozuka Gothic Pro L" pitchFamily="34" charset="-128"/>
              </a:rPr>
              <a:t>Modify a given program that ”analyzes sentiments” from text.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57B2C-E8FB-69FB-0183-BD5EC842993D}"/>
              </a:ext>
            </a:extLst>
          </p:cNvPr>
          <p:cNvSpPr txBox="1"/>
          <p:nvPr/>
        </p:nvSpPr>
        <p:spPr>
          <a:xfrm>
            <a:off x="381000" y="2674203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fi-FI" sz="2400" b="0" i="0" kern="0" dirty="0">
                <a:latin typeface="Kozuka Gothic Pro L" pitchFamily="34" charset="-128"/>
                <a:ea typeface="Kozuka Gothic Pro L" pitchFamily="34" charset="-128"/>
              </a:rPr>
              <a:t>Model the house-moving behavior of residents on a city map.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EFE84D-A6E2-5C24-9C30-2F87ADDBD997}"/>
              </a:ext>
            </a:extLst>
          </p:cNvPr>
          <p:cNvSpPr txBox="1">
            <a:spLocks/>
          </p:cNvSpPr>
          <p:nvPr/>
        </p:nvSpPr>
        <p:spPr bwMode="auto">
          <a:xfrm>
            <a:off x="381000" y="921603"/>
            <a:ext cx="8077200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fi-FI" sz="2400" kern="0" dirty="0">
                <a:latin typeface="Kozuka Gothic Pro L" pitchFamily="34" charset="-128"/>
                <a:ea typeface="Kozuka Gothic Pro L" pitchFamily="34" charset="-128"/>
              </a:rPr>
              <a:t>Create a program that computes statistics from measurement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E6DE7-A194-1A86-4B32-E8F70E559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438400"/>
            <a:ext cx="3220328" cy="42672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744AAE-A0BF-B2E3-F9C9-CEB3366D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fi-FI" dirty="0"/>
              <a:t>Week 7</a:t>
            </a:r>
            <a:r>
              <a:rPr lang="fi-FI" sz="2400" dirty="0"/>
              <a:t> (Categories A, B, and 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275468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938523"/>
            <a:ext cx="3962400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fi-FI" sz="2400" kern="0" dirty="0">
                <a:latin typeface="Kozuka Gothic Pro L" pitchFamily="34" charset="-128"/>
                <a:ea typeface="Kozuka Gothic Pro L" pitchFamily="34" charset="-128"/>
              </a:rPr>
              <a:t>Crete a mine-sweeper-like game.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A85A0B-C7B6-F979-197F-0E8E283F975D}"/>
              </a:ext>
            </a:extLst>
          </p:cNvPr>
          <p:cNvSpPr txBox="1">
            <a:spLocks/>
          </p:cNvSpPr>
          <p:nvPr/>
        </p:nvSpPr>
        <p:spPr bwMode="auto">
          <a:xfrm>
            <a:off x="228600" y="5638800"/>
            <a:ext cx="8229600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fi-FI" sz="2400" kern="0" dirty="0">
                <a:latin typeface="Kozuka Gothic Pro L" pitchFamily="34" charset="-128"/>
                <a:ea typeface="Kozuka Gothic Pro L" pitchFamily="34" charset="-128"/>
              </a:rPr>
              <a:t>Study and modify a given “robot simulator” program.  This assignments continues into the next Week, where...</a:t>
            </a:r>
          </a:p>
        </p:txBody>
      </p:sp>
      <p:pic>
        <p:nvPicPr>
          <p:cNvPr id="3" name="Picture 2" descr="D:\kurssi\git\oppimateriaali\_build\html\_images\viinaharava.png">
            <a:extLst>
              <a:ext uri="{FF2B5EF4-FFF2-40B4-BE49-F238E27FC236}">
                <a16:creationId xmlns:a16="http://schemas.microsoft.com/office/drawing/2014/main" id="{75FF8466-CC0D-CFBC-9C5F-08FB3A045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914006"/>
            <a:ext cx="4038601" cy="426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F31A547-F4AE-82A3-6546-FFBCA421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fi-FI" dirty="0"/>
              <a:t>Week 8</a:t>
            </a:r>
            <a:r>
              <a:rPr lang="fi-FI" sz="2400" dirty="0"/>
              <a:t> (Categories B and 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276720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5DF59D-F4F9-CCB7-61FC-A8FBBDE9695F}"/>
              </a:ext>
            </a:extLst>
          </p:cNvPr>
          <p:cNvSpPr txBox="1">
            <a:spLocks/>
          </p:cNvSpPr>
          <p:nvPr/>
        </p:nvSpPr>
        <p:spPr bwMode="auto">
          <a:xfrm>
            <a:off x="1219201" y="941175"/>
            <a:ext cx="6781800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i-FI" sz="2200" kern="0" dirty="0">
                <a:latin typeface="Kozuka Gothic Pro L" pitchFamily="34" charset="-128"/>
                <a:ea typeface="Kozuka Gothic Pro L" pitchFamily="34" charset="-128"/>
              </a:rPr>
              <a:t>... you’ll equip lovebots, slaybots, and others with different kinds of “brains”.</a:t>
            </a:r>
            <a:endParaRPr lang="fi-FI" sz="2200" b="0" i="0" kern="0" dirty="0">
              <a:latin typeface="Kozuka Gothic Pro L" pitchFamily="34" charset="-128"/>
              <a:ea typeface="Kozuka Gothic Pro L" pitchFamily="34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B86CD8-A80E-77DE-78C7-2009BDF97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33600"/>
            <a:ext cx="6248400" cy="36172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88AD199-30AB-98B8-54BA-6529FD6B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fi-FI" dirty="0"/>
              <a:t>Week 9</a:t>
            </a:r>
            <a:r>
              <a:rPr lang="fi-FI" sz="2400" dirty="0"/>
              <a:t> (Categories B and 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6900532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../_images/hirsipuu.png">
            <a:extLst>
              <a:ext uri="{FF2B5EF4-FFF2-40B4-BE49-F238E27FC236}">
                <a16:creationId xmlns:a16="http://schemas.microsoft.com/office/drawing/2014/main" id="{21428A97-E16D-62D6-900B-9FE367198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95350"/>
            <a:ext cx="32670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CF0FF-C731-DECC-1029-1899D5DC689E}"/>
              </a:ext>
            </a:extLst>
          </p:cNvPr>
          <p:cNvSpPr txBox="1">
            <a:spLocks/>
          </p:cNvSpPr>
          <p:nvPr/>
        </p:nvSpPr>
        <p:spPr bwMode="auto">
          <a:xfrm>
            <a:off x="1371600" y="914400"/>
            <a:ext cx="8229600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fi-FI" sz="2400" kern="0" dirty="0">
                <a:latin typeface="Kozuka Gothic Pro L" pitchFamily="34" charset="-128"/>
                <a:ea typeface="Kozuka Gothic Pro L" pitchFamily="34" charset="-128"/>
              </a:rPr>
              <a:t>PEEVELI!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fi-FI" sz="2400" kern="0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7C7DB2-386B-F0FF-B59C-D67CE6C19448}"/>
              </a:ext>
            </a:extLst>
          </p:cNvPr>
          <p:cNvSpPr txBox="1">
            <a:spLocks/>
          </p:cNvSpPr>
          <p:nvPr/>
        </p:nvSpPr>
        <p:spPr bwMode="auto">
          <a:xfrm>
            <a:off x="1143000" y="5029200"/>
            <a:ext cx="6858000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fi-FI" sz="2400" kern="0" dirty="0">
                <a:latin typeface="Kozuka Gothic Pro L" pitchFamily="34" charset="-128"/>
                <a:ea typeface="Kozuka Gothic Pro L" pitchFamily="34" charset="-128"/>
              </a:rPr>
              <a:t>Various follow-up assignments; continue with star maps and election results, for example.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E377C42-2A3C-480B-6998-AC5D3EF9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fi-FI" dirty="0"/>
              <a:t>Week 10</a:t>
            </a:r>
            <a:r>
              <a:rPr lang="fi-FI" sz="2400" dirty="0"/>
              <a:t> (Categories B and 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9809287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62812" y="2514600"/>
            <a:ext cx="7242988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i-FI" sz="2400" kern="0" dirty="0">
                <a:latin typeface="Kozuka Gothic Pro L" pitchFamily="34" charset="-128"/>
                <a:ea typeface="Kozuka Gothic Pro L" pitchFamily="34" charset="-128"/>
              </a:rPr>
              <a:t>Make whichever sort of text-based adventure game you like! Creative solutions welcome!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fi-FI" sz="2400" kern="0" dirty="0">
              <a:latin typeface="Kozuka Gothic Pro L" pitchFamily="34" charset="-128"/>
              <a:ea typeface="Kozuka Gothic Pro L" pitchFamily="34" charset="-128"/>
            </a:endParaRPr>
          </a:p>
          <a:p>
            <a:pPr lvl="0"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i-FI" sz="1400" kern="0" dirty="0">
                <a:latin typeface="Kozuka Gothic Pro L" pitchFamily="34" charset="-128"/>
                <a:ea typeface="Kozuka Gothic Pro L" pitchFamily="34" charset="-128"/>
              </a:rPr>
              <a:t>(We’ll give you a base program that you can edit as </a:t>
            </a:r>
          </a:p>
          <a:p>
            <a:pPr lvl="0"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fi-FI" sz="1400" kern="0" dirty="0">
                <a:latin typeface="Kozuka Gothic Pro L" pitchFamily="34" charset="-128"/>
                <a:ea typeface="Kozuka Gothic Pro L" pitchFamily="34" charset="-128"/>
              </a:rPr>
              <a:t>you like or even ignore completely if you prefer.)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9C371F-5022-FE19-41F4-F9A32A5B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fi-FI" dirty="0"/>
              <a:t>Week 11</a:t>
            </a:r>
            <a:r>
              <a:rPr lang="fi-FI" sz="2400" dirty="0"/>
              <a:t> (Categories B and 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5594412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66700" y="1774175"/>
            <a:ext cx="9105900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i-FI" sz="2000" b="0" i="0" kern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83DE47-AEDA-4F32-B31A-6B07861E4F17}"/>
              </a:ext>
            </a:extLst>
          </p:cNvPr>
          <p:cNvSpPr txBox="1">
            <a:spLocks/>
          </p:cNvSpPr>
          <p:nvPr/>
        </p:nvSpPr>
        <p:spPr bwMode="auto">
          <a:xfrm>
            <a:off x="228600" y="968682"/>
            <a:ext cx="4485478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fi-FI" sz="2400" kern="0" dirty="0">
                <a:latin typeface="Kozuka Gothic Pro L" pitchFamily="34" charset="-128"/>
                <a:ea typeface="Kozuka Gothic Pro L" pitchFamily="34" charset="-128"/>
              </a:rPr>
              <a:t>Fix problems in a given train-ticketing program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fi-FI" sz="2400" kern="0" dirty="0">
              <a:latin typeface="Kozuka Gothic Pro L" pitchFamily="34" charset="-128"/>
              <a:ea typeface="Kozuka Gothic Pro L" pitchFamily="34" charset="-128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fi-FI" sz="2400" kern="0" dirty="0">
                <a:latin typeface="Kozuka Gothic Pro L" pitchFamily="34" charset="-128"/>
                <a:ea typeface="Kozuka Gothic Pro L" pitchFamily="34" charset="-128"/>
              </a:rPr>
              <a:t>Study recursion as a programming technique.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fi-FI" sz="2400" kern="0" dirty="0">
              <a:latin typeface="Kozuka Gothic Pro L" pitchFamily="34" charset="-128"/>
              <a:ea typeface="Kozuka Gothic Pro L" pitchFamily="34" charset="-128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fi-FI" sz="2400" kern="0" dirty="0">
                <a:latin typeface="Kozuka Gothic Pro L" pitchFamily="34" charset="-128"/>
                <a:ea typeface="Kozuka Gothic Pro L" pitchFamily="34" charset="-128"/>
              </a:rPr>
              <a:t>Various optional materials, including a “robot tournament” between students.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FDBA46-9D8C-0BD4-616C-B186909CA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2" y="2020529"/>
            <a:ext cx="4572000" cy="483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EA490A-FB80-3EBE-2F88-BD1765CB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fi-FI" dirty="0"/>
              <a:t>Week 12</a:t>
            </a:r>
            <a:r>
              <a:rPr lang="fi-FI" sz="2400" dirty="0"/>
              <a:t> (Categories B and 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653175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Week 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415400"/>
            <a:ext cx="6858000" cy="4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i-FI" sz="2800" kern="0" dirty="0">
                <a:latin typeface="Kozuka Gothic Pro L" pitchFamily="34" charset="-128"/>
                <a:ea typeface="Kozuka Gothic Pro L" pitchFamily="34" charset="-128"/>
              </a:rPr>
              <a:t>Just our end-of-course feedback survey, no regular assignments.</a:t>
            </a:r>
            <a:endParaRPr lang="fi-FI" sz="2800" b="0" i="0" kern="0" dirty="0">
              <a:latin typeface="Kozuka Gothic Pro L" pitchFamily="34" charset="-128"/>
              <a:ea typeface="Kozuka Gothic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919475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The Moral of the Story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09600" y="942980"/>
            <a:ext cx="7696200" cy="4924420"/>
          </a:xfrm>
        </p:spPr>
        <p:txBody>
          <a:bodyPr/>
          <a:lstStyle/>
          <a:p>
            <a:endParaRPr lang="fi-FI" dirty="0"/>
          </a:p>
          <a:p>
            <a:r>
              <a:rPr lang="fi-FI" dirty="0"/>
              <a:t>The majority of O1’s assignments are practical: you need to make things. </a:t>
            </a:r>
          </a:p>
          <a:p>
            <a:endParaRPr lang="fi-FI" dirty="0"/>
          </a:p>
          <a:p>
            <a:r>
              <a:rPr lang="fi-FI" dirty="0"/>
              <a:t>You can’t solve most of them by just memorizing some basic facts or trying to copy an obvious answer from a textbook.</a:t>
            </a:r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Doing these assignments is a crucial and mandatory component of O1.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402967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rgbClr val="FF0000"/>
                </a:solidFill>
                <a:latin typeface="Segoe Print" pitchFamily="2" charset="0"/>
              </a:rPr>
              <a:t>Fortunately, most students get excited enough about programming that this isn’t much a problem. ;-)</a:t>
            </a:r>
          </a:p>
        </p:txBody>
      </p:sp>
    </p:spTree>
    <p:extLst>
      <p:ext uri="{BB962C8B-B14F-4D97-AF65-F5344CB8AC3E}">
        <p14:creationId xmlns:p14="http://schemas.microsoft.com/office/powerpoint/2010/main" val="59766370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AEF502B-731F-E5ED-79E1-0E5408AC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r>
              <a:rPr lang="fi-FI" dirty="0"/>
              <a:t>This is Boring But Needs to be Said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BE5ED66-1BD3-66BE-FA63-F1FA5CB6602D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7543800" cy="160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It is forbidden to use “artificial intelligence” (AI) to solve O1’s assignments.</a:t>
            </a:r>
            <a:endParaRPr kumimoji="0" lang="en-US" altLang="en-US" sz="240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In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other words, you are not allowed to use technical tools that generate program code or other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solutions to assignments (e.g., ChatGPT)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Such use counts as plagiarism just like copying solutions from a human does.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Each student or student pair must submit only solutions that they themselves produced.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You do not have permission to enter our course materials into AI tools or to otherwise distribute the materials to external parties.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652578247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Working to Build Skills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4924420"/>
          </a:xfrm>
        </p:spPr>
        <p:txBody>
          <a:bodyPr/>
          <a:lstStyle/>
          <a:p>
            <a:r>
              <a:rPr lang="fi-FI" dirty="0"/>
              <a:t>To know programming means not only to have knowledge but to have skills.</a:t>
            </a:r>
          </a:p>
          <a:p>
            <a:endParaRPr lang="fi-FI" dirty="0"/>
          </a:p>
          <a:p>
            <a:r>
              <a:rPr lang="fi-FI" dirty="0"/>
              <a:t>You cannot to build up a skill merely by reading or listening.</a:t>
            </a:r>
          </a:p>
          <a:p>
            <a:endParaRPr lang="fi-FI" dirty="0"/>
          </a:p>
          <a:p>
            <a:r>
              <a:rPr lang="fi-FI" dirty="0"/>
              <a:t>Learning a skill tends to take time...</a:t>
            </a:r>
          </a:p>
          <a:p>
            <a:pPr lvl="1"/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01668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Our Main Goals in Brief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839200" cy="3319466"/>
          </a:xfrm>
        </p:spPr>
        <p:txBody>
          <a:bodyPr/>
          <a:lstStyle/>
          <a:p>
            <a:pPr marL="0" indent="0">
              <a:buNone/>
            </a:pPr>
            <a:r>
              <a:rPr lang="fi-FI" dirty="0"/>
              <a:t>We hope that after finishing O1, you...</a:t>
            </a:r>
          </a:p>
          <a:p>
            <a:endParaRPr lang="fi-FI" dirty="0"/>
          </a:p>
          <a:p>
            <a:pPr marL="0" indent="0">
              <a:buNone/>
            </a:pPr>
            <a:r>
              <a:rPr lang="fi-FI" dirty="0"/>
              <a:t>	... think that programming is a fun thing to do.</a:t>
            </a:r>
          </a:p>
          <a:p>
            <a:endParaRPr lang="fi-FI" dirty="0"/>
          </a:p>
          <a:p>
            <a:pPr marL="0" indent="0">
              <a:buNone/>
            </a:pPr>
            <a:r>
              <a:rPr lang="fi-FI" dirty="0"/>
              <a:t>	... have some practical programming skills.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86542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Train Your Programming Brain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69138" y="990600"/>
            <a:ext cx="7255662" cy="1371600"/>
          </a:xfrm>
        </p:spPr>
        <p:txBody>
          <a:bodyPr/>
          <a:lstStyle/>
          <a:p>
            <a:r>
              <a:rPr lang="fi-FI" dirty="0"/>
              <a:t>Cognitive science tells us:</a:t>
            </a:r>
          </a:p>
          <a:p>
            <a:pPr lvl="1"/>
            <a:r>
              <a:rPr lang="fi-FI" dirty="0"/>
              <a:t>Brains are rather like muscles in that they work better if you train them.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F28A50-61F9-E16E-1047-9E46EF38CABE}"/>
              </a:ext>
            </a:extLst>
          </p:cNvPr>
          <p:cNvSpPr txBox="1">
            <a:spLocks/>
          </p:cNvSpPr>
          <p:nvPr/>
        </p:nvSpPr>
        <p:spPr>
          <a:xfrm>
            <a:off x="669138" y="2209800"/>
            <a:ext cx="8170062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sz="1600" dirty="0"/>
          </a:p>
          <a:p>
            <a:r>
              <a:rPr lang="fi-FI" dirty="0"/>
              <a:t>And such brain-training is rather topic-specific.</a:t>
            </a:r>
          </a:p>
          <a:p>
            <a:pPr lvl="1"/>
            <a:r>
              <a:rPr lang="fi-FI" dirty="0"/>
              <a:t>A complex skill demands lots of practice.</a:t>
            </a:r>
          </a:p>
          <a:p>
            <a:pPr lvl="1"/>
            <a:r>
              <a:rPr lang="fi-FI" dirty="0"/>
              <a:t>To become really good at something takes years of practice in that specific area.</a:t>
            </a:r>
          </a:p>
          <a:p>
            <a:r>
              <a:rPr lang="fi-FI" dirty="0"/>
              <a:t>A high IQ won’t save you from needing to practice.</a:t>
            </a:r>
            <a:endParaRPr lang="fi-FI" sz="1900" dirty="0"/>
          </a:p>
          <a:p>
            <a:endParaRPr lang="fi-FI" dirty="0"/>
          </a:p>
          <a:p>
            <a:r>
              <a:rPr lang="fi-FI" dirty="0"/>
              <a:t>In O1, you’ll need to train your “programming brain”.</a:t>
            </a:r>
          </a:p>
        </p:txBody>
      </p:sp>
    </p:spTree>
    <p:extLst>
      <p:ext uri="{BB962C8B-B14F-4D97-AF65-F5344CB8AC3E}">
        <p14:creationId xmlns:p14="http://schemas.microsoft.com/office/powerpoint/2010/main" val="19581790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O1 as a Workout Plan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16738" y="1095380"/>
            <a:ext cx="7560462" cy="5457820"/>
          </a:xfrm>
        </p:spPr>
        <p:txBody>
          <a:bodyPr/>
          <a:lstStyle/>
          <a:p>
            <a:endParaRPr lang="fi-FI" dirty="0"/>
          </a:p>
          <a:p>
            <a:r>
              <a:rPr lang="fi-FI" dirty="0"/>
              <a:t>For you to learn (and to do well in O1), your need to make a personal effort!</a:t>
            </a:r>
          </a:p>
          <a:p>
            <a:endParaRPr lang="fi-FI" dirty="0"/>
          </a:p>
          <a:p>
            <a:r>
              <a:rPr lang="fi-FI" dirty="0"/>
              <a:t>The course is your “workout plan”. </a:t>
            </a:r>
          </a:p>
          <a:p>
            <a:endParaRPr lang="fi-FI" dirty="0"/>
          </a:p>
          <a:p>
            <a:r>
              <a:rPr lang="fi-FI" dirty="0"/>
              <a:t>We in the O1 staff can help as your “personal trainers”, but we can’t exercise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853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/>
          <a:lstStyle/>
          <a:p>
            <a:r>
              <a:rPr lang="fi-FI" dirty="0"/>
              <a:t>The A+ course platform is your “gym”.</a:t>
            </a:r>
          </a:p>
          <a:p>
            <a:pPr marL="457200" lvl="1" indent="0">
              <a:buNone/>
            </a:pPr>
            <a:r>
              <a:rPr lang="fi-FI" dirty="0"/>
              <a:t>	</a:t>
            </a:r>
          </a:p>
          <a:p>
            <a:pPr marL="457200" lvl="1" indent="0">
              <a:buNone/>
            </a:pPr>
            <a:endParaRPr lang="fi-FI" dirty="0"/>
          </a:p>
          <a:p>
            <a:pPr marL="457200" lvl="1" indent="0">
              <a:buNone/>
            </a:pPr>
            <a:endParaRPr lang="fi-FI" dirty="0"/>
          </a:p>
          <a:p>
            <a:pPr marL="457200" lvl="1" indent="0">
              <a:buNone/>
            </a:pPr>
            <a:endParaRPr lang="fi-FI" dirty="0"/>
          </a:p>
          <a:p>
            <a:pPr marL="457200" lvl="1" indent="0">
              <a:buNone/>
            </a:pPr>
            <a:r>
              <a:rPr lang="fi-FI" dirty="0"/>
              <a:t>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209800"/>
            <a:ext cx="7391400" cy="160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In A+, you’ll find our ebook: a combination of assignments and textbook-like interactive learning materials.</a:t>
            </a:r>
          </a:p>
          <a:p>
            <a:endParaRPr lang="fi-FI" dirty="0"/>
          </a:p>
          <a:p>
            <a:r>
              <a:rPr lang="fi-FI" dirty="0"/>
              <a:t>You complete O1 by working through that ebook and solving the assignments that are embedded there.</a:t>
            </a:r>
          </a:p>
          <a:p>
            <a:pPr lvl="1"/>
            <a:r>
              <a:rPr lang="fi-FI" dirty="0"/>
              <a:t>There’s plenty of reading and plenty of doing. (The early Weeks involve more reading than the later ones do.)</a:t>
            </a:r>
          </a:p>
        </p:txBody>
      </p:sp>
    </p:spTree>
    <p:extLst>
      <p:ext uri="{BB962C8B-B14F-4D97-AF65-F5344CB8AC3E}">
        <p14:creationId xmlns:p14="http://schemas.microsoft.com/office/powerpoint/2010/main" val="3019594128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966788"/>
            <a:ext cx="7491412" cy="5738812"/>
          </a:xfrm>
        </p:spPr>
        <p:txBody>
          <a:bodyPr/>
          <a:lstStyle/>
          <a:p>
            <a:pPr lvl="0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5 ECTS credits ≈ 130 </a:t>
            </a:r>
            <a:r>
              <a:rPr lang="en-US" i="1" dirty="0"/>
              <a:t>active</a:t>
            </a:r>
            <a:r>
              <a:rPr lang="en-US" dirty="0"/>
              <a:t> hours of study for a “typical student”.</a:t>
            </a:r>
          </a:p>
          <a:p>
            <a:pPr lvl="1">
              <a:defRPr/>
            </a:pPr>
            <a:r>
              <a:rPr lang="en-US" dirty="0"/>
              <a:t>That’s a pretty big number.</a:t>
            </a:r>
          </a:p>
          <a:p>
            <a:pPr lvl="1">
              <a:defRPr/>
            </a:pPr>
            <a:r>
              <a:rPr lang="en-US" dirty="0"/>
              <a:t>If you go through all our optional materials (and aim for a grade of 5), O1 may be still more work.</a:t>
            </a:r>
          </a:p>
          <a:p>
            <a:pPr lvl="0">
              <a:defRPr/>
            </a:pPr>
            <a:endParaRPr lang="en-US" dirty="0"/>
          </a:p>
          <a:p>
            <a:pPr lvl="0">
              <a:defRPr/>
            </a:pPr>
            <a:r>
              <a:rPr lang="en-US" dirty="0"/>
              <a:t>That can easily mean more than 10 hours in some Weeks.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r>
              <a:rPr lang="fi-FI" dirty="0"/>
              <a:t>Five Credits</a:t>
            </a:r>
          </a:p>
        </p:txBody>
      </p:sp>
      <p:sp>
        <p:nvSpPr>
          <p:cNvPr id="9" name="TextBox 8"/>
          <p:cNvSpPr txBox="1"/>
          <p:nvPr/>
        </p:nvSpPr>
        <p:spPr>
          <a:xfrm rot="282889">
            <a:off x="6819930" y="4551323"/>
            <a:ext cx="2134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000" dirty="0">
                <a:solidFill>
                  <a:srgbClr val="FF0000"/>
                </a:solidFill>
                <a:latin typeface="Segoe Print" pitchFamily="2" charset="0"/>
              </a:rPr>
              <a:t>Don’t leave everything for deadline day!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172200" y="4495799"/>
            <a:ext cx="685800" cy="152401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4189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36" y="1066800"/>
            <a:ext cx="8072464" cy="4443412"/>
          </a:xfrm>
        </p:spPr>
        <p:txBody>
          <a:bodyPr/>
          <a:lstStyle/>
          <a:p>
            <a:pPr lvl="0">
              <a:defRPr/>
            </a:pPr>
            <a:endParaRPr lang="en-US" dirty="0"/>
          </a:p>
          <a:p>
            <a:pPr lvl="0">
              <a:defRPr/>
            </a:pPr>
            <a:r>
              <a:rPr lang="en-US" dirty="0" err="1"/>
              <a:t>Pairwork</a:t>
            </a:r>
            <a:endParaRPr lang="en-US" dirty="0"/>
          </a:p>
          <a:p>
            <a:pPr lvl="0">
              <a:defRPr/>
            </a:pPr>
            <a:endParaRPr lang="en-US" dirty="0"/>
          </a:p>
          <a:p>
            <a:pPr lvl="0">
              <a:defRPr/>
            </a:pPr>
            <a:r>
              <a:rPr lang="en-US" dirty="0"/>
              <a:t>Lab sessions</a:t>
            </a:r>
          </a:p>
          <a:p>
            <a:pPr lvl="0">
              <a:defRPr/>
            </a:pPr>
            <a:endParaRPr lang="en-US" dirty="0"/>
          </a:p>
          <a:p>
            <a:pPr lvl="0">
              <a:defRPr/>
            </a:pPr>
            <a:r>
              <a:rPr lang="en-US" dirty="0"/>
              <a:t>Online forums</a:t>
            </a:r>
            <a:endParaRPr lang="fi-FI" dirty="0"/>
          </a:p>
          <a:p>
            <a:pPr lvl="0">
              <a:defRPr/>
            </a:pPr>
            <a:endParaRPr lang="en-US" dirty="0"/>
          </a:p>
          <a:p>
            <a:pPr lvl="0">
              <a:defRPr/>
            </a:pPr>
            <a:r>
              <a:rPr lang="en-US" dirty="0"/>
              <a:t>Weekly bulletins</a:t>
            </a:r>
          </a:p>
          <a:p>
            <a:pPr lvl="0">
              <a:defRPr/>
            </a:pP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r>
              <a:rPr lang="fi-FI" dirty="0"/>
              <a:t>You Don’t Need to Do It Alone</a:t>
            </a:r>
          </a:p>
        </p:txBody>
      </p:sp>
      <p:sp>
        <p:nvSpPr>
          <p:cNvPr id="2" name="TextBox 1"/>
          <p:cNvSpPr txBox="1"/>
          <p:nvPr/>
        </p:nvSpPr>
        <p:spPr>
          <a:xfrm rot="282889">
            <a:off x="6216631" y="3654855"/>
            <a:ext cx="293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000" dirty="0">
                <a:solidFill>
                  <a:srgbClr val="FF0000"/>
                </a:solidFill>
                <a:latin typeface="Segoe Print" pitchFamily="2" charset="0"/>
              </a:rPr>
              <a:t>Make use of these!</a:t>
            </a:r>
          </a:p>
        </p:txBody>
      </p:sp>
      <p:cxnSp>
        <p:nvCxnSpPr>
          <p:cNvPr id="7" name="Straight Arrow Connector 6"/>
          <p:cNvCxnSpPr>
            <a:cxnSpLocks/>
            <a:stCxn id="2" idx="1"/>
          </p:cNvCxnSpPr>
          <p:nvPr/>
        </p:nvCxnSpPr>
        <p:spPr>
          <a:xfrm flipH="1" flipV="1">
            <a:off x="3810000" y="2133600"/>
            <a:ext cx="2411590" cy="1600841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2" idx="1"/>
          </p:cNvCxnSpPr>
          <p:nvPr/>
        </p:nvCxnSpPr>
        <p:spPr>
          <a:xfrm flipH="1" flipV="1">
            <a:off x="4173198" y="2971800"/>
            <a:ext cx="2048392" cy="762641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2" idx="1"/>
          </p:cNvCxnSpPr>
          <p:nvPr/>
        </p:nvCxnSpPr>
        <p:spPr>
          <a:xfrm flipH="1" flipV="1">
            <a:off x="4173198" y="3667125"/>
            <a:ext cx="2048392" cy="67316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2" idx="1"/>
          </p:cNvCxnSpPr>
          <p:nvPr/>
        </p:nvCxnSpPr>
        <p:spPr>
          <a:xfrm flipH="1">
            <a:off x="4592298" y="3734441"/>
            <a:ext cx="1629292" cy="561654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44893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4926013" y="4881539"/>
            <a:ext cx="450850" cy="1265237"/>
            <a:chOff x="2496" y="1872"/>
            <a:chExt cx="284" cy="797"/>
          </a:xfrm>
        </p:grpSpPr>
        <p:grpSp>
          <p:nvGrpSpPr>
            <p:cNvPr id="44221" name="Group 67"/>
            <p:cNvGrpSpPr>
              <a:grpSpLocks/>
            </p:cNvGrpSpPr>
            <p:nvPr/>
          </p:nvGrpSpPr>
          <p:grpSpPr bwMode="auto">
            <a:xfrm>
              <a:off x="2496" y="2200"/>
              <a:ext cx="284" cy="469"/>
              <a:chOff x="1438295" y="2928934"/>
              <a:chExt cx="921036" cy="1520271"/>
            </a:xfrm>
          </p:grpSpPr>
          <p:sp>
            <p:nvSpPr>
              <p:cNvPr id="44225" name="Rectangle 60"/>
              <p:cNvSpPr>
                <a:spLocks noChangeArrowheads="1"/>
              </p:cNvSpPr>
              <p:nvPr/>
            </p:nvSpPr>
            <p:spPr bwMode="auto">
              <a:xfrm>
                <a:off x="1714480" y="2928934"/>
                <a:ext cx="428628" cy="1214446"/>
              </a:xfrm>
              <a:prstGeom prst="rect">
                <a:avLst/>
              </a:prstGeom>
              <a:solidFill>
                <a:srgbClr val="948A54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cxnSp>
            <p:nvCxnSpPr>
              <p:cNvPr id="44226" name="Straight Connector 62"/>
              <p:cNvCxnSpPr>
                <a:cxnSpLocks noChangeShapeType="1"/>
                <a:stCxn id="44225" idx="2"/>
              </p:cNvCxnSpPr>
              <p:nvPr/>
            </p:nvCxnSpPr>
            <p:spPr bwMode="auto">
              <a:xfrm rot="5400000" flipH="1">
                <a:off x="1428728" y="3643314"/>
                <a:ext cx="1000132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4227" name="Freeform 63"/>
              <p:cNvSpPr>
                <a:spLocks noChangeArrowheads="1"/>
              </p:cNvSpPr>
              <p:nvPr/>
            </p:nvSpPr>
            <p:spPr bwMode="auto">
              <a:xfrm>
                <a:off x="1438295" y="4190994"/>
                <a:ext cx="452438" cy="252412"/>
              </a:xfrm>
              <a:custGeom>
                <a:avLst/>
                <a:gdLst>
                  <a:gd name="T0" fmla="*/ 150408 w 504825"/>
                  <a:gd name="T1" fmla="*/ 4762 h 252412"/>
                  <a:gd name="T2" fmla="*/ 139347 w 504825"/>
                  <a:gd name="T3" fmla="*/ 9525 h 252412"/>
                  <a:gd name="T4" fmla="*/ 132713 w 504825"/>
                  <a:gd name="T5" fmla="*/ 19050 h 252412"/>
                  <a:gd name="T6" fmla="*/ 126077 w 504825"/>
                  <a:gd name="T7" fmla="*/ 23812 h 252412"/>
                  <a:gd name="T8" fmla="*/ 110594 w 504825"/>
                  <a:gd name="T9" fmla="*/ 38100 h 252412"/>
                  <a:gd name="T10" fmla="*/ 72992 w 504825"/>
                  <a:gd name="T11" fmla="*/ 52387 h 252412"/>
                  <a:gd name="T12" fmla="*/ 55298 w 504825"/>
                  <a:gd name="T13" fmla="*/ 61912 h 252412"/>
                  <a:gd name="T14" fmla="*/ 46450 w 504825"/>
                  <a:gd name="T15" fmla="*/ 66675 h 252412"/>
                  <a:gd name="T16" fmla="*/ 24332 w 504825"/>
                  <a:gd name="T17" fmla="*/ 66675 h 252412"/>
                  <a:gd name="T18" fmla="*/ 0 w 504825"/>
                  <a:gd name="T19" fmla="*/ 180975 h 252412"/>
                  <a:gd name="T20" fmla="*/ 4424 w 504825"/>
                  <a:gd name="T21" fmla="*/ 252412 h 252412"/>
                  <a:gd name="T22" fmla="*/ 154831 w 504825"/>
                  <a:gd name="T23" fmla="*/ 247650 h 252412"/>
                  <a:gd name="T24" fmla="*/ 227824 w 504825"/>
                  <a:gd name="T25" fmla="*/ 223837 h 252412"/>
                  <a:gd name="T26" fmla="*/ 234460 w 504825"/>
                  <a:gd name="T27" fmla="*/ 0 h 252412"/>
                  <a:gd name="T28" fmla="*/ 150408 w 504825"/>
                  <a:gd name="T29" fmla="*/ 4762 h 2524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4825"/>
                  <a:gd name="T46" fmla="*/ 0 h 252412"/>
                  <a:gd name="T47" fmla="*/ 504825 w 504825"/>
                  <a:gd name="T48" fmla="*/ 252412 h 2524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4825" h="252412">
                    <a:moveTo>
                      <a:pt x="323850" y="4762"/>
                    </a:moveTo>
                    <a:cubicBezTo>
                      <a:pt x="315912" y="6350"/>
                      <a:pt x="307616" y="6683"/>
                      <a:pt x="300037" y="9525"/>
                    </a:cubicBezTo>
                    <a:cubicBezTo>
                      <a:pt x="294678" y="11535"/>
                      <a:pt x="290869" y="16490"/>
                      <a:pt x="285750" y="19050"/>
                    </a:cubicBezTo>
                    <a:cubicBezTo>
                      <a:pt x="281260" y="21295"/>
                      <a:pt x="276076" y="21835"/>
                      <a:pt x="271462" y="23812"/>
                    </a:cubicBezTo>
                    <a:cubicBezTo>
                      <a:pt x="257912" y="29619"/>
                      <a:pt x="252083" y="35308"/>
                      <a:pt x="238125" y="38100"/>
                    </a:cubicBezTo>
                    <a:cubicBezTo>
                      <a:pt x="204475" y="44830"/>
                      <a:pt x="186716" y="45567"/>
                      <a:pt x="157162" y="52387"/>
                    </a:cubicBezTo>
                    <a:cubicBezTo>
                      <a:pt x="144406" y="55330"/>
                      <a:pt x="131762" y="58737"/>
                      <a:pt x="119062" y="61912"/>
                    </a:cubicBezTo>
                    <a:cubicBezTo>
                      <a:pt x="112712" y="63500"/>
                      <a:pt x="106557" y="66675"/>
                      <a:pt x="100012" y="66675"/>
                    </a:cubicBezTo>
                    <a:lnTo>
                      <a:pt x="52387" y="66675"/>
                    </a:lnTo>
                    <a:lnTo>
                      <a:pt x="0" y="180975"/>
                    </a:lnTo>
                    <a:lnTo>
                      <a:pt x="9525" y="252412"/>
                    </a:lnTo>
                    <a:lnTo>
                      <a:pt x="333375" y="247650"/>
                    </a:lnTo>
                    <a:lnTo>
                      <a:pt x="490537" y="223837"/>
                    </a:lnTo>
                    <a:lnTo>
                      <a:pt x="504825" y="0"/>
                    </a:lnTo>
                    <a:lnTo>
                      <a:pt x="323850" y="4762"/>
                    </a:lnTo>
                    <a:close/>
                  </a:path>
                </a:pathLst>
              </a:custGeom>
              <a:solidFill>
                <a:srgbClr val="4A452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sp>
            <p:nvSpPr>
              <p:cNvPr id="44228" name="Freeform 64"/>
              <p:cNvSpPr>
                <a:spLocks noChangeArrowheads="1"/>
              </p:cNvSpPr>
              <p:nvPr/>
            </p:nvSpPr>
            <p:spPr bwMode="auto">
              <a:xfrm flipH="1">
                <a:off x="1906893" y="4196793"/>
                <a:ext cx="452438" cy="252412"/>
              </a:xfrm>
              <a:custGeom>
                <a:avLst/>
                <a:gdLst>
                  <a:gd name="T0" fmla="*/ 150408 w 504825"/>
                  <a:gd name="T1" fmla="*/ 4762 h 252412"/>
                  <a:gd name="T2" fmla="*/ 139347 w 504825"/>
                  <a:gd name="T3" fmla="*/ 9525 h 252412"/>
                  <a:gd name="T4" fmla="*/ 132713 w 504825"/>
                  <a:gd name="T5" fmla="*/ 19050 h 252412"/>
                  <a:gd name="T6" fmla="*/ 126077 w 504825"/>
                  <a:gd name="T7" fmla="*/ 23812 h 252412"/>
                  <a:gd name="T8" fmla="*/ 110594 w 504825"/>
                  <a:gd name="T9" fmla="*/ 38100 h 252412"/>
                  <a:gd name="T10" fmla="*/ 72992 w 504825"/>
                  <a:gd name="T11" fmla="*/ 52387 h 252412"/>
                  <a:gd name="T12" fmla="*/ 55298 w 504825"/>
                  <a:gd name="T13" fmla="*/ 61912 h 252412"/>
                  <a:gd name="T14" fmla="*/ 46450 w 504825"/>
                  <a:gd name="T15" fmla="*/ 66675 h 252412"/>
                  <a:gd name="T16" fmla="*/ 24332 w 504825"/>
                  <a:gd name="T17" fmla="*/ 66675 h 252412"/>
                  <a:gd name="T18" fmla="*/ 0 w 504825"/>
                  <a:gd name="T19" fmla="*/ 180975 h 252412"/>
                  <a:gd name="T20" fmla="*/ 4424 w 504825"/>
                  <a:gd name="T21" fmla="*/ 252412 h 252412"/>
                  <a:gd name="T22" fmla="*/ 154831 w 504825"/>
                  <a:gd name="T23" fmla="*/ 247650 h 252412"/>
                  <a:gd name="T24" fmla="*/ 227824 w 504825"/>
                  <a:gd name="T25" fmla="*/ 223837 h 252412"/>
                  <a:gd name="T26" fmla="*/ 234460 w 504825"/>
                  <a:gd name="T27" fmla="*/ 0 h 252412"/>
                  <a:gd name="T28" fmla="*/ 150408 w 504825"/>
                  <a:gd name="T29" fmla="*/ 4762 h 2524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4825"/>
                  <a:gd name="T46" fmla="*/ 0 h 252412"/>
                  <a:gd name="T47" fmla="*/ 504825 w 504825"/>
                  <a:gd name="T48" fmla="*/ 252412 h 2524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4825" h="252412">
                    <a:moveTo>
                      <a:pt x="323850" y="4762"/>
                    </a:moveTo>
                    <a:cubicBezTo>
                      <a:pt x="315912" y="6350"/>
                      <a:pt x="307616" y="6683"/>
                      <a:pt x="300037" y="9525"/>
                    </a:cubicBezTo>
                    <a:cubicBezTo>
                      <a:pt x="294678" y="11535"/>
                      <a:pt x="290869" y="16490"/>
                      <a:pt x="285750" y="19050"/>
                    </a:cubicBezTo>
                    <a:cubicBezTo>
                      <a:pt x="281260" y="21295"/>
                      <a:pt x="276076" y="21835"/>
                      <a:pt x="271462" y="23812"/>
                    </a:cubicBezTo>
                    <a:cubicBezTo>
                      <a:pt x="257912" y="29619"/>
                      <a:pt x="252083" y="35308"/>
                      <a:pt x="238125" y="38100"/>
                    </a:cubicBezTo>
                    <a:cubicBezTo>
                      <a:pt x="204475" y="44830"/>
                      <a:pt x="186716" y="45567"/>
                      <a:pt x="157162" y="52387"/>
                    </a:cubicBezTo>
                    <a:cubicBezTo>
                      <a:pt x="144406" y="55330"/>
                      <a:pt x="131762" y="58737"/>
                      <a:pt x="119062" y="61912"/>
                    </a:cubicBezTo>
                    <a:cubicBezTo>
                      <a:pt x="112712" y="63500"/>
                      <a:pt x="106557" y="66675"/>
                      <a:pt x="100012" y="66675"/>
                    </a:cubicBezTo>
                    <a:lnTo>
                      <a:pt x="52387" y="66675"/>
                    </a:lnTo>
                    <a:lnTo>
                      <a:pt x="0" y="180975"/>
                    </a:lnTo>
                    <a:lnTo>
                      <a:pt x="9525" y="252412"/>
                    </a:lnTo>
                    <a:lnTo>
                      <a:pt x="333375" y="247650"/>
                    </a:lnTo>
                    <a:lnTo>
                      <a:pt x="490537" y="223837"/>
                    </a:lnTo>
                    <a:lnTo>
                      <a:pt x="504825" y="0"/>
                    </a:lnTo>
                    <a:lnTo>
                      <a:pt x="323850" y="4762"/>
                    </a:lnTo>
                    <a:close/>
                  </a:path>
                </a:pathLst>
              </a:custGeom>
              <a:solidFill>
                <a:srgbClr val="4A452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44222" name="Rectangle 18"/>
            <p:cNvSpPr>
              <a:spLocks noChangeArrowheads="1"/>
            </p:cNvSpPr>
            <p:nvPr/>
          </p:nvSpPr>
          <p:spPr bwMode="auto">
            <a:xfrm>
              <a:off x="2574" y="1937"/>
              <a:ext cx="136" cy="24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sp useBgFill="1">
          <p:nvSpPr>
            <p:cNvPr id="44223" name="Freeform 50"/>
            <p:cNvSpPr>
              <a:spLocks/>
            </p:cNvSpPr>
            <p:nvPr/>
          </p:nvSpPr>
          <p:spPr bwMode="auto">
            <a:xfrm>
              <a:off x="2531" y="1872"/>
              <a:ext cx="240" cy="196"/>
            </a:xfrm>
            <a:custGeom>
              <a:avLst/>
              <a:gdLst>
                <a:gd name="T0" fmla="*/ 0 w 240"/>
                <a:gd name="T1" fmla="*/ 127 h 196"/>
                <a:gd name="T2" fmla="*/ 45 w 240"/>
                <a:gd name="T3" fmla="*/ 171 h 196"/>
                <a:gd name="T4" fmla="*/ 72 w 240"/>
                <a:gd name="T5" fmla="*/ 162 h 196"/>
                <a:gd name="T6" fmla="*/ 87 w 240"/>
                <a:gd name="T7" fmla="*/ 193 h 196"/>
                <a:gd name="T8" fmla="*/ 132 w 240"/>
                <a:gd name="T9" fmla="*/ 172 h 196"/>
                <a:gd name="T10" fmla="*/ 153 w 240"/>
                <a:gd name="T11" fmla="*/ 184 h 196"/>
                <a:gd name="T12" fmla="*/ 163 w 240"/>
                <a:gd name="T13" fmla="*/ 189 h 196"/>
                <a:gd name="T14" fmla="*/ 183 w 240"/>
                <a:gd name="T15" fmla="*/ 183 h 196"/>
                <a:gd name="T16" fmla="*/ 199 w 240"/>
                <a:gd name="T17" fmla="*/ 184 h 196"/>
                <a:gd name="T18" fmla="*/ 219 w 240"/>
                <a:gd name="T19" fmla="*/ 196 h 196"/>
                <a:gd name="T20" fmla="*/ 231 w 240"/>
                <a:gd name="T21" fmla="*/ 181 h 196"/>
                <a:gd name="T22" fmla="*/ 237 w 240"/>
                <a:gd name="T23" fmla="*/ 163 h 196"/>
                <a:gd name="T24" fmla="*/ 223 w 240"/>
                <a:gd name="T25" fmla="*/ 64 h 196"/>
                <a:gd name="T26" fmla="*/ 144 w 240"/>
                <a:gd name="T27" fmla="*/ 0 h 196"/>
                <a:gd name="T28" fmla="*/ 52 w 240"/>
                <a:gd name="T29" fmla="*/ 7 h 196"/>
                <a:gd name="T30" fmla="*/ 31 w 240"/>
                <a:gd name="T31" fmla="*/ 13 h 196"/>
                <a:gd name="T32" fmla="*/ 13 w 240"/>
                <a:gd name="T33" fmla="*/ 24 h 196"/>
                <a:gd name="T34" fmla="*/ 7 w 240"/>
                <a:gd name="T35" fmla="*/ 43 h 196"/>
                <a:gd name="T36" fmla="*/ 3 w 240"/>
                <a:gd name="T37" fmla="*/ 139 h 196"/>
                <a:gd name="T38" fmla="*/ 13 w 240"/>
                <a:gd name="T39" fmla="*/ 136 h 19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0"/>
                <a:gd name="T61" fmla="*/ 0 h 196"/>
                <a:gd name="T62" fmla="*/ 240 w 240"/>
                <a:gd name="T63" fmla="*/ 196 h 19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0" h="196">
                  <a:moveTo>
                    <a:pt x="0" y="127"/>
                  </a:moveTo>
                  <a:cubicBezTo>
                    <a:pt x="13" y="145"/>
                    <a:pt x="25" y="161"/>
                    <a:pt x="45" y="171"/>
                  </a:cubicBezTo>
                  <a:cubicBezTo>
                    <a:pt x="56" y="169"/>
                    <a:pt x="62" y="164"/>
                    <a:pt x="72" y="162"/>
                  </a:cubicBezTo>
                  <a:cubicBezTo>
                    <a:pt x="74" y="173"/>
                    <a:pt x="75" y="191"/>
                    <a:pt x="87" y="193"/>
                  </a:cubicBezTo>
                  <a:cubicBezTo>
                    <a:pt x="105" y="190"/>
                    <a:pt x="116" y="177"/>
                    <a:pt x="132" y="172"/>
                  </a:cubicBezTo>
                  <a:cubicBezTo>
                    <a:pt x="139" y="177"/>
                    <a:pt x="145" y="180"/>
                    <a:pt x="153" y="184"/>
                  </a:cubicBezTo>
                  <a:cubicBezTo>
                    <a:pt x="156" y="186"/>
                    <a:pt x="163" y="189"/>
                    <a:pt x="163" y="189"/>
                  </a:cubicBezTo>
                  <a:cubicBezTo>
                    <a:pt x="172" y="187"/>
                    <a:pt x="175" y="185"/>
                    <a:pt x="183" y="183"/>
                  </a:cubicBezTo>
                  <a:cubicBezTo>
                    <a:pt x="189" y="179"/>
                    <a:pt x="193" y="180"/>
                    <a:pt x="199" y="184"/>
                  </a:cubicBezTo>
                  <a:cubicBezTo>
                    <a:pt x="204" y="192"/>
                    <a:pt x="210" y="195"/>
                    <a:pt x="219" y="196"/>
                  </a:cubicBezTo>
                  <a:cubicBezTo>
                    <a:pt x="224" y="192"/>
                    <a:pt x="229" y="187"/>
                    <a:pt x="231" y="181"/>
                  </a:cubicBezTo>
                  <a:cubicBezTo>
                    <a:pt x="233" y="175"/>
                    <a:pt x="237" y="163"/>
                    <a:pt x="237" y="163"/>
                  </a:cubicBezTo>
                  <a:cubicBezTo>
                    <a:pt x="236" y="134"/>
                    <a:pt x="240" y="92"/>
                    <a:pt x="223" y="64"/>
                  </a:cubicBezTo>
                  <a:cubicBezTo>
                    <a:pt x="215" y="14"/>
                    <a:pt x="192" y="3"/>
                    <a:pt x="144" y="0"/>
                  </a:cubicBezTo>
                  <a:cubicBezTo>
                    <a:pt x="113" y="1"/>
                    <a:pt x="83" y="6"/>
                    <a:pt x="52" y="7"/>
                  </a:cubicBezTo>
                  <a:cubicBezTo>
                    <a:pt x="45" y="9"/>
                    <a:pt x="38" y="12"/>
                    <a:pt x="31" y="13"/>
                  </a:cubicBezTo>
                  <a:cubicBezTo>
                    <a:pt x="24" y="16"/>
                    <a:pt x="19" y="18"/>
                    <a:pt x="13" y="24"/>
                  </a:cubicBezTo>
                  <a:cubicBezTo>
                    <a:pt x="12" y="30"/>
                    <a:pt x="10" y="37"/>
                    <a:pt x="7" y="43"/>
                  </a:cubicBezTo>
                  <a:cubicBezTo>
                    <a:pt x="2" y="75"/>
                    <a:pt x="3" y="107"/>
                    <a:pt x="3" y="139"/>
                  </a:cubicBezTo>
                  <a:lnTo>
                    <a:pt x="13" y="136"/>
                  </a:lnTo>
                </a:path>
              </a:pathLst>
            </a:custGeom>
            <a:ln w="31750">
              <a:noFill/>
              <a:round/>
              <a:headE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4224" name="Freeform 51"/>
            <p:cNvSpPr>
              <a:spLocks/>
            </p:cNvSpPr>
            <p:nvPr/>
          </p:nvSpPr>
          <p:spPr bwMode="auto">
            <a:xfrm>
              <a:off x="2548" y="2017"/>
              <a:ext cx="175" cy="66"/>
            </a:xfrm>
            <a:custGeom>
              <a:avLst/>
              <a:gdLst>
                <a:gd name="T0" fmla="*/ 10 w 175"/>
                <a:gd name="T1" fmla="*/ 18 h 66"/>
                <a:gd name="T2" fmla="*/ 20 w 175"/>
                <a:gd name="T3" fmla="*/ 51 h 66"/>
                <a:gd name="T4" fmla="*/ 25 w 175"/>
                <a:gd name="T5" fmla="*/ 27 h 66"/>
                <a:gd name="T6" fmla="*/ 28 w 175"/>
                <a:gd name="T7" fmla="*/ 32 h 66"/>
                <a:gd name="T8" fmla="*/ 34 w 175"/>
                <a:gd name="T9" fmla="*/ 33 h 66"/>
                <a:gd name="T10" fmla="*/ 44 w 175"/>
                <a:gd name="T11" fmla="*/ 18 h 66"/>
                <a:gd name="T12" fmla="*/ 56 w 175"/>
                <a:gd name="T13" fmla="*/ 26 h 66"/>
                <a:gd name="T14" fmla="*/ 64 w 175"/>
                <a:gd name="T15" fmla="*/ 56 h 66"/>
                <a:gd name="T16" fmla="*/ 73 w 175"/>
                <a:gd name="T17" fmla="*/ 57 h 66"/>
                <a:gd name="T18" fmla="*/ 85 w 175"/>
                <a:gd name="T19" fmla="*/ 38 h 66"/>
                <a:gd name="T20" fmla="*/ 121 w 175"/>
                <a:gd name="T21" fmla="*/ 29 h 66"/>
                <a:gd name="T22" fmla="*/ 140 w 175"/>
                <a:gd name="T23" fmla="*/ 48 h 66"/>
                <a:gd name="T24" fmla="*/ 157 w 175"/>
                <a:gd name="T25" fmla="*/ 45 h 66"/>
                <a:gd name="T26" fmla="*/ 169 w 175"/>
                <a:gd name="T27" fmla="*/ 63 h 66"/>
                <a:gd name="T28" fmla="*/ 175 w 175"/>
                <a:gd name="T29" fmla="*/ 36 h 66"/>
                <a:gd name="T30" fmla="*/ 149 w 175"/>
                <a:gd name="T31" fmla="*/ 30 h 66"/>
                <a:gd name="T32" fmla="*/ 131 w 175"/>
                <a:gd name="T33" fmla="*/ 20 h 66"/>
                <a:gd name="T34" fmla="*/ 113 w 175"/>
                <a:gd name="T35" fmla="*/ 2 h 66"/>
                <a:gd name="T36" fmla="*/ 98 w 175"/>
                <a:gd name="T37" fmla="*/ 11 h 66"/>
                <a:gd name="T38" fmla="*/ 80 w 175"/>
                <a:gd name="T39" fmla="*/ 15 h 66"/>
                <a:gd name="T40" fmla="*/ 62 w 175"/>
                <a:gd name="T41" fmla="*/ 11 h 66"/>
                <a:gd name="T42" fmla="*/ 41 w 175"/>
                <a:gd name="T43" fmla="*/ 2 h 66"/>
                <a:gd name="T44" fmla="*/ 10 w 175"/>
                <a:gd name="T45" fmla="*/ 18 h 6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75"/>
                <a:gd name="T70" fmla="*/ 0 h 66"/>
                <a:gd name="T71" fmla="*/ 175 w 175"/>
                <a:gd name="T72" fmla="*/ 66 h 6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75" h="66">
                  <a:moveTo>
                    <a:pt x="10" y="18"/>
                  </a:moveTo>
                  <a:cubicBezTo>
                    <a:pt x="9" y="32"/>
                    <a:pt x="0" y="55"/>
                    <a:pt x="20" y="51"/>
                  </a:cubicBezTo>
                  <a:cubicBezTo>
                    <a:pt x="29" y="39"/>
                    <a:pt x="14" y="61"/>
                    <a:pt x="25" y="27"/>
                  </a:cubicBezTo>
                  <a:cubicBezTo>
                    <a:pt x="26" y="25"/>
                    <a:pt x="26" y="31"/>
                    <a:pt x="28" y="32"/>
                  </a:cubicBezTo>
                  <a:cubicBezTo>
                    <a:pt x="30" y="33"/>
                    <a:pt x="32" y="33"/>
                    <a:pt x="34" y="33"/>
                  </a:cubicBezTo>
                  <a:cubicBezTo>
                    <a:pt x="38" y="27"/>
                    <a:pt x="37" y="21"/>
                    <a:pt x="44" y="18"/>
                  </a:cubicBezTo>
                  <a:cubicBezTo>
                    <a:pt x="48" y="24"/>
                    <a:pt x="50" y="23"/>
                    <a:pt x="56" y="26"/>
                  </a:cubicBezTo>
                  <a:cubicBezTo>
                    <a:pt x="58" y="36"/>
                    <a:pt x="61" y="46"/>
                    <a:pt x="64" y="56"/>
                  </a:cubicBezTo>
                  <a:cubicBezTo>
                    <a:pt x="65" y="66"/>
                    <a:pt x="69" y="64"/>
                    <a:pt x="73" y="57"/>
                  </a:cubicBezTo>
                  <a:cubicBezTo>
                    <a:pt x="75" y="47"/>
                    <a:pt x="76" y="43"/>
                    <a:pt x="85" y="38"/>
                  </a:cubicBezTo>
                  <a:cubicBezTo>
                    <a:pt x="100" y="41"/>
                    <a:pt x="107" y="31"/>
                    <a:pt x="121" y="29"/>
                  </a:cubicBezTo>
                  <a:cubicBezTo>
                    <a:pt x="130" y="36"/>
                    <a:pt x="127" y="46"/>
                    <a:pt x="140" y="48"/>
                  </a:cubicBezTo>
                  <a:cubicBezTo>
                    <a:pt x="147" y="51"/>
                    <a:pt x="151" y="49"/>
                    <a:pt x="157" y="45"/>
                  </a:cubicBezTo>
                  <a:cubicBezTo>
                    <a:pt x="169" y="29"/>
                    <a:pt x="169" y="58"/>
                    <a:pt x="169" y="63"/>
                  </a:cubicBezTo>
                  <a:cubicBezTo>
                    <a:pt x="170" y="54"/>
                    <a:pt x="172" y="44"/>
                    <a:pt x="175" y="36"/>
                  </a:cubicBezTo>
                  <a:cubicBezTo>
                    <a:pt x="171" y="22"/>
                    <a:pt x="162" y="27"/>
                    <a:pt x="149" y="30"/>
                  </a:cubicBezTo>
                  <a:cubicBezTo>
                    <a:pt x="140" y="34"/>
                    <a:pt x="140" y="21"/>
                    <a:pt x="131" y="20"/>
                  </a:cubicBezTo>
                  <a:cubicBezTo>
                    <a:pt x="123" y="14"/>
                    <a:pt x="125" y="4"/>
                    <a:pt x="113" y="2"/>
                  </a:cubicBezTo>
                  <a:cubicBezTo>
                    <a:pt x="98" y="4"/>
                    <a:pt x="106" y="5"/>
                    <a:pt x="98" y="11"/>
                  </a:cubicBezTo>
                  <a:cubicBezTo>
                    <a:pt x="95" y="13"/>
                    <a:pt x="84" y="14"/>
                    <a:pt x="80" y="15"/>
                  </a:cubicBezTo>
                  <a:cubicBezTo>
                    <a:pt x="73" y="19"/>
                    <a:pt x="69" y="12"/>
                    <a:pt x="62" y="11"/>
                  </a:cubicBezTo>
                  <a:cubicBezTo>
                    <a:pt x="55" y="7"/>
                    <a:pt x="48" y="6"/>
                    <a:pt x="41" y="2"/>
                  </a:cubicBezTo>
                  <a:cubicBezTo>
                    <a:pt x="18" y="3"/>
                    <a:pt x="16" y="0"/>
                    <a:pt x="10" y="18"/>
                  </a:cubicBezTo>
                  <a:close/>
                </a:path>
              </a:pathLst>
            </a:custGeom>
            <a:solidFill>
              <a:srgbClr val="99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6170613" y="2514600"/>
            <a:ext cx="534987" cy="1600200"/>
            <a:chOff x="480" y="480"/>
            <a:chExt cx="337" cy="1008"/>
          </a:xfrm>
        </p:grpSpPr>
        <p:cxnSp>
          <p:nvCxnSpPr>
            <p:cNvPr id="44189" name="Straight Connector 41"/>
            <p:cNvCxnSpPr>
              <a:cxnSpLocks noChangeShapeType="1"/>
              <a:stCxn id="44198" idx="5"/>
              <a:endCxn id="44198" idx="5"/>
            </p:cNvCxnSpPr>
            <p:nvPr/>
          </p:nvCxnSpPr>
          <p:spPr bwMode="auto">
            <a:xfrm>
              <a:off x="743" y="1094"/>
              <a:ext cx="0" cy="0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44190" name="Straight Connector 43"/>
            <p:cNvCxnSpPr>
              <a:cxnSpLocks noChangeShapeType="1"/>
              <a:stCxn id="44198" idx="5"/>
              <a:endCxn id="44198" idx="5"/>
            </p:cNvCxnSpPr>
            <p:nvPr/>
          </p:nvCxnSpPr>
          <p:spPr bwMode="auto">
            <a:xfrm>
              <a:off x="743" y="1094"/>
              <a:ext cx="0" cy="0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</p:spPr>
        </p:cxnSp>
        <p:grpSp>
          <p:nvGrpSpPr>
            <p:cNvPr id="44191" name="Group 67"/>
            <p:cNvGrpSpPr>
              <a:grpSpLocks/>
            </p:cNvGrpSpPr>
            <p:nvPr/>
          </p:nvGrpSpPr>
          <p:grpSpPr bwMode="auto">
            <a:xfrm>
              <a:off x="480" y="1019"/>
              <a:ext cx="284" cy="469"/>
              <a:chOff x="1438295" y="2928934"/>
              <a:chExt cx="921036" cy="1520271"/>
            </a:xfrm>
          </p:grpSpPr>
          <p:sp>
            <p:nvSpPr>
              <p:cNvPr id="44217" name="Rectangle 60"/>
              <p:cNvSpPr>
                <a:spLocks noChangeArrowheads="1"/>
              </p:cNvSpPr>
              <p:nvPr/>
            </p:nvSpPr>
            <p:spPr bwMode="auto">
              <a:xfrm>
                <a:off x="1714480" y="2928934"/>
                <a:ext cx="428628" cy="1214446"/>
              </a:xfrm>
              <a:prstGeom prst="rect">
                <a:avLst/>
              </a:prstGeom>
              <a:solidFill>
                <a:srgbClr val="948A54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cxnSp>
            <p:nvCxnSpPr>
              <p:cNvPr id="44218" name="Straight Connector 62"/>
              <p:cNvCxnSpPr>
                <a:cxnSpLocks noChangeShapeType="1"/>
                <a:stCxn id="44217" idx="2"/>
              </p:cNvCxnSpPr>
              <p:nvPr/>
            </p:nvCxnSpPr>
            <p:spPr bwMode="auto">
              <a:xfrm rot="5400000" flipH="1">
                <a:off x="1428728" y="3643314"/>
                <a:ext cx="1000132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4219" name="Freeform 63"/>
              <p:cNvSpPr>
                <a:spLocks noChangeArrowheads="1"/>
              </p:cNvSpPr>
              <p:nvPr/>
            </p:nvSpPr>
            <p:spPr bwMode="auto">
              <a:xfrm>
                <a:off x="1438295" y="4190994"/>
                <a:ext cx="452438" cy="252412"/>
              </a:xfrm>
              <a:custGeom>
                <a:avLst/>
                <a:gdLst>
                  <a:gd name="T0" fmla="*/ 150408 w 504825"/>
                  <a:gd name="T1" fmla="*/ 4762 h 252412"/>
                  <a:gd name="T2" fmla="*/ 139347 w 504825"/>
                  <a:gd name="T3" fmla="*/ 9525 h 252412"/>
                  <a:gd name="T4" fmla="*/ 132713 w 504825"/>
                  <a:gd name="T5" fmla="*/ 19050 h 252412"/>
                  <a:gd name="T6" fmla="*/ 126077 w 504825"/>
                  <a:gd name="T7" fmla="*/ 23812 h 252412"/>
                  <a:gd name="T8" fmla="*/ 110594 w 504825"/>
                  <a:gd name="T9" fmla="*/ 38100 h 252412"/>
                  <a:gd name="T10" fmla="*/ 72992 w 504825"/>
                  <a:gd name="T11" fmla="*/ 52387 h 252412"/>
                  <a:gd name="T12" fmla="*/ 55298 w 504825"/>
                  <a:gd name="T13" fmla="*/ 61912 h 252412"/>
                  <a:gd name="T14" fmla="*/ 46450 w 504825"/>
                  <a:gd name="T15" fmla="*/ 66675 h 252412"/>
                  <a:gd name="T16" fmla="*/ 24332 w 504825"/>
                  <a:gd name="T17" fmla="*/ 66675 h 252412"/>
                  <a:gd name="T18" fmla="*/ 0 w 504825"/>
                  <a:gd name="T19" fmla="*/ 180975 h 252412"/>
                  <a:gd name="T20" fmla="*/ 4424 w 504825"/>
                  <a:gd name="T21" fmla="*/ 252412 h 252412"/>
                  <a:gd name="T22" fmla="*/ 154831 w 504825"/>
                  <a:gd name="T23" fmla="*/ 247650 h 252412"/>
                  <a:gd name="T24" fmla="*/ 227824 w 504825"/>
                  <a:gd name="T25" fmla="*/ 223837 h 252412"/>
                  <a:gd name="T26" fmla="*/ 234460 w 504825"/>
                  <a:gd name="T27" fmla="*/ 0 h 252412"/>
                  <a:gd name="T28" fmla="*/ 150408 w 504825"/>
                  <a:gd name="T29" fmla="*/ 4762 h 2524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4825"/>
                  <a:gd name="T46" fmla="*/ 0 h 252412"/>
                  <a:gd name="T47" fmla="*/ 504825 w 504825"/>
                  <a:gd name="T48" fmla="*/ 252412 h 2524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4825" h="252412">
                    <a:moveTo>
                      <a:pt x="323850" y="4762"/>
                    </a:moveTo>
                    <a:cubicBezTo>
                      <a:pt x="315912" y="6350"/>
                      <a:pt x="307616" y="6683"/>
                      <a:pt x="300037" y="9525"/>
                    </a:cubicBezTo>
                    <a:cubicBezTo>
                      <a:pt x="294678" y="11535"/>
                      <a:pt x="290869" y="16490"/>
                      <a:pt x="285750" y="19050"/>
                    </a:cubicBezTo>
                    <a:cubicBezTo>
                      <a:pt x="281260" y="21295"/>
                      <a:pt x="276076" y="21835"/>
                      <a:pt x="271462" y="23812"/>
                    </a:cubicBezTo>
                    <a:cubicBezTo>
                      <a:pt x="257912" y="29619"/>
                      <a:pt x="252083" y="35308"/>
                      <a:pt x="238125" y="38100"/>
                    </a:cubicBezTo>
                    <a:cubicBezTo>
                      <a:pt x="204475" y="44830"/>
                      <a:pt x="186716" y="45567"/>
                      <a:pt x="157162" y="52387"/>
                    </a:cubicBezTo>
                    <a:cubicBezTo>
                      <a:pt x="144406" y="55330"/>
                      <a:pt x="131762" y="58737"/>
                      <a:pt x="119062" y="61912"/>
                    </a:cubicBezTo>
                    <a:cubicBezTo>
                      <a:pt x="112712" y="63500"/>
                      <a:pt x="106557" y="66675"/>
                      <a:pt x="100012" y="66675"/>
                    </a:cubicBezTo>
                    <a:lnTo>
                      <a:pt x="52387" y="66675"/>
                    </a:lnTo>
                    <a:lnTo>
                      <a:pt x="0" y="180975"/>
                    </a:lnTo>
                    <a:lnTo>
                      <a:pt x="9525" y="252412"/>
                    </a:lnTo>
                    <a:lnTo>
                      <a:pt x="333375" y="247650"/>
                    </a:lnTo>
                    <a:lnTo>
                      <a:pt x="490537" y="223837"/>
                    </a:lnTo>
                    <a:lnTo>
                      <a:pt x="504825" y="0"/>
                    </a:lnTo>
                    <a:lnTo>
                      <a:pt x="323850" y="4762"/>
                    </a:lnTo>
                    <a:close/>
                  </a:path>
                </a:pathLst>
              </a:custGeom>
              <a:solidFill>
                <a:srgbClr val="4A452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sp>
            <p:nvSpPr>
              <p:cNvPr id="44220" name="Freeform 64"/>
              <p:cNvSpPr>
                <a:spLocks noChangeArrowheads="1"/>
              </p:cNvSpPr>
              <p:nvPr/>
            </p:nvSpPr>
            <p:spPr bwMode="auto">
              <a:xfrm flipH="1">
                <a:off x="1906893" y="4196793"/>
                <a:ext cx="452438" cy="252412"/>
              </a:xfrm>
              <a:custGeom>
                <a:avLst/>
                <a:gdLst>
                  <a:gd name="T0" fmla="*/ 150408 w 504825"/>
                  <a:gd name="T1" fmla="*/ 4762 h 252412"/>
                  <a:gd name="T2" fmla="*/ 139347 w 504825"/>
                  <a:gd name="T3" fmla="*/ 9525 h 252412"/>
                  <a:gd name="T4" fmla="*/ 132713 w 504825"/>
                  <a:gd name="T5" fmla="*/ 19050 h 252412"/>
                  <a:gd name="T6" fmla="*/ 126077 w 504825"/>
                  <a:gd name="T7" fmla="*/ 23812 h 252412"/>
                  <a:gd name="T8" fmla="*/ 110594 w 504825"/>
                  <a:gd name="T9" fmla="*/ 38100 h 252412"/>
                  <a:gd name="T10" fmla="*/ 72992 w 504825"/>
                  <a:gd name="T11" fmla="*/ 52387 h 252412"/>
                  <a:gd name="T12" fmla="*/ 55298 w 504825"/>
                  <a:gd name="T13" fmla="*/ 61912 h 252412"/>
                  <a:gd name="T14" fmla="*/ 46450 w 504825"/>
                  <a:gd name="T15" fmla="*/ 66675 h 252412"/>
                  <a:gd name="T16" fmla="*/ 24332 w 504825"/>
                  <a:gd name="T17" fmla="*/ 66675 h 252412"/>
                  <a:gd name="T18" fmla="*/ 0 w 504825"/>
                  <a:gd name="T19" fmla="*/ 180975 h 252412"/>
                  <a:gd name="T20" fmla="*/ 4424 w 504825"/>
                  <a:gd name="T21" fmla="*/ 252412 h 252412"/>
                  <a:gd name="T22" fmla="*/ 154831 w 504825"/>
                  <a:gd name="T23" fmla="*/ 247650 h 252412"/>
                  <a:gd name="T24" fmla="*/ 227824 w 504825"/>
                  <a:gd name="T25" fmla="*/ 223837 h 252412"/>
                  <a:gd name="T26" fmla="*/ 234460 w 504825"/>
                  <a:gd name="T27" fmla="*/ 0 h 252412"/>
                  <a:gd name="T28" fmla="*/ 150408 w 504825"/>
                  <a:gd name="T29" fmla="*/ 4762 h 2524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4825"/>
                  <a:gd name="T46" fmla="*/ 0 h 252412"/>
                  <a:gd name="T47" fmla="*/ 504825 w 504825"/>
                  <a:gd name="T48" fmla="*/ 252412 h 2524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4825" h="252412">
                    <a:moveTo>
                      <a:pt x="323850" y="4762"/>
                    </a:moveTo>
                    <a:cubicBezTo>
                      <a:pt x="315912" y="6350"/>
                      <a:pt x="307616" y="6683"/>
                      <a:pt x="300037" y="9525"/>
                    </a:cubicBezTo>
                    <a:cubicBezTo>
                      <a:pt x="294678" y="11535"/>
                      <a:pt x="290869" y="16490"/>
                      <a:pt x="285750" y="19050"/>
                    </a:cubicBezTo>
                    <a:cubicBezTo>
                      <a:pt x="281260" y="21295"/>
                      <a:pt x="276076" y="21835"/>
                      <a:pt x="271462" y="23812"/>
                    </a:cubicBezTo>
                    <a:cubicBezTo>
                      <a:pt x="257912" y="29619"/>
                      <a:pt x="252083" y="35308"/>
                      <a:pt x="238125" y="38100"/>
                    </a:cubicBezTo>
                    <a:cubicBezTo>
                      <a:pt x="204475" y="44830"/>
                      <a:pt x="186716" y="45567"/>
                      <a:pt x="157162" y="52387"/>
                    </a:cubicBezTo>
                    <a:cubicBezTo>
                      <a:pt x="144406" y="55330"/>
                      <a:pt x="131762" y="58737"/>
                      <a:pt x="119062" y="61912"/>
                    </a:cubicBezTo>
                    <a:cubicBezTo>
                      <a:pt x="112712" y="63500"/>
                      <a:pt x="106557" y="66675"/>
                      <a:pt x="100012" y="66675"/>
                    </a:cubicBezTo>
                    <a:lnTo>
                      <a:pt x="52387" y="66675"/>
                    </a:lnTo>
                    <a:lnTo>
                      <a:pt x="0" y="180975"/>
                    </a:lnTo>
                    <a:lnTo>
                      <a:pt x="9525" y="252412"/>
                    </a:lnTo>
                    <a:lnTo>
                      <a:pt x="333375" y="247650"/>
                    </a:lnTo>
                    <a:lnTo>
                      <a:pt x="490537" y="223837"/>
                    </a:lnTo>
                    <a:lnTo>
                      <a:pt x="504825" y="0"/>
                    </a:lnTo>
                    <a:lnTo>
                      <a:pt x="323850" y="4762"/>
                    </a:lnTo>
                    <a:close/>
                  </a:path>
                </a:pathLst>
              </a:custGeom>
              <a:solidFill>
                <a:srgbClr val="4A452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44192" name="Oval 3"/>
            <p:cNvSpPr>
              <a:spLocks noChangeArrowheads="1"/>
            </p:cNvSpPr>
            <p:nvPr/>
          </p:nvSpPr>
          <p:spPr bwMode="auto">
            <a:xfrm>
              <a:off x="543" y="513"/>
              <a:ext cx="176" cy="219"/>
            </a:xfrm>
            <a:prstGeom prst="ellipse">
              <a:avLst/>
            </a:prstGeom>
            <a:solidFill>
              <a:srgbClr val="FCD5B5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grpSp>
          <p:nvGrpSpPr>
            <p:cNvPr id="44193" name="Group 7"/>
            <p:cNvGrpSpPr>
              <a:grpSpLocks/>
            </p:cNvGrpSpPr>
            <p:nvPr/>
          </p:nvGrpSpPr>
          <p:grpSpPr bwMode="auto">
            <a:xfrm>
              <a:off x="625" y="576"/>
              <a:ext cx="42" cy="41"/>
              <a:chOff x="2786050" y="1785926"/>
              <a:chExt cx="142876" cy="142876"/>
            </a:xfrm>
          </p:grpSpPr>
          <p:sp>
            <p:nvSpPr>
              <p:cNvPr id="44215" name="Oval 8"/>
              <p:cNvSpPr>
                <a:spLocks noChangeArrowheads="1"/>
              </p:cNvSpPr>
              <p:nvPr/>
            </p:nvSpPr>
            <p:spPr bwMode="auto">
              <a:xfrm>
                <a:off x="2786050" y="1785926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sp>
            <p:nvSpPr>
              <p:cNvPr id="44216" name="Oval 9"/>
              <p:cNvSpPr>
                <a:spLocks noChangeArrowheads="1"/>
              </p:cNvSpPr>
              <p:nvPr/>
            </p:nvSpPr>
            <p:spPr bwMode="auto">
              <a:xfrm>
                <a:off x="2809862" y="1824026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44194" name="Freeform 13"/>
            <p:cNvSpPr>
              <a:spLocks noChangeArrowheads="1"/>
            </p:cNvSpPr>
            <p:nvPr/>
          </p:nvSpPr>
          <p:spPr bwMode="auto">
            <a:xfrm>
              <a:off x="592" y="609"/>
              <a:ext cx="19" cy="56"/>
            </a:xfrm>
            <a:custGeom>
              <a:avLst/>
              <a:gdLst>
                <a:gd name="T0" fmla="*/ 0 w 61913"/>
                <a:gd name="T1" fmla="*/ 0 h 179225"/>
                <a:gd name="T2" fmla="*/ 0 w 61913"/>
                <a:gd name="T3" fmla="*/ 0 h 179225"/>
                <a:gd name="T4" fmla="*/ 0 w 61913"/>
                <a:gd name="T5" fmla="*/ 0 h 179225"/>
                <a:gd name="T6" fmla="*/ 0 w 61913"/>
                <a:gd name="T7" fmla="*/ 0 h 179225"/>
                <a:gd name="T8" fmla="*/ 0 w 61913"/>
                <a:gd name="T9" fmla="*/ 0 h 179225"/>
                <a:gd name="T10" fmla="*/ 0 w 61913"/>
                <a:gd name="T11" fmla="*/ 0 h 179225"/>
                <a:gd name="T12" fmla="*/ 0 w 61913"/>
                <a:gd name="T13" fmla="*/ 0 h 179225"/>
                <a:gd name="T14" fmla="*/ 0 w 61913"/>
                <a:gd name="T15" fmla="*/ 0 h 1792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913"/>
                <a:gd name="T25" fmla="*/ 0 h 179225"/>
                <a:gd name="T26" fmla="*/ 61913 w 61913"/>
                <a:gd name="T27" fmla="*/ 179225 h 1792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913" h="179225">
                  <a:moveTo>
                    <a:pt x="52388" y="0"/>
                  </a:moveTo>
                  <a:cubicBezTo>
                    <a:pt x="46038" y="9525"/>
                    <a:pt x="36958" y="17715"/>
                    <a:pt x="33338" y="28575"/>
                  </a:cubicBezTo>
                  <a:lnTo>
                    <a:pt x="14288" y="85725"/>
                  </a:lnTo>
                  <a:lnTo>
                    <a:pt x="4763" y="114300"/>
                  </a:lnTo>
                  <a:lnTo>
                    <a:pt x="0" y="128588"/>
                  </a:lnTo>
                  <a:cubicBezTo>
                    <a:pt x="1588" y="139700"/>
                    <a:pt x="204" y="151667"/>
                    <a:pt x="4763" y="161925"/>
                  </a:cubicBezTo>
                  <a:cubicBezTo>
                    <a:pt x="7088" y="167155"/>
                    <a:pt x="13931" y="168890"/>
                    <a:pt x="19050" y="171450"/>
                  </a:cubicBezTo>
                  <a:cubicBezTo>
                    <a:pt x="34600" y="179225"/>
                    <a:pt x="43068" y="176213"/>
                    <a:pt x="61913" y="17621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latin typeface="Times New Roman" charset="0"/>
              </a:endParaRPr>
            </a:p>
          </p:txBody>
        </p:sp>
        <p:sp>
          <p:nvSpPr>
            <p:cNvPr id="44195" name="Freeform 14"/>
            <p:cNvSpPr>
              <a:spLocks noChangeArrowheads="1"/>
            </p:cNvSpPr>
            <p:nvPr/>
          </p:nvSpPr>
          <p:spPr bwMode="auto">
            <a:xfrm>
              <a:off x="598" y="693"/>
              <a:ext cx="31" cy="5"/>
            </a:xfrm>
            <a:custGeom>
              <a:avLst/>
              <a:gdLst>
                <a:gd name="T0" fmla="*/ 0 w 101586"/>
                <a:gd name="T1" fmla="*/ 0 h 15440"/>
                <a:gd name="T2" fmla="*/ 0 w 101586"/>
                <a:gd name="T3" fmla="*/ 0 h 15440"/>
                <a:gd name="T4" fmla="*/ 0 w 101586"/>
                <a:gd name="T5" fmla="*/ 0 h 15440"/>
                <a:gd name="T6" fmla="*/ 0 60000 65536"/>
                <a:gd name="T7" fmla="*/ 0 60000 65536"/>
                <a:gd name="T8" fmla="*/ 0 60000 65536"/>
                <a:gd name="T9" fmla="*/ 0 w 101586"/>
                <a:gd name="T10" fmla="*/ 0 h 15440"/>
                <a:gd name="T11" fmla="*/ 101586 w 101586"/>
                <a:gd name="T12" fmla="*/ 15440 h 15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586" h="15440">
                  <a:moveTo>
                    <a:pt x="0" y="0"/>
                  </a:moveTo>
                  <a:cubicBezTo>
                    <a:pt x="46321" y="15440"/>
                    <a:pt x="30192" y="14071"/>
                    <a:pt x="100013" y="4762"/>
                  </a:cubicBezTo>
                  <a:cubicBezTo>
                    <a:pt x="101586" y="4552"/>
                    <a:pt x="100013" y="1587"/>
                    <a:pt x="10001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latin typeface="Times New Roman" charset="0"/>
              </a:endParaRPr>
            </a:p>
          </p:txBody>
        </p:sp>
        <p:sp>
          <p:nvSpPr>
            <p:cNvPr id="44196" name="Freeform 17"/>
            <p:cNvSpPr>
              <a:spLocks noChangeArrowheads="1"/>
            </p:cNvSpPr>
            <p:nvPr/>
          </p:nvSpPr>
          <p:spPr bwMode="auto">
            <a:xfrm>
              <a:off x="548" y="480"/>
              <a:ext cx="185" cy="113"/>
            </a:xfrm>
            <a:custGeom>
              <a:avLst/>
              <a:gdLst>
                <a:gd name="T0" fmla="*/ 0 w 602635"/>
                <a:gd name="T1" fmla="*/ 0 h 366713"/>
                <a:gd name="T2" fmla="*/ 0 w 602635"/>
                <a:gd name="T3" fmla="*/ 0 h 366713"/>
                <a:gd name="T4" fmla="*/ 0 w 602635"/>
                <a:gd name="T5" fmla="*/ 0 h 366713"/>
                <a:gd name="T6" fmla="*/ 0 w 602635"/>
                <a:gd name="T7" fmla="*/ 0 h 366713"/>
                <a:gd name="T8" fmla="*/ 0 w 602635"/>
                <a:gd name="T9" fmla="*/ 0 h 366713"/>
                <a:gd name="T10" fmla="*/ 0 w 602635"/>
                <a:gd name="T11" fmla="*/ 0 h 366713"/>
                <a:gd name="T12" fmla="*/ 0 w 602635"/>
                <a:gd name="T13" fmla="*/ 0 h 366713"/>
                <a:gd name="T14" fmla="*/ 0 w 602635"/>
                <a:gd name="T15" fmla="*/ 0 h 366713"/>
                <a:gd name="T16" fmla="*/ 0 w 602635"/>
                <a:gd name="T17" fmla="*/ 0 h 366713"/>
                <a:gd name="T18" fmla="*/ 0 w 602635"/>
                <a:gd name="T19" fmla="*/ 0 h 366713"/>
                <a:gd name="T20" fmla="*/ 0 w 602635"/>
                <a:gd name="T21" fmla="*/ 0 h 366713"/>
                <a:gd name="T22" fmla="*/ 0 w 602635"/>
                <a:gd name="T23" fmla="*/ 0 h 366713"/>
                <a:gd name="T24" fmla="*/ 0 w 602635"/>
                <a:gd name="T25" fmla="*/ 0 h 366713"/>
                <a:gd name="T26" fmla="*/ 0 w 602635"/>
                <a:gd name="T27" fmla="*/ 0 h 366713"/>
                <a:gd name="T28" fmla="*/ 0 w 602635"/>
                <a:gd name="T29" fmla="*/ 0 h 366713"/>
                <a:gd name="T30" fmla="*/ 0 w 602635"/>
                <a:gd name="T31" fmla="*/ 0 h 366713"/>
                <a:gd name="T32" fmla="*/ 0 w 602635"/>
                <a:gd name="T33" fmla="*/ 0 h 366713"/>
                <a:gd name="T34" fmla="*/ 0 w 602635"/>
                <a:gd name="T35" fmla="*/ 0 h 366713"/>
                <a:gd name="T36" fmla="*/ 0 w 602635"/>
                <a:gd name="T37" fmla="*/ 0 h 366713"/>
                <a:gd name="T38" fmla="*/ 0 w 602635"/>
                <a:gd name="T39" fmla="*/ 0 h 366713"/>
                <a:gd name="T40" fmla="*/ 0 w 602635"/>
                <a:gd name="T41" fmla="*/ 0 h 366713"/>
                <a:gd name="T42" fmla="*/ 0 w 602635"/>
                <a:gd name="T43" fmla="*/ 0 h 366713"/>
                <a:gd name="T44" fmla="*/ 0 w 602635"/>
                <a:gd name="T45" fmla="*/ 0 h 366713"/>
                <a:gd name="T46" fmla="*/ 0 w 602635"/>
                <a:gd name="T47" fmla="*/ 0 h 366713"/>
                <a:gd name="T48" fmla="*/ 0 w 602635"/>
                <a:gd name="T49" fmla="*/ 0 h 366713"/>
                <a:gd name="T50" fmla="*/ 0 w 602635"/>
                <a:gd name="T51" fmla="*/ 0 h 366713"/>
                <a:gd name="T52" fmla="*/ 0 w 602635"/>
                <a:gd name="T53" fmla="*/ 0 h 366713"/>
                <a:gd name="T54" fmla="*/ 0 w 602635"/>
                <a:gd name="T55" fmla="*/ 0 h 366713"/>
                <a:gd name="T56" fmla="*/ 0 w 602635"/>
                <a:gd name="T57" fmla="*/ 0 h 366713"/>
                <a:gd name="T58" fmla="*/ 0 w 602635"/>
                <a:gd name="T59" fmla="*/ 0 h 366713"/>
                <a:gd name="T60" fmla="*/ 0 w 602635"/>
                <a:gd name="T61" fmla="*/ 0 h 366713"/>
                <a:gd name="T62" fmla="*/ 0 w 602635"/>
                <a:gd name="T63" fmla="*/ 0 h 366713"/>
                <a:gd name="T64" fmla="*/ 0 w 602635"/>
                <a:gd name="T65" fmla="*/ 0 h 366713"/>
                <a:gd name="T66" fmla="*/ 0 w 602635"/>
                <a:gd name="T67" fmla="*/ 0 h 366713"/>
                <a:gd name="T68" fmla="*/ 0 w 602635"/>
                <a:gd name="T69" fmla="*/ 0 h 366713"/>
                <a:gd name="T70" fmla="*/ 0 w 602635"/>
                <a:gd name="T71" fmla="*/ 0 h 366713"/>
                <a:gd name="T72" fmla="*/ 0 w 602635"/>
                <a:gd name="T73" fmla="*/ 0 h 366713"/>
                <a:gd name="T74" fmla="*/ 0 w 602635"/>
                <a:gd name="T75" fmla="*/ 0 h 366713"/>
                <a:gd name="T76" fmla="*/ 0 w 602635"/>
                <a:gd name="T77" fmla="*/ 0 h 366713"/>
                <a:gd name="T78" fmla="*/ 0 w 602635"/>
                <a:gd name="T79" fmla="*/ 0 h 366713"/>
                <a:gd name="T80" fmla="*/ 0 w 602635"/>
                <a:gd name="T81" fmla="*/ 0 h 366713"/>
                <a:gd name="T82" fmla="*/ 0 w 602635"/>
                <a:gd name="T83" fmla="*/ 0 h 366713"/>
                <a:gd name="T84" fmla="*/ 0 w 602635"/>
                <a:gd name="T85" fmla="*/ 0 h 366713"/>
                <a:gd name="T86" fmla="*/ 0 w 602635"/>
                <a:gd name="T87" fmla="*/ 0 h 366713"/>
                <a:gd name="T88" fmla="*/ 0 w 602635"/>
                <a:gd name="T89" fmla="*/ 0 h 366713"/>
                <a:gd name="T90" fmla="*/ 0 w 602635"/>
                <a:gd name="T91" fmla="*/ 0 h 366713"/>
                <a:gd name="T92" fmla="*/ 0 w 602635"/>
                <a:gd name="T93" fmla="*/ 0 h 366713"/>
                <a:gd name="T94" fmla="*/ 0 w 602635"/>
                <a:gd name="T95" fmla="*/ 0 h 366713"/>
                <a:gd name="T96" fmla="*/ 0 w 602635"/>
                <a:gd name="T97" fmla="*/ 0 h 366713"/>
                <a:gd name="T98" fmla="*/ 0 w 602635"/>
                <a:gd name="T99" fmla="*/ 0 h 366713"/>
                <a:gd name="T100" fmla="*/ 0 w 602635"/>
                <a:gd name="T101" fmla="*/ 0 h 3667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02635"/>
                <a:gd name="T154" fmla="*/ 0 h 366713"/>
                <a:gd name="T155" fmla="*/ 602635 w 602635"/>
                <a:gd name="T156" fmla="*/ 366713 h 3667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02635" h="366713">
                  <a:moveTo>
                    <a:pt x="38100" y="171450"/>
                  </a:moveTo>
                  <a:lnTo>
                    <a:pt x="9525" y="128588"/>
                  </a:lnTo>
                  <a:lnTo>
                    <a:pt x="0" y="114300"/>
                  </a:lnTo>
                  <a:cubicBezTo>
                    <a:pt x="4763" y="111125"/>
                    <a:pt x="8642" y="105716"/>
                    <a:pt x="14288" y="104775"/>
                  </a:cubicBezTo>
                  <a:cubicBezTo>
                    <a:pt x="19240" y="103950"/>
                    <a:pt x="23684" y="108409"/>
                    <a:pt x="28575" y="109538"/>
                  </a:cubicBezTo>
                  <a:cubicBezTo>
                    <a:pt x="96901" y="125306"/>
                    <a:pt x="55948" y="112313"/>
                    <a:pt x="90488" y="123825"/>
                  </a:cubicBezTo>
                  <a:cubicBezTo>
                    <a:pt x="107135" y="98856"/>
                    <a:pt x="104946" y="104265"/>
                    <a:pt x="119063" y="61913"/>
                  </a:cubicBezTo>
                  <a:lnTo>
                    <a:pt x="128588" y="33338"/>
                  </a:lnTo>
                  <a:cubicBezTo>
                    <a:pt x="132930" y="39851"/>
                    <a:pt x="147972" y="62985"/>
                    <a:pt x="152400" y="66675"/>
                  </a:cubicBezTo>
                  <a:cubicBezTo>
                    <a:pt x="156257" y="69889"/>
                    <a:pt x="161925" y="69850"/>
                    <a:pt x="166688" y="71438"/>
                  </a:cubicBezTo>
                  <a:cubicBezTo>
                    <a:pt x="176213" y="61913"/>
                    <a:pt x="184055" y="50335"/>
                    <a:pt x="195263" y="42863"/>
                  </a:cubicBezTo>
                  <a:cubicBezTo>
                    <a:pt x="200025" y="39688"/>
                    <a:pt x="205153" y="37002"/>
                    <a:pt x="209550" y="33338"/>
                  </a:cubicBezTo>
                  <a:cubicBezTo>
                    <a:pt x="214724" y="29026"/>
                    <a:pt x="218521" y="23185"/>
                    <a:pt x="223838" y="19050"/>
                  </a:cubicBezTo>
                  <a:cubicBezTo>
                    <a:pt x="232874" y="12022"/>
                    <a:pt x="252413" y="0"/>
                    <a:pt x="252413" y="0"/>
                  </a:cubicBezTo>
                  <a:cubicBezTo>
                    <a:pt x="257175" y="7938"/>
                    <a:pt x="262941" y="15354"/>
                    <a:pt x="266700" y="23813"/>
                  </a:cubicBezTo>
                  <a:cubicBezTo>
                    <a:pt x="287199" y="69937"/>
                    <a:pt x="255286" y="18598"/>
                    <a:pt x="280988" y="57150"/>
                  </a:cubicBezTo>
                  <a:cubicBezTo>
                    <a:pt x="293216" y="93835"/>
                    <a:pt x="281191" y="89454"/>
                    <a:pt x="314325" y="76200"/>
                  </a:cubicBezTo>
                  <a:cubicBezTo>
                    <a:pt x="319088" y="71438"/>
                    <a:pt x="323009" y="65649"/>
                    <a:pt x="328613" y="61913"/>
                  </a:cubicBezTo>
                  <a:cubicBezTo>
                    <a:pt x="332790" y="59128"/>
                    <a:pt x="338286" y="59128"/>
                    <a:pt x="342900" y="57150"/>
                  </a:cubicBezTo>
                  <a:cubicBezTo>
                    <a:pt x="349425" y="54353"/>
                    <a:pt x="355862" y="51278"/>
                    <a:pt x="361950" y="47625"/>
                  </a:cubicBezTo>
                  <a:cubicBezTo>
                    <a:pt x="371766" y="41735"/>
                    <a:pt x="390525" y="28575"/>
                    <a:pt x="390525" y="28575"/>
                  </a:cubicBezTo>
                  <a:cubicBezTo>
                    <a:pt x="393242" y="42160"/>
                    <a:pt x="396017" y="57994"/>
                    <a:pt x="400050" y="71438"/>
                  </a:cubicBezTo>
                  <a:cubicBezTo>
                    <a:pt x="402935" y="81055"/>
                    <a:pt x="409575" y="100013"/>
                    <a:pt x="409575" y="100013"/>
                  </a:cubicBezTo>
                  <a:cubicBezTo>
                    <a:pt x="466460" y="91886"/>
                    <a:pt x="423956" y="99987"/>
                    <a:pt x="457200" y="90488"/>
                  </a:cubicBezTo>
                  <a:cubicBezTo>
                    <a:pt x="468846" y="87161"/>
                    <a:pt x="496339" y="81857"/>
                    <a:pt x="504825" y="76200"/>
                  </a:cubicBezTo>
                  <a:lnTo>
                    <a:pt x="519113" y="66675"/>
                  </a:lnTo>
                  <a:cubicBezTo>
                    <a:pt x="520700" y="73025"/>
                    <a:pt x="522799" y="79269"/>
                    <a:pt x="523875" y="85725"/>
                  </a:cubicBezTo>
                  <a:cubicBezTo>
                    <a:pt x="533680" y="144554"/>
                    <a:pt x="511876" y="122535"/>
                    <a:pt x="590550" y="128588"/>
                  </a:cubicBezTo>
                  <a:cubicBezTo>
                    <a:pt x="569850" y="211387"/>
                    <a:pt x="592006" y="134473"/>
                    <a:pt x="571500" y="185738"/>
                  </a:cubicBezTo>
                  <a:cubicBezTo>
                    <a:pt x="567771" y="195060"/>
                    <a:pt x="561975" y="214313"/>
                    <a:pt x="561975" y="214313"/>
                  </a:cubicBezTo>
                  <a:cubicBezTo>
                    <a:pt x="566738" y="217488"/>
                    <a:pt x="572215" y="219791"/>
                    <a:pt x="576263" y="223838"/>
                  </a:cubicBezTo>
                  <a:cubicBezTo>
                    <a:pt x="599776" y="247350"/>
                    <a:pt x="586006" y="285548"/>
                    <a:pt x="590550" y="314325"/>
                  </a:cubicBezTo>
                  <a:cubicBezTo>
                    <a:pt x="591443" y="319979"/>
                    <a:pt x="602635" y="323493"/>
                    <a:pt x="600075" y="328613"/>
                  </a:cubicBezTo>
                  <a:cubicBezTo>
                    <a:pt x="597830" y="333103"/>
                    <a:pt x="590550" y="325438"/>
                    <a:pt x="585788" y="323850"/>
                  </a:cubicBezTo>
                  <a:cubicBezTo>
                    <a:pt x="582613" y="319088"/>
                    <a:pt x="580732" y="313139"/>
                    <a:pt x="576263" y="309563"/>
                  </a:cubicBezTo>
                  <a:cubicBezTo>
                    <a:pt x="572343" y="306427"/>
                    <a:pt x="566563" y="302761"/>
                    <a:pt x="561975" y="304800"/>
                  </a:cubicBezTo>
                  <a:cubicBezTo>
                    <a:pt x="531521" y="318335"/>
                    <a:pt x="535873" y="330078"/>
                    <a:pt x="519113" y="352425"/>
                  </a:cubicBezTo>
                  <a:cubicBezTo>
                    <a:pt x="515072" y="357813"/>
                    <a:pt x="509588" y="361950"/>
                    <a:pt x="504825" y="366713"/>
                  </a:cubicBezTo>
                  <a:cubicBezTo>
                    <a:pt x="501650" y="361950"/>
                    <a:pt x="496109" y="358091"/>
                    <a:pt x="495300" y="352425"/>
                  </a:cubicBezTo>
                  <a:cubicBezTo>
                    <a:pt x="478892" y="237566"/>
                    <a:pt x="529171" y="268846"/>
                    <a:pt x="404813" y="261938"/>
                  </a:cubicBezTo>
                  <a:cubicBezTo>
                    <a:pt x="401638" y="257175"/>
                    <a:pt x="396411" y="253263"/>
                    <a:pt x="395288" y="247650"/>
                  </a:cubicBezTo>
                  <a:cubicBezTo>
                    <a:pt x="375850" y="150463"/>
                    <a:pt x="433263" y="192209"/>
                    <a:pt x="271463" y="185738"/>
                  </a:cubicBezTo>
                  <a:cubicBezTo>
                    <a:pt x="269875" y="180975"/>
                    <a:pt x="271623" y="172435"/>
                    <a:pt x="266700" y="171450"/>
                  </a:cubicBezTo>
                  <a:cubicBezTo>
                    <a:pt x="252604" y="168631"/>
                    <a:pt x="237934" y="173394"/>
                    <a:pt x="223838" y="176213"/>
                  </a:cubicBezTo>
                  <a:cubicBezTo>
                    <a:pt x="204221" y="180137"/>
                    <a:pt x="193147" y="186796"/>
                    <a:pt x="176213" y="195263"/>
                  </a:cubicBezTo>
                  <a:cubicBezTo>
                    <a:pt x="171450" y="193675"/>
                    <a:pt x="165475" y="194050"/>
                    <a:pt x="161925" y="190500"/>
                  </a:cubicBezTo>
                  <a:cubicBezTo>
                    <a:pt x="144161" y="172736"/>
                    <a:pt x="176287" y="171432"/>
                    <a:pt x="138113" y="180975"/>
                  </a:cubicBezTo>
                  <a:cubicBezTo>
                    <a:pt x="90653" y="216571"/>
                    <a:pt x="150365" y="172807"/>
                    <a:pt x="95250" y="209550"/>
                  </a:cubicBezTo>
                  <a:cubicBezTo>
                    <a:pt x="88780" y="213863"/>
                    <a:pt x="70431" y="229104"/>
                    <a:pt x="61913" y="233363"/>
                  </a:cubicBezTo>
                  <a:cubicBezTo>
                    <a:pt x="57423" y="235608"/>
                    <a:pt x="52388" y="236538"/>
                    <a:pt x="47625" y="238125"/>
                  </a:cubicBezTo>
                  <a:cubicBezTo>
                    <a:pt x="30174" y="211950"/>
                    <a:pt x="38100" y="229562"/>
                    <a:pt x="38100" y="17145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44197" name="Rectangle 18"/>
            <p:cNvSpPr>
              <a:spLocks noChangeArrowheads="1"/>
            </p:cNvSpPr>
            <p:nvPr/>
          </p:nvSpPr>
          <p:spPr bwMode="auto">
            <a:xfrm>
              <a:off x="561" y="754"/>
              <a:ext cx="136" cy="24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44198" name="Freeform 37"/>
            <p:cNvSpPr>
              <a:spLocks noChangeArrowheads="1"/>
            </p:cNvSpPr>
            <p:nvPr/>
          </p:nvSpPr>
          <p:spPr bwMode="auto">
            <a:xfrm>
              <a:off x="714" y="850"/>
              <a:ext cx="103" cy="267"/>
            </a:xfrm>
            <a:custGeom>
              <a:avLst/>
              <a:gdLst>
                <a:gd name="T0" fmla="*/ 0 w 335065"/>
                <a:gd name="T1" fmla="*/ 0 h 863895"/>
                <a:gd name="T2" fmla="*/ 0 w 335065"/>
                <a:gd name="T3" fmla="*/ 0 h 863895"/>
                <a:gd name="T4" fmla="*/ 0 w 335065"/>
                <a:gd name="T5" fmla="*/ 0 h 863895"/>
                <a:gd name="T6" fmla="*/ 0 w 335065"/>
                <a:gd name="T7" fmla="*/ 0 h 863895"/>
                <a:gd name="T8" fmla="*/ 0 w 335065"/>
                <a:gd name="T9" fmla="*/ 0 h 863895"/>
                <a:gd name="T10" fmla="*/ 0 w 335065"/>
                <a:gd name="T11" fmla="*/ 0 h 863895"/>
                <a:gd name="T12" fmla="*/ 0 w 335065"/>
                <a:gd name="T13" fmla="*/ 0 h 863895"/>
                <a:gd name="T14" fmla="*/ 0 w 335065"/>
                <a:gd name="T15" fmla="*/ 0 h 863895"/>
                <a:gd name="T16" fmla="*/ 0 w 335065"/>
                <a:gd name="T17" fmla="*/ 0 h 8638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5065"/>
                <a:gd name="T28" fmla="*/ 0 h 863895"/>
                <a:gd name="T29" fmla="*/ 335065 w 335065"/>
                <a:gd name="T30" fmla="*/ 863895 h 8638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5065" h="863895">
                  <a:moveTo>
                    <a:pt x="0" y="19050"/>
                  </a:moveTo>
                  <a:lnTo>
                    <a:pt x="128588" y="0"/>
                  </a:lnTo>
                  <a:lnTo>
                    <a:pt x="190500" y="504825"/>
                  </a:lnTo>
                  <a:lnTo>
                    <a:pt x="204788" y="652463"/>
                  </a:lnTo>
                  <a:cubicBezTo>
                    <a:pt x="286619" y="777617"/>
                    <a:pt x="335065" y="776288"/>
                    <a:pt x="280988" y="776288"/>
                  </a:cubicBezTo>
                  <a:cubicBezTo>
                    <a:pt x="74619" y="795485"/>
                    <a:pt x="76200" y="863895"/>
                    <a:pt x="76200" y="790575"/>
                  </a:cubicBezTo>
                  <a:lnTo>
                    <a:pt x="76200" y="657225"/>
                  </a:lnTo>
                  <a:lnTo>
                    <a:pt x="95250" y="6286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CD5B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grpSp>
          <p:nvGrpSpPr>
            <p:cNvPr id="44199" name="Group 69"/>
            <p:cNvGrpSpPr>
              <a:grpSpLocks/>
            </p:cNvGrpSpPr>
            <p:nvPr/>
          </p:nvGrpSpPr>
          <p:grpSpPr bwMode="auto">
            <a:xfrm>
              <a:off x="750" y="1058"/>
              <a:ext cx="34" cy="37"/>
              <a:chOff x="741" y="1078"/>
              <a:chExt cx="38" cy="42"/>
            </a:xfrm>
          </p:grpSpPr>
          <p:cxnSp>
            <p:nvCxnSpPr>
              <p:cNvPr id="44212" name="Straight Connector 4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23" y="1101"/>
                <a:ext cx="3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213" name="Straight Connector 4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40" y="1099"/>
                <a:ext cx="3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214" name="Straight Connector 48"/>
              <p:cNvCxnSpPr>
                <a:cxnSpLocks noChangeShapeType="1"/>
              </p:cNvCxnSpPr>
              <p:nvPr/>
            </p:nvCxnSpPr>
            <p:spPr bwMode="auto">
              <a:xfrm rot="16200000" flipV="1">
                <a:off x="757" y="1087"/>
                <a:ext cx="32" cy="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4200" name="Freeform 65"/>
            <p:cNvSpPr>
              <a:spLocks noChangeArrowheads="1"/>
            </p:cNvSpPr>
            <p:nvPr/>
          </p:nvSpPr>
          <p:spPr bwMode="auto">
            <a:xfrm>
              <a:off x="702" y="611"/>
              <a:ext cx="34" cy="48"/>
            </a:xfrm>
            <a:custGeom>
              <a:avLst/>
              <a:gdLst>
                <a:gd name="T0" fmla="*/ 0 w 111539"/>
                <a:gd name="T1" fmla="*/ 0 h 154737"/>
                <a:gd name="T2" fmla="*/ 0 w 111539"/>
                <a:gd name="T3" fmla="*/ 0 h 154737"/>
                <a:gd name="T4" fmla="*/ 0 w 111539"/>
                <a:gd name="T5" fmla="*/ 0 h 154737"/>
                <a:gd name="T6" fmla="*/ 0 w 111539"/>
                <a:gd name="T7" fmla="*/ 0 h 154737"/>
                <a:gd name="T8" fmla="*/ 0 w 111539"/>
                <a:gd name="T9" fmla="*/ 0 h 154737"/>
                <a:gd name="T10" fmla="*/ 0 w 111539"/>
                <a:gd name="T11" fmla="*/ 0 h 154737"/>
                <a:gd name="T12" fmla="*/ 0 w 111539"/>
                <a:gd name="T13" fmla="*/ 0 h 1547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539"/>
                <a:gd name="T22" fmla="*/ 0 h 154737"/>
                <a:gd name="T23" fmla="*/ 111539 w 111539"/>
                <a:gd name="T24" fmla="*/ 154737 h 1547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539" h="154737">
                  <a:moveTo>
                    <a:pt x="15608" y="26150"/>
                  </a:moveTo>
                  <a:cubicBezTo>
                    <a:pt x="54832" y="0"/>
                    <a:pt x="32824" y="5680"/>
                    <a:pt x="82283" y="11862"/>
                  </a:cubicBezTo>
                  <a:cubicBezTo>
                    <a:pt x="111539" y="55747"/>
                    <a:pt x="95513" y="25616"/>
                    <a:pt x="87046" y="135687"/>
                  </a:cubicBezTo>
                  <a:cubicBezTo>
                    <a:pt x="85709" y="153066"/>
                    <a:pt x="82032" y="150059"/>
                    <a:pt x="67996" y="154737"/>
                  </a:cubicBezTo>
                  <a:cubicBezTo>
                    <a:pt x="33991" y="143402"/>
                    <a:pt x="47775" y="150781"/>
                    <a:pt x="25133" y="135687"/>
                  </a:cubicBezTo>
                  <a:cubicBezTo>
                    <a:pt x="21958" y="130925"/>
                    <a:pt x="19655" y="125447"/>
                    <a:pt x="15608" y="121400"/>
                  </a:cubicBezTo>
                  <a:cubicBezTo>
                    <a:pt x="0" y="105792"/>
                    <a:pt x="1321" y="119042"/>
                    <a:pt x="1321" y="107112"/>
                  </a:cubicBezTo>
                </a:path>
              </a:pathLst>
            </a:custGeom>
            <a:solidFill>
              <a:srgbClr val="FCD5B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latin typeface="Times New Roman" charset="0"/>
              </a:endParaRPr>
            </a:p>
          </p:txBody>
        </p:sp>
        <p:sp>
          <p:nvSpPr>
            <p:cNvPr id="44201" name="Freeform 69"/>
            <p:cNvSpPr>
              <a:spLocks noChangeArrowheads="1"/>
            </p:cNvSpPr>
            <p:nvPr/>
          </p:nvSpPr>
          <p:spPr bwMode="auto">
            <a:xfrm>
              <a:off x="586" y="754"/>
              <a:ext cx="91" cy="62"/>
            </a:xfrm>
            <a:custGeom>
              <a:avLst/>
              <a:gdLst>
                <a:gd name="T0" fmla="*/ 0 w 295275"/>
                <a:gd name="T1" fmla="*/ 0 h 200025"/>
                <a:gd name="T2" fmla="*/ 0 w 295275"/>
                <a:gd name="T3" fmla="*/ 0 h 200025"/>
                <a:gd name="T4" fmla="*/ 0 w 295275"/>
                <a:gd name="T5" fmla="*/ 0 h 200025"/>
                <a:gd name="T6" fmla="*/ 0 w 295275"/>
                <a:gd name="T7" fmla="*/ 0 h 200025"/>
                <a:gd name="T8" fmla="*/ 0 w 295275"/>
                <a:gd name="T9" fmla="*/ 0 h 200025"/>
                <a:gd name="T10" fmla="*/ 0 w 295275"/>
                <a:gd name="T11" fmla="*/ 0 h 200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5275"/>
                <a:gd name="T19" fmla="*/ 0 h 200025"/>
                <a:gd name="T20" fmla="*/ 295275 w 295275"/>
                <a:gd name="T21" fmla="*/ 200025 h 2000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5275" h="200025">
                  <a:moveTo>
                    <a:pt x="0" y="0"/>
                  </a:moveTo>
                  <a:lnTo>
                    <a:pt x="4763" y="200025"/>
                  </a:lnTo>
                  <a:lnTo>
                    <a:pt x="147638" y="4762"/>
                  </a:lnTo>
                  <a:lnTo>
                    <a:pt x="290513" y="171450"/>
                  </a:lnTo>
                  <a:lnTo>
                    <a:pt x="2952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44202" name="Rectangle 19"/>
            <p:cNvSpPr>
              <a:spLocks noChangeArrowheads="1"/>
            </p:cNvSpPr>
            <p:nvPr/>
          </p:nvSpPr>
          <p:spPr bwMode="auto">
            <a:xfrm rot="-491783">
              <a:off x="702" y="771"/>
              <a:ext cx="44" cy="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grpSp>
          <p:nvGrpSpPr>
            <p:cNvPr id="44203" name="Group 7"/>
            <p:cNvGrpSpPr>
              <a:grpSpLocks/>
            </p:cNvGrpSpPr>
            <p:nvPr/>
          </p:nvGrpSpPr>
          <p:grpSpPr bwMode="auto">
            <a:xfrm>
              <a:off x="557" y="575"/>
              <a:ext cx="41" cy="41"/>
              <a:chOff x="2786050" y="1785926"/>
              <a:chExt cx="142876" cy="142876"/>
            </a:xfrm>
          </p:grpSpPr>
          <p:sp>
            <p:nvSpPr>
              <p:cNvPr id="44210" name="Oval 8"/>
              <p:cNvSpPr>
                <a:spLocks noChangeArrowheads="1"/>
              </p:cNvSpPr>
              <p:nvPr/>
            </p:nvSpPr>
            <p:spPr bwMode="auto">
              <a:xfrm>
                <a:off x="2786050" y="1785926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sp>
            <p:nvSpPr>
              <p:cNvPr id="44211" name="Oval 9"/>
              <p:cNvSpPr>
                <a:spLocks noChangeArrowheads="1"/>
              </p:cNvSpPr>
              <p:nvPr/>
            </p:nvSpPr>
            <p:spPr bwMode="auto">
              <a:xfrm>
                <a:off x="2809862" y="1824026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44204" name="Freeform 56"/>
            <p:cNvSpPr>
              <a:spLocks noChangeArrowheads="1"/>
            </p:cNvSpPr>
            <p:nvPr/>
          </p:nvSpPr>
          <p:spPr bwMode="auto">
            <a:xfrm rot="475264">
              <a:off x="496" y="851"/>
              <a:ext cx="103" cy="267"/>
            </a:xfrm>
            <a:custGeom>
              <a:avLst/>
              <a:gdLst>
                <a:gd name="T0" fmla="*/ 0 w 335065"/>
                <a:gd name="T1" fmla="*/ 0 h 863895"/>
                <a:gd name="T2" fmla="*/ 0 w 335065"/>
                <a:gd name="T3" fmla="*/ 0 h 863895"/>
                <a:gd name="T4" fmla="*/ 0 w 335065"/>
                <a:gd name="T5" fmla="*/ 0 h 863895"/>
                <a:gd name="T6" fmla="*/ 0 w 335065"/>
                <a:gd name="T7" fmla="*/ 0 h 863895"/>
                <a:gd name="T8" fmla="*/ 0 w 335065"/>
                <a:gd name="T9" fmla="*/ 0 h 863895"/>
                <a:gd name="T10" fmla="*/ 0 w 335065"/>
                <a:gd name="T11" fmla="*/ 0 h 863895"/>
                <a:gd name="T12" fmla="*/ 0 w 335065"/>
                <a:gd name="T13" fmla="*/ 0 h 863895"/>
                <a:gd name="T14" fmla="*/ 0 w 335065"/>
                <a:gd name="T15" fmla="*/ 0 h 863895"/>
                <a:gd name="T16" fmla="*/ 0 w 335065"/>
                <a:gd name="T17" fmla="*/ 0 h 8638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5065"/>
                <a:gd name="T28" fmla="*/ 0 h 863895"/>
                <a:gd name="T29" fmla="*/ 335065 w 335065"/>
                <a:gd name="T30" fmla="*/ 863895 h 8638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5065" h="863895">
                  <a:moveTo>
                    <a:pt x="0" y="19050"/>
                  </a:moveTo>
                  <a:lnTo>
                    <a:pt x="128588" y="0"/>
                  </a:lnTo>
                  <a:lnTo>
                    <a:pt x="190500" y="504825"/>
                  </a:lnTo>
                  <a:lnTo>
                    <a:pt x="204788" y="652463"/>
                  </a:lnTo>
                  <a:cubicBezTo>
                    <a:pt x="286619" y="777617"/>
                    <a:pt x="335065" y="776288"/>
                    <a:pt x="280988" y="776288"/>
                  </a:cubicBezTo>
                  <a:cubicBezTo>
                    <a:pt x="74619" y="795485"/>
                    <a:pt x="76200" y="863895"/>
                    <a:pt x="76200" y="790575"/>
                  </a:cubicBezTo>
                  <a:lnTo>
                    <a:pt x="76200" y="657225"/>
                  </a:lnTo>
                  <a:lnTo>
                    <a:pt x="95250" y="6286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CD5B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grpSp>
          <p:nvGrpSpPr>
            <p:cNvPr id="44205" name="Group 80"/>
            <p:cNvGrpSpPr>
              <a:grpSpLocks/>
            </p:cNvGrpSpPr>
            <p:nvPr/>
          </p:nvGrpSpPr>
          <p:grpSpPr bwMode="auto">
            <a:xfrm>
              <a:off x="521" y="1062"/>
              <a:ext cx="34" cy="33"/>
              <a:chOff x="486" y="1085"/>
              <a:chExt cx="38" cy="38"/>
            </a:xfrm>
          </p:grpSpPr>
          <p:cxnSp>
            <p:nvCxnSpPr>
              <p:cNvPr id="44207" name="Straight Connector 57"/>
              <p:cNvCxnSpPr>
                <a:cxnSpLocks noChangeShapeType="1"/>
              </p:cNvCxnSpPr>
              <p:nvPr/>
            </p:nvCxnSpPr>
            <p:spPr bwMode="auto">
              <a:xfrm rot="5875264" flipH="1" flipV="1">
                <a:off x="468" y="1103"/>
                <a:ext cx="3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208" name="Straight Connector 58"/>
              <p:cNvCxnSpPr>
                <a:cxnSpLocks noChangeShapeType="1"/>
              </p:cNvCxnSpPr>
              <p:nvPr/>
            </p:nvCxnSpPr>
            <p:spPr bwMode="auto">
              <a:xfrm rot="5875264" flipH="1" flipV="1">
                <a:off x="485" y="1104"/>
                <a:ext cx="3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209" name="Straight Connector 59"/>
              <p:cNvCxnSpPr>
                <a:cxnSpLocks noChangeShapeType="1"/>
              </p:cNvCxnSpPr>
              <p:nvPr/>
            </p:nvCxnSpPr>
            <p:spPr bwMode="auto">
              <a:xfrm rot="16675264" flipV="1">
                <a:off x="502" y="1094"/>
                <a:ext cx="32" cy="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4206" name="Rectangle 20"/>
            <p:cNvSpPr>
              <a:spLocks noChangeArrowheads="1"/>
            </p:cNvSpPr>
            <p:nvPr/>
          </p:nvSpPr>
          <p:spPr bwMode="auto">
            <a:xfrm rot="-257571">
              <a:off x="504" y="777"/>
              <a:ext cx="44" cy="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2400" b="0" i="0">
                  <a:solidFill>
                    <a:srgbClr val="FFFFFF"/>
                  </a:solidFill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10" name="Group 85"/>
          <p:cNvGrpSpPr>
            <a:grpSpLocks/>
          </p:cNvGrpSpPr>
          <p:nvPr/>
        </p:nvGrpSpPr>
        <p:grpSpPr bwMode="auto">
          <a:xfrm>
            <a:off x="5408613" y="2514600"/>
            <a:ext cx="534987" cy="1600200"/>
            <a:chOff x="480" y="480"/>
            <a:chExt cx="337" cy="1008"/>
          </a:xfrm>
        </p:grpSpPr>
        <p:cxnSp>
          <p:nvCxnSpPr>
            <p:cNvPr id="44157" name="Straight Connector 41"/>
            <p:cNvCxnSpPr>
              <a:cxnSpLocks noChangeShapeType="1"/>
              <a:stCxn id="44166" idx="5"/>
              <a:endCxn id="44166" idx="5"/>
            </p:cNvCxnSpPr>
            <p:nvPr/>
          </p:nvCxnSpPr>
          <p:spPr bwMode="auto">
            <a:xfrm>
              <a:off x="743" y="1094"/>
              <a:ext cx="0" cy="0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44158" name="Straight Connector 43"/>
            <p:cNvCxnSpPr>
              <a:cxnSpLocks noChangeShapeType="1"/>
              <a:stCxn id="44166" idx="5"/>
              <a:endCxn id="44166" idx="5"/>
            </p:cNvCxnSpPr>
            <p:nvPr/>
          </p:nvCxnSpPr>
          <p:spPr bwMode="auto">
            <a:xfrm>
              <a:off x="743" y="1094"/>
              <a:ext cx="0" cy="0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</p:spPr>
        </p:cxnSp>
        <p:grpSp>
          <p:nvGrpSpPr>
            <p:cNvPr id="44159" name="Group 67"/>
            <p:cNvGrpSpPr>
              <a:grpSpLocks/>
            </p:cNvGrpSpPr>
            <p:nvPr/>
          </p:nvGrpSpPr>
          <p:grpSpPr bwMode="auto">
            <a:xfrm>
              <a:off x="480" y="1019"/>
              <a:ext cx="284" cy="469"/>
              <a:chOff x="1438295" y="2928934"/>
              <a:chExt cx="921036" cy="1520271"/>
            </a:xfrm>
          </p:grpSpPr>
          <p:sp>
            <p:nvSpPr>
              <p:cNvPr id="44185" name="Rectangle 60"/>
              <p:cNvSpPr>
                <a:spLocks noChangeArrowheads="1"/>
              </p:cNvSpPr>
              <p:nvPr/>
            </p:nvSpPr>
            <p:spPr bwMode="auto">
              <a:xfrm>
                <a:off x="1714480" y="2928934"/>
                <a:ext cx="428628" cy="1214446"/>
              </a:xfrm>
              <a:prstGeom prst="rect">
                <a:avLst/>
              </a:prstGeom>
              <a:solidFill>
                <a:srgbClr val="948A54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cxnSp>
            <p:nvCxnSpPr>
              <p:cNvPr id="44186" name="Straight Connector 62"/>
              <p:cNvCxnSpPr>
                <a:cxnSpLocks noChangeShapeType="1"/>
                <a:stCxn id="44185" idx="2"/>
              </p:cNvCxnSpPr>
              <p:nvPr/>
            </p:nvCxnSpPr>
            <p:spPr bwMode="auto">
              <a:xfrm rot="5400000" flipH="1">
                <a:off x="1428728" y="3643314"/>
                <a:ext cx="1000132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4187" name="Freeform 63"/>
              <p:cNvSpPr>
                <a:spLocks noChangeArrowheads="1"/>
              </p:cNvSpPr>
              <p:nvPr/>
            </p:nvSpPr>
            <p:spPr bwMode="auto">
              <a:xfrm>
                <a:off x="1438295" y="4190994"/>
                <a:ext cx="452438" cy="252412"/>
              </a:xfrm>
              <a:custGeom>
                <a:avLst/>
                <a:gdLst>
                  <a:gd name="T0" fmla="*/ 150408 w 504825"/>
                  <a:gd name="T1" fmla="*/ 4762 h 252412"/>
                  <a:gd name="T2" fmla="*/ 139347 w 504825"/>
                  <a:gd name="T3" fmla="*/ 9525 h 252412"/>
                  <a:gd name="T4" fmla="*/ 132713 w 504825"/>
                  <a:gd name="T5" fmla="*/ 19050 h 252412"/>
                  <a:gd name="T6" fmla="*/ 126077 w 504825"/>
                  <a:gd name="T7" fmla="*/ 23812 h 252412"/>
                  <a:gd name="T8" fmla="*/ 110594 w 504825"/>
                  <a:gd name="T9" fmla="*/ 38100 h 252412"/>
                  <a:gd name="T10" fmla="*/ 72992 w 504825"/>
                  <a:gd name="T11" fmla="*/ 52387 h 252412"/>
                  <a:gd name="T12" fmla="*/ 55298 w 504825"/>
                  <a:gd name="T13" fmla="*/ 61912 h 252412"/>
                  <a:gd name="T14" fmla="*/ 46450 w 504825"/>
                  <a:gd name="T15" fmla="*/ 66675 h 252412"/>
                  <a:gd name="T16" fmla="*/ 24332 w 504825"/>
                  <a:gd name="T17" fmla="*/ 66675 h 252412"/>
                  <a:gd name="T18" fmla="*/ 0 w 504825"/>
                  <a:gd name="T19" fmla="*/ 180975 h 252412"/>
                  <a:gd name="T20" fmla="*/ 4424 w 504825"/>
                  <a:gd name="T21" fmla="*/ 252412 h 252412"/>
                  <a:gd name="T22" fmla="*/ 154831 w 504825"/>
                  <a:gd name="T23" fmla="*/ 247650 h 252412"/>
                  <a:gd name="T24" fmla="*/ 227824 w 504825"/>
                  <a:gd name="T25" fmla="*/ 223837 h 252412"/>
                  <a:gd name="T26" fmla="*/ 234460 w 504825"/>
                  <a:gd name="T27" fmla="*/ 0 h 252412"/>
                  <a:gd name="T28" fmla="*/ 150408 w 504825"/>
                  <a:gd name="T29" fmla="*/ 4762 h 2524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4825"/>
                  <a:gd name="T46" fmla="*/ 0 h 252412"/>
                  <a:gd name="T47" fmla="*/ 504825 w 504825"/>
                  <a:gd name="T48" fmla="*/ 252412 h 2524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4825" h="252412">
                    <a:moveTo>
                      <a:pt x="323850" y="4762"/>
                    </a:moveTo>
                    <a:cubicBezTo>
                      <a:pt x="315912" y="6350"/>
                      <a:pt x="307616" y="6683"/>
                      <a:pt x="300037" y="9525"/>
                    </a:cubicBezTo>
                    <a:cubicBezTo>
                      <a:pt x="294678" y="11535"/>
                      <a:pt x="290869" y="16490"/>
                      <a:pt x="285750" y="19050"/>
                    </a:cubicBezTo>
                    <a:cubicBezTo>
                      <a:pt x="281260" y="21295"/>
                      <a:pt x="276076" y="21835"/>
                      <a:pt x="271462" y="23812"/>
                    </a:cubicBezTo>
                    <a:cubicBezTo>
                      <a:pt x="257912" y="29619"/>
                      <a:pt x="252083" y="35308"/>
                      <a:pt x="238125" y="38100"/>
                    </a:cubicBezTo>
                    <a:cubicBezTo>
                      <a:pt x="204475" y="44830"/>
                      <a:pt x="186716" y="45567"/>
                      <a:pt x="157162" y="52387"/>
                    </a:cubicBezTo>
                    <a:cubicBezTo>
                      <a:pt x="144406" y="55330"/>
                      <a:pt x="131762" y="58737"/>
                      <a:pt x="119062" y="61912"/>
                    </a:cubicBezTo>
                    <a:cubicBezTo>
                      <a:pt x="112712" y="63500"/>
                      <a:pt x="106557" y="66675"/>
                      <a:pt x="100012" y="66675"/>
                    </a:cubicBezTo>
                    <a:lnTo>
                      <a:pt x="52387" y="66675"/>
                    </a:lnTo>
                    <a:lnTo>
                      <a:pt x="0" y="180975"/>
                    </a:lnTo>
                    <a:lnTo>
                      <a:pt x="9525" y="252412"/>
                    </a:lnTo>
                    <a:lnTo>
                      <a:pt x="333375" y="247650"/>
                    </a:lnTo>
                    <a:lnTo>
                      <a:pt x="490537" y="223837"/>
                    </a:lnTo>
                    <a:lnTo>
                      <a:pt x="504825" y="0"/>
                    </a:lnTo>
                    <a:lnTo>
                      <a:pt x="323850" y="4762"/>
                    </a:lnTo>
                    <a:close/>
                  </a:path>
                </a:pathLst>
              </a:custGeom>
              <a:solidFill>
                <a:srgbClr val="4A452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sp>
            <p:nvSpPr>
              <p:cNvPr id="44188" name="Freeform 64"/>
              <p:cNvSpPr>
                <a:spLocks noChangeArrowheads="1"/>
              </p:cNvSpPr>
              <p:nvPr/>
            </p:nvSpPr>
            <p:spPr bwMode="auto">
              <a:xfrm flipH="1">
                <a:off x="1906893" y="4196793"/>
                <a:ext cx="452438" cy="252412"/>
              </a:xfrm>
              <a:custGeom>
                <a:avLst/>
                <a:gdLst>
                  <a:gd name="T0" fmla="*/ 150408 w 504825"/>
                  <a:gd name="T1" fmla="*/ 4762 h 252412"/>
                  <a:gd name="T2" fmla="*/ 139347 w 504825"/>
                  <a:gd name="T3" fmla="*/ 9525 h 252412"/>
                  <a:gd name="T4" fmla="*/ 132713 w 504825"/>
                  <a:gd name="T5" fmla="*/ 19050 h 252412"/>
                  <a:gd name="T6" fmla="*/ 126077 w 504825"/>
                  <a:gd name="T7" fmla="*/ 23812 h 252412"/>
                  <a:gd name="T8" fmla="*/ 110594 w 504825"/>
                  <a:gd name="T9" fmla="*/ 38100 h 252412"/>
                  <a:gd name="T10" fmla="*/ 72992 w 504825"/>
                  <a:gd name="T11" fmla="*/ 52387 h 252412"/>
                  <a:gd name="T12" fmla="*/ 55298 w 504825"/>
                  <a:gd name="T13" fmla="*/ 61912 h 252412"/>
                  <a:gd name="T14" fmla="*/ 46450 w 504825"/>
                  <a:gd name="T15" fmla="*/ 66675 h 252412"/>
                  <a:gd name="T16" fmla="*/ 24332 w 504825"/>
                  <a:gd name="T17" fmla="*/ 66675 h 252412"/>
                  <a:gd name="T18" fmla="*/ 0 w 504825"/>
                  <a:gd name="T19" fmla="*/ 180975 h 252412"/>
                  <a:gd name="T20" fmla="*/ 4424 w 504825"/>
                  <a:gd name="T21" fmla="*/ 252412 h 252412"/>
                  <a:gd name="T22" fmla="*/ 154831 w 504825"/>
                  <a:gd name="T23" fmla="*/ 247650 h 252412"/>
                  <a:gd name="T24" fmla="*/ 227824 w 504825"/>
                  <a:gd name="T25" fmla="*/ 223837 h 252412"/>
                  <a:gd name="T26" fmla="*/ 234460 w 504825"/>
                  <a:gd name="T27" fmla="*/ 0 h 252412"/>
                  <a:gd name="T28" fmla="*/ 150408 w 504825"/>
                  <a:gd name="T29" fmla="*/ 4762 h 2524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4825"/>
                  <a:gd name="T46" fmla="*/ 0 h 252412"/>
                  <a:gd name="T47" fmla="*/ 504825 w 504825"/>
                  <a:gd name="T48" fmla="*/ 252412 h 2524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4825" h="252412">
                    <a:moveTo>
                      <a:pt x="323850" y="4762"/>
                    </a:moveTo>
                    <a:cubicBezTo>
                      <a:pt x="315912" y="6350"/>
                      <a:pt x="307616" y="6683"/>
                      <a:pt x="300037" y="9525"/>
                    </a:cubicBezTo>
                    <a:cubicBezTo>
                      <a:pt x="294678" y="11535"/>
                      <a:pt x="290869" y="16490"/>
                      <a:pt x="285750" y="19050"/>
                    </a:cubicBezTo>
                    <a:cubicBezTo>
                      <a:pt x="281260" y="21295"/>
                      <a:pt x="276076" y="21835"/>
                      <a:pt x="271462" y="23812"/>
                    </a:cubicBezTo>
                    <a:cubicBezTo>
                      <a:pt x="257912" y="29619"/>
                      <a:pt x="252083" y="35308"/>
                      <a:pt x="238125" y="38100"/>
                    </a:cubicBezTo>
                    <a:cubicBezTo>
                      <a:pt x="204475" y="44830"/>
                      <a:pt x="186716" y="45567"/>
                      <a:pt x="157162" y="52387"/>
                    </a:cubicBezTo>
                    <a:cubicBezTo>
                      <a:pt x="144406" y="55330"/>
                      <a:pt x="131762" y="58737"/>
                      <a:pt x="119062" y="61912"/>
                    </a:cubicBezTo>
                    <a:cubicBezTo>
                      <a:pt x="112712" y="63500"/>
                      <a:pt x="106557" y="66675"/>
                      <a:pt x="100012" y="66675"/>
                    </a:cubicBezTo>
                    <a:lnTo>
                      <a:pt x="52387" y="66675"/>
                    </a:lnTo>
                    <a:lnTo>
                      <a:pt x="0" y="180975"/>
                    </a:lnTo>
                    <a:lnTo>
                      <a:pt x="9525" y="252412"/>
                    </a:lnTo>
                    <a:lnTo>
                      <a:pt x="333375" y="247650"/>
                    </a:lnTo>
                    <a:lnTo>
                      <a:pt x="490537" y="223837"/>
                    </a:lnTo>
                    <a:lnTo>
                      <a:pt x="504825" y="0"/>
                    </a:lnTo>
                    <a:lnTo>
                      <a:pt x="323850" y="4762"/>
                    </a:lnTo>
                    <a:close/>
                  </a:path>
                </a:pathLst>
              </a:custGeom>
              <a:solidFill>
                <a:srgbClr val="4A452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44160" name="Oval 3"/>
            <p:cNvSpPr>
              <a:spLocks noChangeArrowheads="1"/>
            </p:cNvSpPr>
            <p:nvPr/>
          </p:nvSpPr>
          <p:spPr bwMode="auto">
            <a:xfrm>
              <a:off x="543" y="513"/>
              <a:ext cx="176" cy="219"/>
            </a:xfrm>
            <a:prstGeom prst="ellipse">
              <a:avLst/>
            </a:prstGeom>
            <a:solidFill>
              <a:srgbClr val="FCD5B5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grpSp>
          <p:nvGrpSpPr>
            <p:cNvPr id="44161" name="Group 7"/>
            <p:cNvGrpSpPr>
              <a:grpSpLocks/>
            </p:cNvGrpSpPr>
            <p:nvPr/>
          </p:nvGrpSpPr>
          <p:grpSpPr bwMode="auto">
            <a:xfrm>
              <a:off x="625" y="576"/>
              <a:ext cx="42" cy="41"/>
              <a:chOff x="2786050" y="1785926"/>
              <a:chExt cx="142876" cy="142876"/>
            </a:xfrm>
          </p:grpSpPr>
          <p:sp>
            <p:nvSpPr>
              <p:cNvPr id="44183" name="Oval 8"/>
              <p:cNvSpPr>
                <a:spLocks noChangeArrowheads="1"/>
              </p:cNvSpPr>
              <p:nvPr/>
            </p:nvSpPr>
            <p:spPr bwMode="auto">
              <a:xfrm>
                <a:off x="2786050" y="1785926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sp>
            <p:nvSpPr>
              <p:cNvPr id="44184" name="Oval 9"/>
              <p:cNvSpPr>
                <a:spLocks noChangeArrowheads="1"/>
              </p:cNvSpPr>
              <p:nvPr/>
            </p:nvSpPr>
            <p:spPr bwMode="auto">
              <a:xfrm>
                <a:off x="2809862" y="1824026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44162" name="Freeform 13"/>
            <p:cNvSpPr>
              <a:spLocks noChangeArrowheads="1"/>
            </p:cNvSpPr>
            <p:nvPr/>
          </p:nvSpPr>
          <p:spPr bwMode="auto">
            <a:xfrm>
              <a:off x="592" y="609"/>
              <a:ext cx="19" cy="56"/>
            </a:xfrm>
            <a:custGeom>
              <a:avLst/>
              <a:gdLst>
                <a:gd name="T0" fmla="*/ 0 w 61913"/>
                <a:gd name="T1" fmla="*/ 0 h 179225"/>
                <a:gd name="T2" fmla="*/ 0 w 61913"/>
                <a:gd name="T3" fmla="*/ 0 h 179225"/>
                <a:gd name="T4" fmla="*/ 0 w 61913"/>
                <a:gd name="T5" fmla="*/ 0 h 179225"/>
                <a:gd name="T6" fmla="*/ 0 w 61913"/>
                <a:gd name="T7" fmla="*/ 0 h 179225"/>
                <a:gd name="T8" fmla="*/ 0 w 61913"/>
                <a:gd name="T9" fmla="*/ 0 h 179225"/>
                <a:gd name="T10" fmla="*/ 0 w 61913"/>
                <a:gd name="T11" fmla="*/ 0 h 179225"/>
                <a:gd name="T12" fmla="*/ 0 w 61913"/>
                <a:gd name="T13" fmla="*/ 0 h 179225"/>
                <a:gd name="T14" fmla="*/ 0 w 61913"/>
                <a:gd name="T15" fmla="*/ 0 h 1792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913"/>
                <a:gd name="T25" fmla="*/ 0 h 179225"/>
                <a:gd name="T26" fmla="*/ 61913 w 61913"/>
                <a:gd name="T27" fmla="*/ 179225 h 1792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913" h="179225">
                  <a:moveTo>
                    <a:pt x="52388" y="0"/>
                  </a:moveTo>
                  <a:cubicBezTo>
                    <a:pt x="46038" y="9525"/>
                    <a:pt x="36958" y="17715"/>
                    <a:pt x="33338" y="28575"/>
                  </a:cubicBezTo>
                  <a:lnTo>
                    <a:pt x="14288" y="85725"/>
                  </a:lnTo>
                  <a:lnTo>
                    <a:pt x="4763" y="114300"/>
                  </a:lnTo>
                  <a:lnTo>
                    <a:pt x="0" y="128588"/>
                  </a:lnTo>
                  <a:cubicBezTo>
                    <a:pt x="1588" y="139700"/>
                    <a:pt x="204" y="151667"/>
                    <a:pt x="4763" y="161925"/>
                  </a:cubicBezTo>
                  <a:cubicBezTo>
                    <a:pt x="7088" y="167155"/>
                    <a:pt x="13931" y="168890"/>
                    <a:pt x="19050" y="171450"/>
                  </a:cubicBezTo>
                  <a:cubicBezTo>
                    <a:pt x="34600" y="179225"/>
                    <a:pt x="43068" y="176213"/>
                    <a:pt x="61913" y="17621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latin typeface="Times New Roman" charset="0"/>
              </a:endParaRPr>
            </a:p>
          </p:txBody>
        </p:sp>
        <p:sp>
          <p:nvSpPr>
            <p:cNvPr id="44163" name="Freeform 14"/>
            <p:cNvSpPr>
              <a:spLocks noChangeArrowheads="1"/>
            </p:cNvSpPr>
            <p:nvPr/>
          </p:nvSpPr>
          <p:spPr bwMode="auto">
            <a:xfrm>
              <a:off x="598" y="693"/>
              <a:ext cx="31" cy="5"/>
            </a:xfrm>
            <a:custGeom>
              <a:avLst/>
              <a:gdLst>
                <a:gd name="T0" fmla="*/ 0 w 101586"/>
                <a:gd name="T1" fmla="*/ 0 h 15440"/>
                <a:gd name="T2" fmla="*/ 0 w 101586"/>
                <a:gd name="T3" fmla="*/ 0 h 15440"/>
                <a:gd name="T4" fmla="*/ 0 w 101586"/>
                <a:gd name="T5" fmla="*/ 0 h 15440"/>
                <a:gd name="T6" fmla="*/ 0 60000 65536"/>
                <a:gd name="T7" fmla="*/ 0 60000 65536"/>
                <a:gd name="T8" fmla="*/ 0 60000 65536"/>
                <a:gd name="T9" fmla="*/ 0 w 101586"/>
                <a:gd name="T10" fmla="*/ 0 h 15440"/>
                <a:gd name="T11" fmla="*/ 101586 w 101586"/>
                <a:gd name="T12" fmla="*/ 15440 h 15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586" h="15440">
                  <a:moveTo>
                    <a:pt x="0" y="0"/>
                  </a:moveTo>
                  <a:cubicBezTo>
                    <a:pt x="46321" y="15440"/>
                    <a:pt x="30192" y="14071"/>
                    <a:pt x="100013" y="4762"/>
                  </a:cubicBezTo>
                  <a:cubicBezTo>
                    <a:pt x="101586" y="4552"/>
                    <a:pt x="100013" y="1587"/>
                    <a:pt x="10001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latin typeface="Times New Roman" charset="0"/>
              </a:endParaRPr>
            </a:p>
          </p:txBody>
        </p:sp>
        <p:sp>
          <p:nvSpPr>
            <p:cNvPr id="44164" name="Freeform 17"/>
            <p:cNvSpPr>
              <a:spLocks noChangeArrowheads="1"/>
            </p:cNvSpPr>
            <p:nvPr/>
          </p:nvSpPr>
          <p:spPr bwMode="auto">
            <a:xfrm>
              <a:off x="548" y="480"/>
              <a:ext cx="185" cy="113"/>
            </a:xfrm>
            <a:custGeom>
              <a:avLst/>
              <a:gdLst>
                <a:gd name="T0" fmla="*/ 0 w 602635"/>
                <a:gd name="T1" fmla="*/ 0 h 366713"/>
                <a:gd name="T2" fmla="*/ 0 w 602635"/>
                <a:gd name="T3" fmla="*/ 0 h 366713"/>
                <a:gd name="T4" fmla="*/ 0 w 602635"/>
                <a:gd name="T5" fmla="*/ 0 h 366713"/>
                <a:gd name="T6" fmla="*/ 0 w 602635"/>
                <a:gd name="T7" fmla="*/ 0 h 366713"/>
                <a:gd name="T8" fmla="*/ 0 w 602635"/>
                <a:gd name="T9" fmla="*/ 0 h 366713"/>
                <a:gd name="T10" fmla="*/ 0 w 602635"/>
                <a:gd name="T11" fmla="*/ 0 h 366713"/>
                <a:gd name="T12" fmla="*/ 0 w 602635"/>
                <a:gd name="T13" fmla="*/ 0 h 366713"/>
                <a:gd name="T14" fmla="*/ 0 w 602635"/>
                <a:gd name="T15" fmla="*/ 0 h 366713"/>
                <a:gd name="T16" fmla="*/ 0 w 602635"/>
                <a:gd name="T17" fmla="*/ 0 h 366713"/>
                <a:gd name="T18" fmla="*/ 0 w 602635"/>
                <a:gd name="T19" fmla="*/ 0 h 366713"/>
                <a:gd name="T20" fmla="*/ 0 w 602635"/>
                <a:gd name="T21" fmla="*/ 0 h 366713"/>
                <a:gd name="T22" fmla="*/ 0 w 602635"/>
                <a:gd name="T23" fmla="*/ 0 h 366713"/>
                <a:gd name="T24" fmla="*/ 0 w 602635"/>
                <a:gd name="T25" fmla="*/ 0 h 366713"/>
                <a:gd name="T26" fmla="*/ 0 w 602635"/>
                <a:gd name="T27" fmla="*/ 0 h 366713"/>
                <a:gd name="T28" fmla="*/ 0 w 602635"/>
                <a:gd name="T29" fmla="*/ 0 h 366713"/>
                <a:gd name="T30" fmla="*/ 0 w 602635"/>
                <a:gd name="T31" fmla="*/ 0 h 366713"/>
                <a:gd name="T32" fmla="*/ 0 w 602635"/>
                <a:gd name="T33" fmla="*/ 0 h 366713"/>
                <a:gd name="T34" fmla="*/ 0 w 602635"/>
                <a:gd name="T35" fmla="*/ 0 h 366713"/>
                <a:gd name="T36" fmla="*/ 0 w 602635"/>
                <a:gd name="T37" fmla="*/ 0 h 366713"/>
                <a:gd name="T38" fmla="*/ 0 w 602635"/>
                <a:gd name="T39" fmla="*/ 0 h 366713"/>
                <a:gd name="T40" fmla="*/ 0 w 602635"/>
                <a:gd name="T41" fmla="*/ 0 h 366713"/>
                <a:gd name="T42" fmla="*/ 0 w 602635"/>
                <a:gd name="T43" fmla="*/ 0 h 366713"/>
                <a:gd name="T44" fmla="*/ 0 w 602635"/>
                <a:gd name="T45" fmla="*/ 0 h 366713"/>
                <a:gd name="T46" fmla="*/ 0 w 602635"/>
                <a:gd name="T47" fmla="*/ 0 h 366713"/>
                <a:gd name="T48" fmla="*/ 0 w 602635"/>
                <a:gd name="T49" fmla="*/ 0 h 366713"/>
                <a:gd name="T50" fmla="*/ 0 w 602635"/>
                <a:gd name="T51" fmla="*/ 0 h 366713"/>
                <a:gd name="T52" fmla="*/ 0 w 602635"/>
                <a:gd name="T53" fmla="*/ 0 h 366713"/>
                <a:gd name="T54" fmla="*/ 0 w 602635"/>
                <a:gd name="T55" fmla="*/ 0 h 366713"/>
                <a:gd name="T56" fmla="*/ 0 w 602635"/>
                <a:gd name="T57" fmla="*/ 0 h 366713"/>
                <a:gd name="T58" fmla="*/ 0 w 602635"/>
                <a:gd name="T59" fmla="*/ 0 h 366713"/>
                <a:gd name="T60" fmla="*/ 0 w 602635"/>
                <a:gd name="T61" fmla="*/ 0 h 366713"/>
                <a:gd name="T62" fmla="*/ 0 w 602635"/>
                <a:gd name="T63" fmla="*/ 0 h 366713"/>
                <a:gd name="T64" fmla="*/ 0 w 602635"/>
                <a:gd name="T65" fmla="*/ 0 h 366713"/>
                <a:gd name="T66" fmla="*/ 0 w 602635"/>
                <a:gd name="T67" fmla="*/ 0 h 366713"/>
                <a:gd name="T68" fmla="*/ 0 w 602635"/>
                <a:gd name="T69" fmla="*/ 0 h 366713"/>
                <a:gd name="T70" fmla="*/ 0 w 602635"/>
                <a:gd name="T71" fmla="*/ 0 h 366713"/>
                <a:gd name="T72" fmla="*/ 0 w 602635"/>
                <a:gd name="T73" fmla="*/ 0 h 366713"/>
                <a:gd name="T74" fmla="*/ 0 w 602635"/>
                <a:gd name="T75" fmla="*/ 0 h 366713"/>
                <a:gd name="T76" fmla="*/ 0 w 602635"/>
                <a:gd name="T77" fmla="*/ 0 h 366713"/>
                <a:gd name="T78" fmla="*/ 0 w 602635"/>
                <a:gd name="T79" fmla="*/ 0 h 366713"/>
                <a:gd name="T80" fmla="*/ 0 w 602635"/>
                <a:gd name="T81" fmla="*/ 0 h 366713"/>
                <a:gd name="T82" fmla="*/ 0 w 602635"/>
                <a:gd name="T83" fmla="*/ 0 h 366713"/>
                <a:gd name="T84" fmla="*/ 0 w 602635"/>
                <a:gd name="T85" fmla="*/ 0 h 366713"/>
                <a:gd name="T86" fmla="*/ 0 w 602635"/>
                <a:gd name="T87" fmla="*/ 0 h 366713"/>
                <a:gd name="T88" fmla="*/ 0 w 602635"/>
                <a:gd name="T89" fmla="*/ 0 h 366713"/>
                <a:gd name="T90" fmla="*/ 0 w 602635"/>
                <a:gd name="T91" fmla="*/ 0 h 366713"/>
                <a:gd name="T92" fmla="*/ 0 w 602635"/>
                <a:gd name="T93" fmla="*/ 0 h 366713"/>
                <a:gd name="T94" fmla="*/ 0 w 602635"/>
                <a:gd name="T95" fmla="*/ 0 h 366713"/>
                <a:gd name="T96" fmla="*/ 0 w 602635"/>
                <a:gd name="T97" fmla="*/ 0 h 366713"/>
                <a:gd name="T98" fmla="*/ 0 w 602635"/>
                <a:gd name="T99" fmla="*/ 0 h 366713"/>
                <a:gd name="T100" fmla="*/ 0 w 602635"/>
                <a:gd name="T101" fmla="*/ 0 h 3667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02635"/>
                <a:gd name="T154" fmla="*/ 0 h 366713"/>
                <a:gd name="T155" fmla="*/ 602635 w 602635"/>
                <a:gd name="T156" fmla="*/ 366713 h 3667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02635" h="366713">
                  <a:moveTo>
                    <a:pt x="38100" y="171450"/>
                  </a:moveTo>
                  <a:lnTo>
                    <a:pt x="9525" y="128588"/>
                  </a:lnTo>
                  <a:lnTo>
                    <a:pt x="0" y="114300"/>
                  </a:lnTo>
                  <a:cubicBezTo>
                    <a:pt x="4763" y="111125"/>
                    <a:pt x="8642" y="105716"/>
                    <a:pt x="14288" y="104775"/>
                  </a:cubicBezTo>
                  <a:cubicBezTo>
                    <a:pt x="19240" y="103950"/>
                    <a:pt x="23684" y="108409"/>
                    <a:pt x="28575" y="109538"/>
                  </a:cubicBezTo>
                  <a:cubicBezTo>
                    <a:pt x="96901" y="125306"/>
                    <a:pt x="55948" y="112313"/>
                    <a:pt x="90488" y="123825"/>
                  </a:cubicBezTo>
                  <a:cubicBezTo>
                    <a:pt x="107135" y="98856"/>
                    <a:pt x="104946" y="104265"/>
                    <a:pt x="119063" y="61913"/>
                  </a:cubicBezTo>
                  <a:lnTo>
                    <a:pt x="128588" y="33338"/>
                  </a:lnTo>
                  <a:cubicBezTo>
                    <a:pt x="132930" y="39851"/>
                    <a:pt x="147972" y="62985"/>
                    <a:pt x="152400" y="66675"/>
                  </a:cubicBezTo>
                  <a:cubicBezTo>
                    <a:pt x="156257" y="69889"/>
                    <a:pt x="161925" y="69850"/>
                    <a:pt x="166688" y="71438"/>
                  </a:cubicBezTo>
                  <a:cubicBezTo>
                    <a:pt x="176213" y="61913"/>
                    <a:pt x="184055" y="50335"/>
                    <a:pt x="195263" y="42863"/>
                  </a:cubicBezTo>
                  <a:cubicBezTo>
                    <a:pt x="200025" y="39688"/>
                    <a:pt x="205153" y="37002"/>
                    <a:pt x="209550" y="33338"/>
                  </a:cubicBezTo>
                  <a:cubicBezTo>
                    <a:pt x="214724" y="29026"/>
                    <a:pt x="218521" y="23185"/>
                    <a:pt x="223838" y="19050"/>
                  </a:cubicBezTo>
                  <a:cubicBezTo>
                    <a:pt x="232874" y="12022"/>
                    <a:pt x="252413" y="0"/>
                    <a:pt x="252413" y="0"/>
                  </a:cubicBezTo>
                  <a:cubicBezTo>
                    <a:pt x="257175" y="7938"/>
                    <a:pt x="262941" y="15354"/>
                    <a:pt x="266700" y="23813"/>
                  </a:cubicBezTo>
                  <a:cubicBezTo>
                    <a:pt x="287199" y="69937"/>
                    <a:pt x="255286" y="18598"/>
                    <a:pt x="280988" y="57150"/>
                  </a:cubicBezTo>
                  <a:cubicBezTo>
                    <a:pt x="293216" y="93835"/>
                    <a:pt x="281191" y="89454"/>
                    <a:pt x="314325" y="76200"/>
                  </a:cubicBezTo>
                  <a:cubicBezTo>
                    <a:pt x="319088" y="71438"/>
                    <a:pt x="323009" y="65649"/>
                    <a:pt x="328613" y="61913"/>
                  </a:cubicBezTo>
                  <a:cubicBezTo>
                    <a:pt x="332790" y="59128"/>
                    <a:pt x="338286" y="59128"/>
                    <a:pt x="342900" y="57150"/>
                  </a:cubicBezTo>
                  <a:cubicBezTo>
                    <a:pt x="349425" y="54353"/>
                    <a:pt x="355862" y="51278"/>
                    <a:pt x="361950" y="47625"/>
                  </a:cubicBezTo>
                  <a:cubicBezTo>
                    <a:pt x="371766" y="41735"/>
                    <a:pt x="390525" y="28575"/>
                    <a:pt x="390525" y="28575"/>
                  </a:cubicBezTo>
                  <a:cubicBezTo>
                    <a:pt x="393242" y="42160"/>
                    <a:pt x="396017" y="57994"/>
                    <a:pt x="400050" y="71438"/>
                  </a:cubicBezTo>
                  <a:cubicBezTo>
                    <a:pt x="402935" y="81055"/>
                    <a:pt x="409575" y="100013"/>
                    <a:pt x="409575" y="100013"/>
                  </a:cubicBezTo>
                  <a:cubicBezTo>
                    <a:pt x="466460" y="91886"/>
                    <a:pt x="423956" y="99987"/>
                    <a:pt x="457200" y="90488"/>
                  </a:cubicBezTo>
                  <a:cubicBezTo>
                    <a:pt x="468846" y="87161"/>
                    <a:pt x="496339" y="81857"/>
                    <a:pt x="504825" y="76200"/>
                  </a:cubicBezTo>
                  <a:lnTo>
                    <a:pt x="519113" y="66675"/>
                  </a:lnTo>
                  <a:cubicBezTo>
                    <a:pt x="520700" y="73025"/>
                    <a:pt x="522799" y="79269"/>
                    <a:pt x="523875" y="85725"/>
                  </a:cubicBezTo>
                  <a:cubicBezTo>
                    <a:pt x="533680" y="144554"/>
                    <a:pt x="511876" y="122535"/>
                    <a:pt x="590550" y="128588"/>
                  </a:cubicBezTo>
                  <a:cubicBezTo>
                    <a:pt x="569850" y="211387"/>
                    <a:pt x="592006" y="134473"/>
                    <a:pt x="571500" y="185738"/>
                  </a:cubicBezTo>
                  <a:cubicBezTo>
                    <a:pt x="567771" y="195060"/>
                    <a:pt x="561975" y="214313"/>
                    <a:pt x="561975" y="214313"/>
                  </a:cubicBezTo>
                  <a:cubicBezTo>
                    <a:pt x="566738" y="217488"/>
                    <a:pt x="572215" y="219791"/>
                    <a:pt x="576263" y="223838"/>
                  </a:cubicBezTo>
                  <a:cubicBezTo>
                    <a:pt x="599776" y="247350"/>
                    <a:pt x="586006" y="285548"/>
                    <a:pt x="590550" y="314325"/>
                  </a:cubicBezTo>
                  <a:cubicBezTo>
                    <a:pt x="591443" y="319979"/>
                    <a:pt x="602635" y="323493"/>
                    <a:pt x="600075" y="328613"/>
                  </a:cubicBezTo>
                  <a:cubicBezTo>
                    <a:pt x="597830" y="333103"/>
                    <a:pt x="590550" y="325438"/>
                    <a:pt x="585788" y="323850"/>
                  </a:cubicBezTo>
                  <a:cubicBezTo>
                    <a:pt x="582613" y="319088"/>
                    <a:pt x="580732" y="313139"/>
                    <a:pt x="576263" y="309563"/>
                  </a:cubicBezTo>
                  <a:cubicBezTo>
                    <a:pt x="572343" y="306427"/>
                    <a:pt x="566563" y="302761"/>
                    <a:pt x="561975" y="304800"/>
                  </a:cubicBezTo>
                  <a:cubicBezTo>
                    <a:pt x="531521" y="318335"/>
                    <a:pt x="535873" y="330078"/>
                    <a:pt x="519113" y="352425"/>
                  </a:cubicBezTo>
                  <a:cubicBezTo>
                    <a:pt x="515072" y="357813"/>
                    <a:pt x="509588" y="361950"/>
                    <a:pt x="504825" y="366713"/>
                  </a:cubicBezTo>
                  <a:cubicBezTo>
                    <a:pt x="501650" y="361950"/>
                    <a:pt x="496109" y="358091"/>
                    <a:pt x="495300" y="352425"/>
                  </a:cubicBezTo>
                  <a:cubicBezTo>
                    <a:pt x="478892" y="237566"/>
                    <a:pt x="529171" y="268846"/>
                    <a:pt x="404813" y="261938"/>
                  </a:cubicBezTo>
                  <a:cubicBezTo>
                    <a:pt x="401638" y="257175"/>
                    <a:pt x="396411" y="253263"/>
                    <a:pt x="395288" y="247650"/>
                  </a:cubicBezTo>
                  <a:cubicBezTo>
                    <a:pt x="375850" y="150463"/>
                    <a:pt x="433263" y="192209"/>
                    <a:pt x="271463" y="185738"/>
                  </a:cubicBezTo>
                  <a:cubicBezTo>
                    <a:pt x="269875" y="180975"/>
                    <a:pt x="271623" y="172435"/>
                    <a:pt x="266700" y="171450"/>
                  </a:cubicBezTo>
                  <a:cubicBezTo>
                    <a:pt x="252604" y="168631"/>
                    <a:pt x="237934" y="173394"/>
                    <a:pt x="223838" y="176213"/>
                  </a:cubicBezTo>
                  <a:cubicBezTo>
                    <a:pt x="204221" y="180137"/>
                    <a:pt x="193147" y="186796"/>
                    <a:pt x="176213" y="195263"/>
                  </a:cubicBezTo>
                  <a:cubicBezTo>
                    <a:pt x="171450" y="193675"/>
                    <a:pt x="165475" y="194050"/>
                    <a:pt x="161925" y="190500"/>
                  </a:cubicBezTo>
                  <a:cubicBezTo>
                    <a:pt x="144161" y="172736"/>
                    <a:pt x="176287" y="171432"/>
                    <a:pt x="138113" y="180975"/>
                  </a:cubicBezTo>
                  <a:cubicBezTo>
                    <a:pt x="90653" y="216571"/>
                    <a:pt x="150365" y="172807"/>
                    <a:pt x="95250" y="209550"/>
                  </a:cubicBezTo>
                  <a:cubicBezTo>
                    <a:pt x="88780" y="213863"/>
                    <a:pt x="70431" y="229104"/>
                    <a:pt x="61913" y="233363"/>
                  </a:cubicBezTo>
                  <a:cubicBezTo>
                    <a:pt x="57423" y="235608"/>
                    <a:pt x="52388" y="236538"/>
                    <a:pt x="47625" y="238125"/>
                  </a:cubicBezTo>
                  <a:cubicBezTo>
                    <a:pt x="30174" y="211950"/>
                    <a:pt x="38100" y="229562"/>
                    <a:pt x="38100" y="17145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44165" name="Rectangle 18"/>
            <p:cNvSpPr>
              <a:spLocks noChangeArrowheads="1"/>
            </p:cNvSpPr>
            <p:nvPr/>
          </p:nvSpPr>
          <p:spPr bwMode="auto">
            <a:xfrm>
              <a:off x="561" y="754"/>
              <a:ext cx="136" cy="24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44166" name="Freeform 37"/>
            <p:cNvSpPr>
              <a:spLocks noChangeArrowheads="1"/>
            </p:cNvSpPr>
            <p:nvPr/>
          </p:nvSpPr>
          <p:spPr bwMode="auto">
            <a:xfrm>
              <a:off x="714" y="850"/>
              <a:ext cx="103" cy="267"/>
            </a:xfrm>
            <a:custGeom>
              <a:avLst/>
              <a:gdLst>
                <a:gd name="T0" fmla="*/ 0 w 335065"/>
                <a:gd name="T1" fmla="*/ 0 h 863895"/>
                <a:gd name="T2" fmla="*/ 0 w 335065"/>
                <a:gd name="T3" fmla="*/ 0 h 863895"/>
                <a:gd name="T4" fmla="*/ 0 w 335065"/>
                <a:gd name="T5" fmla="*/ 0 h 863895"/>
                <a:gd name="T6" fmla="*/ 0 w 335065"/>
                <a:gd name="T7" fmla="*/ 0 h 863895"/>
                <a:gd name="T8" fmla="*/ 0 w 335065"/>
                <a:gd name="T9" fmla="*/ 0 h 863895"/>
                <a:gd name="T10" fmla="*/ 0 w 335065"/>
                <a:gd name="T11" fmla="*/ 0 h 863895"/>
                <a:gd name="T12" fmla="*/ 0 w 335065"/>
                <a:gd name="T13" fmla="*/ 0 h 863895"/>
                <a:gd name="T14" fmla="*/ 0 w 335065"/>
                <a:gd name="T15" fmla="*/ 0 h 863895"/>
                <a:gd name="T16" fmla="*/ 0 w 335065"/>
                <a:gd name="T17" fmla="*/ 0 h 8638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5065"/>
                <a:gd name="T28" fmla="*/ 0 h 863895"/>
                <a:gd name="T29" fmla="*/ 335065 w 335065"/>
                <a:gd name="T30" fmla="*/ 863895 h 8638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5065" h="863895">
                  <a:moveTo>
                    <a:pt x="0" y="19050"/>
                  </a:moveTo>
                  <a:lnTo>
                    <a:pt x="128588" y="0"/>
                  </a:lnTo>
                  <a:lnTo>
                    <a:pt x="190500" y="504825"/>
                  </a:lnTo>
                  <a:lnTo>
                    <a:pt x="204788" y="652463"/>
                  </a:lnTo>
                  <a:cubicBezTo>
                    <a:pt x="286619" y="777617"/>
                    <a:pt x="335065" y="776288"/>
                    <a:pt x="280988" y="776288"/>
                  </a:cubicBezTo>
                  <a:cubicBezTo>
                    <a:pt x="74619" y="795485"/>
                    <a:pt x="76200" y="863895"/>
                    <a:pt x="76200" y="790575"/>
                  </a:cubicBezTo>
                  <a:lnTo>
                    <a:pt x="76200" y="657225"/>
                  </a:lnTo>
                  <a:lnTo>
                    <a:pt x="95250" y="6286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CD5B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grpSp>
          <p:nvGrpSpPr>
            <p:cNvPr id="44167" name="Group 102"/>
            <p:cNvGrpSpPr>
              <a:grpSpLocks/>
            </p:cNvGrpSpPr>
            <p:nvPr/>
          </p:nvGrpSpPr>
          <p:grpSpPr bwMode="auto">
            <a:xfrm>
              <a:off x="750" y="1058"/>
              <a:ext cx="34" cy="37"/>
              <a:chOff x="741" y="1078"/>
              <a:chExt cx="38" cy="42"/>
            </a:xfrm>
          </p:grpSpPr>
          <p:cxnSp>
            <p:nvCxnSpPr>
              <p:cNvPr id="44180" name="Straight Connector 4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23" y="1101"/>
                <a:ext cx="3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181" name="Straight Connector 4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40" y="1099"/>
                <a:ext cx="3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182" name="Straight Connector 48"/>
              <p:cNvCxnSpPr>
                <a:cxnSpLocks noChangeShapeType="1"/>
              </p:cNvCxnSpPr>
              <p:nvPr/>
            </p:nvCxnSpPr>
            <p:spPr bwMode="auto">
              <a:xfrm rot="16200000" flipV="1">
                <a:off x="757" y="1087"/>
                <a:ext cx="32" cy="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4168" name="Freeform 65"/>
            <p:cNvSpPr>
              <a:spLocks noChangeArrowheads="1"/>
            </p:cNvSpPr>
            <p:nvPr/>
          </p:nvSpPr>
          <p:spPr bwMode="auto">
            <a:xfrm>
              <a:off x="702" y="611"/>
              <a:ext cx="34" cy="48"/>
            </a:xfrm>
            <a:custGeom>
              <a:avLst/>
              <a:gdLst>
                <a:gd name="T0" fmla="*/ 0 w 111539"/>
                <a:gd name="T1" fmla="*/ 0 h 154737"/>
                <a:gd name="T2" fmla="*/ 0 w 111539"/>
                <a:gd name="T3" fmla="*/ 0 h 154737"/>
                <a:gd name="T4" fmla="*/ 0 w 111539"/>
                <a:gd name="T5" fmla="*/ 0 h 154737"/>
                <a:gd name="T6" fmla="*/ 0 w 111539"/>
                <a:gd name="T7" fmla="*/ 0 h 154737"/>
                <a:gd name="T8" fmla="*/ 0 w 111539"/>
                <a:gd name="T9" fmla="*/ 0 h 154737"/>
                <a:gd name="T10" fmla="*/ 0 w 111539"/>
                <a:gd name="T11" fmla="*/ 0 h 154737"/>
                <a:gd name="T12" fmla="*/ 0 w 111539"/>
                <a:gd name="T13" fmla="*/ 0 h 1547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539"/>
                <a:gd name="T22" fmla="*/ 0 h 154737"/>
                <a:gd name="T23" fmla="*/ 111539 w 111539"/>
                <a:gd name="T24" fmla="*/ 154737 h 1547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539" h="154737">
                  <a:moveTo>
                    <a:pt x="15608" y="26150"/>
                  </a:moveTo>
                  <a:cubicBezTo>
                    <a:pt x="54832" y="0"/>
                    <a:pt x="32824" y="5680"/>
                    <a:pt x="82283" y="11862"/>
                  </a:cubicBezTo>
                  <a:cubicBezTo>
                    <a:pt x="111539" y="55747"/>
                    <a:pt x="95513" y="25616"/>
                    <a:pt x="87046" y="135687"/>
                  </a:cubicBezTo>
                  <a:cubicBezTo>
                    <a:pt x="85709" y="153066"/>
                    <a:pt x="82032" y="150059"/>
                    <a:pt x="67996" y="154737"/>
                  </a:cubicBezTo>
                  <a:cubicBezTo>
                    <a:pt x="33991" y="143402"/>
                    <a:pt x="47775" y="150781"/>
                    <a:pt x="25133" y="135687"/>
                  </a:cubicBezTo>
                  <a:cubicBezTo>
                    <a:pt x="21958" y="130925"/>
                    <a:pt x="19655" y="125447"/>
                    <a:pt x="15608" y="121400"/>
                  </a:cubicBezTo>
                  <a:cubicBezTo>
                    <a:pt x="0" y="105792"/>
                    <a:pt x="1321" y="119042"/>
                    <a:pt x="1321" y="107112"/>
                  </a:cubicBezTo>
                </a:path>
              </a:pathLst>
            </a:custGeom>
            <a:solidFill>
              <a:srgbClr val="FCD5B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latin typeface="Times New Roman" charset="0"/>
              </a:endParaRPr>
            </a:p>
          </p:txBody>
        </p:sp>
        <p:sp>
          <p:nvSpPr>
            <p:cNvPr id="44169" name="Freeform 69"/>
            <p:cNvSpPr>
              <a:spLocks noChangeArrowheads="1"/>
            </p:cNvSpPr>
            <p:nvPr/>
          </p:nvSpPr>
          <p:spPr bwMode="auto">
            <a:xfrm>
              <a:off x="586" y="754"/>
              <a:ext cx="91" cy="62"/>
            </a:xfrm>
            <a:custGeom>
              <a:avLst/>
              <a:gdLst>
                <a:gd name="T0" fmla="*/ 0 w 295275"/>
                <a:gd name="T1" fmla="*/ 0 h 200025"/>
                <a:gd name="T2" fmla="*/ 0 w 295275"/>
                <a:gd name="T3" fmla="*/ 0 h 200025"/>
                <a:gd name="T4" fmla="*/ 0 w 295275"/>
                <a:gd name="T5" fmla="*/ 0 h 200025"/>
                <a:gd name="T6" fmla="*/ 0 w 295275"/>
                <a:gd name="T7" fmla="*/ 0 h 200025"/>
                <a:gd name="T8" fmla="*/ 0 w 295275"/>
                <a:gd name="T9" fmla="*/ 0 h 200025"/>
                <a:gd name="T10" fmla="*/ 0 w 295275"/>
                <a:gd name="T11" fmla="*/ 0 h 200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5275"/>
                <a:gd name="T19" fmla="*/ 0 h 200025"/>
                <a:gd name="T20" fmla="*/ 295275 w 295275"/>
                <a:gd name="T21" fmla="*/ 200025 h 2000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5275" h="200025">
                  <a:moveTo>
                    <a:pt x="0" y="0"/>
                  </a:moveTo>
                  <a:lnTo>
                    <a:pt x="4763" y="200025"/>
                  </a:lnTo>
                  <a:lnTo>
                    <a:pt x="147638" y="4762"/>
                  </a:lnTo>
                  <a:lnTo>
                    <a:pt x="290513" y="171450"/>
                  </a:lnTo>
                  <a:lnTo>
                    <a:pt x="2952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44170" name="Rectangle 19"/>
            <p:cNvSpPr>
              <a:spLocks noChangeArrowheads="1"/>
            </p:cNvSpPr>
            <p:nvPr/>
          </p:nvSpPr>
          <p:spPr bwMode="auto">
            <a:xfrm rot="-491783">
              <a:off x="702" y="771"/>
              <a:ext cx="44" cy="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grpSp>
          <p:nvGrpSpPr>
            <p:cNvPr id="44171" name="Group 7"/>
            <p:cNvGrpSpPr>
              <a:grpSpLocks/>
            </p:cNvGrpSpPr>
            <p:nvPr/>
          </p:nvGrpSpPr>
          <p:grpSpPr bwMode="auto">
            <a:xfrm>
              <a:off x="557" y="575"/>
              <a:ext cx="41" cy="41"/>
              <a:chOff x="2786050" y="1785926"/>
              <a:chExt cx="142876" cy="142876"/>
            </a:xfrm>
          </p:grpSpPr>
          <p:sp>
            <p:nvSpPr>
              <p:cNvPr id="44178" name="Oval 8"/>
              <p:cNvSpPr>
                <a:spLocks noChangeArrowheads="1"/>
              </p:cNvSpPr>
              <p:nvPr/>
            </p:nvSpPr>
            <p:spPr bwMode="auto">
              <a:xfrm>
                <a:off x="2786050" y="1785926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sp>
            <p:nvSpPr>
              <p:cNvPr id="44179" name="Oval 9"/>
              <p:cNvSpPr>
                <a:spLocks noChangeArrowheads="1"/>
              </p:cNvSpPr>
              <p:nvPr/>
            </p:nvSpPr>
            <p:spPr bwMode="auto">
              <a:xfrm>
                <a:off x="2809862" y="1824026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44172" name="Freeform 56"/>
            <p:cNvSpPr>
              <a:spLocks noChangeArrowheads="1"/>
            </p:cNvSpPr>
            <p:nvPr/>
          </p:nvSpPr>
          <p:spPr bwMode="auto">
            <a:xfrm rot="475264">
              <a:off x="496" y="851"/>
              <a:ext cx="103" cy="267"/>
            </a:xfrm>
            <a:custGeom>
              <a:avLst/>
              <a:gdLst>
                <a:gd name="T0" fmla="*/ 0 w 335065"/>
                <a:gd name="T1" fmla="*/ 0 h 863895"/>
                <a:gd name="T2" fmla="*/ 0 w 335065"/>
                <a:gd name="T3" fmla="*/ 0 h 863895"/>
                <a:gd name="T4" fmla="*/ 0 w 335065"/>
                <a:gd name="T5" fmla="*/ 0 h 863895"/>
                <a:gd name="T6" fmla="*/ 0 w 335065"/>
                <a:gd name="T7" fmla="*/ 0 h 863895"/>
                <a:gd name="T8" fmla="*/ 0 w 335065"/>
                <a:gd name="T9" fmla="*/ 0 h 863895"/>
                <a:gd name="T10" fmla="*/ 0 w 335065"/>
                <a:gd name="T11" fmla="*/ 0 h 863895"/>
                <a:gd name="T12" fmla="*/ 0 w 335065"/>
                <a:gd name="T13" fmla="*/ 0 h 863895"/>
                <a:gd name="T14" fmla="*/ 0 w 335065"/>
                <a:gd name="T15" fmla="*/ 0 h 863895"/>
                <a:gd name="T16" fmla="*/ 0 w 335065"/>
                <a:gd name="T17" fmla="*/ 0 h 8638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5065"/>
                <a:gd name="T28" fmla="*/ 0 h 863895"/>
                <a:gd name="T29" fmla="*/ 335065 w 335065"/>
                <a:gd name="T30" fmla="*/ 863895 h 8638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5065" h="863895">
                  <a:moveTo>
                    <a:pt x="0" y="19050"/>
                  </a:moveTo>
                  <a:lnTo>
                    <a:pt x="128588" y="0"/>
                  </a:lnTo>
                  <a:lnTo>
                    <a:pt x="190500" y="504825"/>
                  </a:lnTo>
                  <a:lnTo>
                    <a:pt x="204788" y="652463"/>
                  </a:lnTo>
                  <a:cubicBezTo>
                    <a:pt x="286619" y="777617"/>
                    <a:pt x="335065" y="776288"/>
                    <a:pt x="280988" y="776288"/>
                  </a:cubicBezTo>
                  <a:cubicBezTo>
                    <a:pt x="74619" y="795485"/>
                    <a:pt x="76200" y="863895"/>
                    <a:pt x="76200" y="790575"/>
                  </a:cubicBezTo>
                  <a:lnTo>
                    <a:pt x="76200" y="657225"/>
                  </a:lnTo>
                  <a:lnTo>
                    <a:pt x="95250" y="6286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CD5B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grpSp>
          <p:nvGrpSpPr>
            <p:cNvPr id="44173" name="Group 113"/>
            <p:cNvGrpSpPr>
              <a:grpSpLocks/>
            </p:cNvGrpSpPr>
            <p:nvPr/>
          </p:nvGrpSpPr>
          <p:grpSpPr bwMode="auto">
            <a:xfrm>
              <a:off x="521" y="1062"/>
              <a:ext cx="34" cy="33"/>
              <a:chOff x="486" y="1085"/>
              <a:chExt cx="38" cy="38"/>
            </a:xfrm>
          </p:grpSpPr>
          <p:cxnSp>
            <p:nvCxnSpPr>
              <p:cNvPr id="44175" name="Straight Connector 57"/>
              <p:cNvCxnSpPr>
                <a:cxnSpLocks noChangeShapeType="1"/>
              </p:cNvCxnSpPr>
              <p:nvPr/>
            </p:nvCxnSpPr>
            <p:spPr bwMode="auto">
              <a:xfrm rot="5875264" flipH="1" flipV="1">
                <a:off x="468" y="1103"/>
                <a:ext cx="3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176" name="Straight Connector 58"/>
              <p:cNvCxnSpPr>
                <a:cxnSpLocks noChangeShapeType="1"/>
              </p:cNvCxnSpPr>
              <p:nvPr/>
            </p:nvCxnSpPr>
            <p:spPr bwMode="auto">
              <a:xfrm rot="5875264" flipH="1" flipV="1">
                <a:off x="485" y="1104"/>
                <a:ext cx="3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177" name="Straight Connector 59"/>
              <p:cNvCxnSpPr>
                <a:cxnSpLocks noChangeShapeType="1"/>
              </p:cNvCxnSpPr>
              <p:nvPr/>
            </p:nvCxnSpPr>
            <p:spPr bwMode="auto">
              <a:xfrm rot="16675264" flipV="1">
                <a:off x="502" y="1094"/>
                <a:ext cx="32" cy="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4174" name="Rectangle 20"/>
            <p:cNvSpPr>
              <a:spLocks noChangeArrowheads="1"/>
            </p:cNvSpPr>
            <p:nvPr/>
          </p:nvSpPr>
          <p:spPr bwMode="auto">
            <a:xfrm rot="-257571">
              <a:off x="504" y="777"/>
              <a:ext cx="44" cy="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2400" b="0" i="0">
                  <a:solidFill>
                    <a:srgbClr val="FFFFFF"/>
                  </a:solidFill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16" name="Group 118"/>
          <p:cNvGrpSpPr>
            <a:grpSpLocks/>
          </p:cNvGrpSpPr>
          <p:nvPr/>
        </p:nvGrpSpPr>
        <p:grpSpPr bwMode="auto">
          <a:xfrm>
            <a:off x="4646613" y="2514600"/>
            <a:ext cx="534987" cy="1600200"/>
            <a:chOff x="480" y="480"/>
            <a:chExt cx="337" cy="1008"/>
          </a:xfrm>
        </p:grpSpPr>
        <p:cxnSp>
          <p:nvCxnSpPr>
            <p:cNvPr id="44125" name="Straight Connector 41"/>
            <p:cNvCxnSpPr>
              <a:cxnSpLocks noChangeShapeType="1"/>
              <a:stCxn id="44134" idx="5"/>
              <a:endCxn id="44134" idx="5"/>
            </p:cNvCxnSpPr>
            <p:nvPr/>
          </p:nvCxnSpPr>
          <p:spPr bwMode="auto">
            <a:xfrm>
              <a:off x="743" y="1094"/>
              <a:ext cx="0" cy="0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44126" name="Straight Connector 43"/>
            <p:cNvCxnSpPr>
              <a:cxnSpLocks noChangeShapeType="1"/>
              <a:stCxn id="44134" idx="5"/>
              <a:endCxn id="44134" idx="5"/>
            </p:cNvCxnSpPr>
            <p:nvPr/>
          </p:nvCxnSpPr>
          <p:spPr bwMode="auto">
            <a:xfrm>
              <a:off x="743" y="1094"/>
              <a:ext cx="0" cy="0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</p:spPr>
        </p:cxnSp>
        <p:grpSp>
          <p:nvGrpSpPr>
            <p:cNvPr id="44127" name="Group 67"/>
            <p:cNvGrpSpPr>
              <a:grpSpLocks/>
            </p:cNvGrpSpPr>
            <p:nvPr/>
          </p:nvGrpSpPr>
          <p:grpSpPr bwMode="auto">
            <a:xfrm>
              <a:off x="480" y="1019"/>
              <a:ext cx="284" cy="469"/>
              <a:chOff x="1438295" y="2928934"/>
              <a:chExt cx="921036" cy="1520271"/>
            </a:xfrm>
          </p:grpSpPr>
          <p:sp>
            <p:nvSpPr>
              <p:cNvPr id="44153" name="Rectangle 60"/>
              <p:cNvSpPr>
                <a:spLocks noChangeArrowheads="1"/>
              </p:cNvSpPr>
              <p:nvPr/>
            </p:nvSpPr>
            <p:spPr bwMode="auto">
              <a:xfrm>
                <a:off x="1714480" y="2928934"/>
                <a:ext cx="428628" cy="1214446"/>
              </a:xfrm>
              <a:prstGeom prst="rect">
                <a:avLst/>
              </a:prstGeom>
              <a:solidFill>
                <a:srgbClr val="948A54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cxnSp>
            <p:nvCxnSpPr>
              <p:cNvPr id="44154" name="Straight Connector 62"/>
              <p:cNvCxnSpPr>
                <a:cxnSpLocks noChangeShapeType="1"/>
                <a:stCxn id="44153" idx="2"/>
              </p:cNvCxnSpPr>
              <p:nvPr/>
            </p:nvCxnSpPr>
            <p:spPr bwMode="auto">
              <a:xfrm rot="5400000" flipH="1">
                <a:off x="1428728" y="3643314"/>
                <a:ext cx="1000132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4155" name="Freeform 63"/>
              <p:cNvSpPr>
                <a:spLocks noChangeArrowheads="1"/>
              </p:cNvSpPr>
              <p:nvPr/>
            </p:nvSpPr>
            <p:spPr bwMode="auto">
              <a:xfrm>
                <a:off x="1438295" y="4190994"/>
                <a:ext cx="452438" cy="252412"/>
              </a:xfrm>
              <a:custGeom>
                <a:avLst/>
                <a:gdLst>
                  <a:gd name="T0" fmla="*/ 150408 w 504825"/>
                  <a:gd name="T1" fmla="*/ 4762 h 252412"/>
                  <a:gd name="T2" fmla="*/ 139347 w 504825"/>
                  <a:gd name="T3" fmla="*/ 9525 h 252412"/>
                  <a:gd name="T4" fmla="*/ 132713 w 504825"/>
                  <a:gd name="T5" fmla="*/ 19050 h 252412"/>
                  <a:gd name="T6" fmla="*/ 126077 w 504825"/>
                  <a:gd name="T7" fmla="*/ 23812 h 252412"/>
                  <a:gd name="T8" fmla="*/ 110594 w 504825"/>
                  <a:gd name="T9" fmla="*/ 38100 h 252412"/>
                  <a:gd name="T10" fmla="*/ 72992 w 504825"/>
                  <a:gd name="T11" fmla="*/ 52387 h 252412"/>
                  <a:gd name="T12" fmla="*/ 55298 w 504825"/>
                  <a:gd name="T13" fmla="*/ 61912 h 252412"/>
                  <a:gd name="T14" fmla="*/ 46450 w 504825"/>
                  <a:gd name="T15" fmla="*/ 66675 h 252412"/>
                  <a:gd name="T16" fmla="*/ 24332 w 504825"/>
                  <a:gd name="T17" fmla="*/ 66675 h 252412"/>
                  <a:gd name="T18" fmla="*/ 0 w 504825"/>
                  <a:gd name="T19" fmla="*/ 180975 h 252412"/>
                  <a:gd name="T20" fmla="*/ 4424 w 504825"/>
                  <a:gd name="T21" fmla="*/ 252412 h 252412"/>
                  <a:gd name="T22" fmla="*/ 154831 w 504825"/>
                  <a:gd name="T23" fmla="*/ 247650 h 252412"/>
                  <a:gd name="T24" fmla="*/ 227824 w 504825"/>
                  <a:gd name="T25" fmla="*/ 223837 h 252412"/>
                  <a:gd name="T26" fmla="*/ 234460 w 504825"/>
                  <a:gd name="T27" fmla="*/ 0 h 252412"/>
                  <a:gd name="T28" fmla="*/ 150408 w 504825"/>
                  <a:gd name="T29" fmla="*/ 4762 h 2524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4825"/>
                  <a:gd name="T46" fmla="*/ 0 h 252412"/>
                  <a:gd name="T47" fmla="*/ 504825 w 504825"/>
                  <a:gd name="T48" fmla="*/ 252412 h 2524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4825" h="252412">
                    <a:moveTo>
                      <a:pt x="323850" y="4762"/>
                    </a:moveTo>
                    <a:cubicBezTo>
                      <a:pt x="315912" y="6350"/>
                      <a:pt x="307616" y="6683"/>
                      <a:pt x="300037" y="9525"/>
                    </a:cubicBezTo>
                    <a:cubicBezTo>
                      <a:pt x="294678" y="11535"/>
                      <a:pt x="290869" y="16490"/>
                      <a:pt x="285750" y="19050"/>
                    </a:cubicBezTo>
                    <a:cubicBezTo>
                      <a:pt x="281260" y="21295"/>
                      <a:pt x="276076" y="21835"/>
                      <a:pt x="271462" y="23812"/>
                    </a:cubicBezTo>
                    <a:cubicBezTo>
                      <a:pt x="257912" y="29619"/>
                      <a:pt x="252083" y="35308"/>
                      <a:pt x="238125" y="38100"/>
                    </a:cubicBezTo>
                    <a:cubicBezTo>
                      <a:pt x="204475" y="44830"/>
                      <a:pt x="186716" y="45567"/>
                      <a:pt x="157162" y="52387"/>
                    </a:cubicBezTo>
                    <a:cubicBezTo>
                      <a:pt x="144406" y="55330"/>
                      <a:pt x="131762" y="58737"/>
                      <a:pt x="119062" y="61912"/>
                    </a:cubicBezTo>
                    <a:cubicBezTo>
                      <a:pt x="112712" y="63500"/>
                      <a:pt x="106557" y="66675"/>
                      <a:pt x="100012" y="66675"/>
                    </a:cubicBezTo>
                    <a:lnTo>
                      <a:pt x="52387" y="66675"/>
                    </a:lnTo>
                    <a:lnTo>
                      <a:pt x="0" y="180975"/>
                    </a:lnTo>
                    <a:lnTo>
                      <a:pt x="9525" y="252412"/>
                    </a:lnTo>
                    <a:lnTo>
                      <a:pt x="333375" y="247650"/>
                    </a:lnTo>
                    <a:lnTo>
                      <a:pt x="490537" y="223837"/>
                    </a:lnTo>
                    <a:lnTo>
                      <a:pt x="504825" y="0"/>
                    </a:lnTo>
                    <a:lnTo>
                      <a:pt x="323850" y="4762"/>
                    </a:lnTo>
                    <a:close/>
                  </a:path>
                </a:pathLst>
              </a:custGeom>
              <a:solidFill>
                <a:srgbClr val="4A452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sp>
            <p:nvSpPr>
              <p:cNvPr id="44156" name="Freeform 64"/>
              <p:cNvSpPr>
                <a:spLocks noChangeArrowheads="1"/>
              </p:cNvSpPr>
              <p:nvPr/>
            </p:nvSpPr>
            <p:spPr bwMode="auto">
              <a:xfrm flipH="1">
                <a:off x="1906893" y="4196793"/>
                <a:ext cx="452438" cy="252412"/>
              </a:xfrm>
              <a:custGeom>
                <a:avLst/>
                <a:gdLst>
                  <a:gd name="T0" fmla="*/ 150408 w 504825"/>
                  <a:gd name="T1" fmla="*/ 4762 h 252412"/>
                  <a:gd name="T2" fmla="*/ 139347 w 504825"/>
                  <a:gd name="T3" fmla="*/ 9525 h 252412"/>
                  <a:gd name="T4" fmla="*/ 132713 w 504825"/>
                  <a:gd name="T5" fmla="*/ 19050 h 252412"/>
                  <a:gd name="T6" fmla="*/ 126077 w 504825"/>
                  <a:gd name="T7" fmla="*/ 23812 h 252412"/>
                  <a:gd name="T8" fmla="*/ 110594 w 504825"/>
                  <a:gd name="T9" fmla="*/ 38100 h 252412"/>
                  <a:gd name="T10" fmla="*/ 72992 w 504825"/>
                  <a:gd name="T11" fmla="*/ 52387 h 252412"/>
                  <a:gd name="T12" fmla="*/ 55298 w 504825"/>
                  <a:gd name="T13" fmla="*/ 61912 h 252412"/>
                  <a:gd name="T14" fmla="*/ 46450 w 504825"/>
                  <a:gd name="T15" fmla="*/ 66675 h 252412"/>
                  <a:gd name="T16" fmla="*/ 24332 w 504825"/>
                  <a:gd name="T17" fmla="*/ 66675 h 252412"/>
                  <a:gd name="T18" fmla="*/ 0 w 504825"/>
                  <a:gd name="T19" fmla="*/ 180975 h 252412"/>
                  <a:gd name="T20" fmla="*/ 4424 w 504825"/>
                  <a:gd name="T21" fmla="*/ 252412 h 252412"/>
                  <a:gd name="T22" fmla="*/ 154831 w 504825"/>
                  <a:gd name="T23" fmla="*/ 247650 h 252412"/>
                  <a:gd name="T24" fmla="*/ 227824 w 504825"/>
                  <a:gd name="T25" fmla="*/ 223837 h 252412"/>
                  <a:gd name="T26" fmla="*/ 234460 w 504825"/>
                  <a:gd name="T27" fmla="*/ 0 h 252412"/>
                  <a:gd name="T28" fmla="*/ 150408 w 504825"/>
                  <a:gd name="T29" fmla="*/ 4762 h 2524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4825"/>
                  <a:gd name="T46" fmla="*/ 0 h 252412"/>
                  <a:gd name="T47" fmla="*/ 504825 w 504825"/>
                  <a:gd name="T48" fmla="*/ 252412 h 2524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4825" h="252412">
                    <a:moveTo>
                      <a:pt x="323850" y="4762"/>
                    </a:moveTo>
                    <a:cubicBezTo>
                      <a:pt x="315912" y="6350"/>
                      <a:pt x="307616" y="6683"/>
                      <a:pt x="300037" y="9525"/>
                    </a:cubicBezTo>
                    <a:cubicBezTo>
                      <a:pt x="294678" y="11535"/>
                      <a:pt x="290869" y="16490"/>
                      <a:pt x="285750" y="19050"/>
                    </a:cubicBezTo>
                    <a:cubicBezTo>
                      <a:pt x="281260" y="21295"/>
                      <a:pt x="276076" y="21835"/>
                      <a:pt x="271462" y="23812"/>
                    </a:cubicBezTo>
                    <a:cubicBezTo>
                      <a:pt x="257912" y="29619"/>
                      <a:pt x="252083" y="35308"/>
                      <a:pt x="238125" y="38100"/>
                    </a:cubicBezTo>
                    <a:cubicBezTo>
                      <a:pt x="204475" y="44830"/>
                      <a:pt x="186716" y="45567"/>
                      <a:pt x="157162" y="52387"/>
                    </a:cubicBezTo>
                    <a:cubicBezTo>
                      <a:pt x="144406" y="55330"/>
                      <a:pt x="131762" y="58737"/>
                      <a:pt x="119062" y="61912"/>
                    </a:cubicBezTo>
                    <a:cubicBezTo>
                      <a:pt x="112712" y="63500"/>
                      <a:pt x="106557" y="66675"/>
                      <a:pt x="100012" y="66675"/>
                    </a:cubicBezTo>
                    <a:lnTo>
                      <a:pt x="52387" y="66675"/>
                    </a:lnTo>
                    <a:lnTo>
                      <a:pt x="0" y="180975"/>
                    </a:lnTo>
                    <a:lnTo>
                      <a:pt x="9525" y="252412"/>
                    </a:lnTo>
                    <a:lnTo>
                      <a:pt x="333375" y="247650"/>
                    </a:lnTo>
                    <a:lnTo>
                      <a:pt x="490537" y="223837"/>
                    </a:lnTo>
                    <a:lnTo>
                      <a:pt x="504825" y="0"/>
                    </a:lnTo>
                    <a:lnTo>
                      <a:pt x="323850" y="4762"/>
                    </a:lnTo>
                    <a:close/>
                  </a:path>
                </a:pathLst>
              </a:custGeom>
              <a:solidFill>
                <a:srgbClr val="4A452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44128" name="Oval 3"/>
            <p:cNvSpPr>
              <a:spLocks noChangeArrowheads="1"/>
            </p:cNvSpPr>
            <p:nvPr/>
          </p:nvSpPr>
          <p:spPr bwMode="auto">
            <a:xfrm>
              <a:off x="543" y="513"/>
              <a:ext cx="176" cy="219"/>
            </a:xfrm>
            <a:prstGeom prst="ellipse">
              <a:avLst/>
            </a:prstGeom>
            <a:solidFill>
              <a:srgbClr val="FCD5B5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grpSp>
          <p:nvGrpSpPr>
            <p:cNvPr id="44129" name="Group 7"/>
            <p:cNvGrpSpPr>
              <a:grpSpLocks/>
            </p:cNvGrpSpPr>
            <p:nvPr/>
          </p:nvGrpSpPr>
          <p:grpSpPr bwMode="auto">
            <a:xfrm>
              <a:off x="625" y="576"/>
              <a:ext cx="42" cy="41"/>
              <a:chOff x="2786050" y="1785926"/>
              <a:chExt cx="142876" cy="142876"/>
            </a:xfrm>
          </p:grpSpPr>
          <p:sp>
            <p:nvSpPr>
              <p:cNvPr id="44151" name="Oval 8"/>
              <p:cNvSpPr>
                <a:spLocks noChangeArrowheads="1"/>
              </p:cNvSpPr>
              <p:nvPr/>
            </p:nvSpPr>
            <p:spPr bwMode="auto">
              <a:xfrm>
                <a:off x="2786050" y="1785926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sp>
            <p:nvSpPr>
              <p:cNvPr id="44152" name="Oval 9"/>
              <p:cNvSpPr>
                <a:spLocks noChangeArrowheads="1"/>
              </p:cNvSpPr>
              <p:nvPr/>
            </p:nvSpPr>
            <p:spPr bwMode="auto">
              <a:xfrm>
                <a:off x="2809862" y="1824026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44130" name="Freeform 13"/>
            <p:cNvSpPr>
              <a:spLocks noChangeArrowheads="1"/>
            </p:cNvSpPr>
            <p:nvPr/>
          </p:nvSpPr>
          <p:spPr bwMode="auto">
            <a:xfrm>
              <a:off x="592" y="609"/>
              <a:ext cx="19" cy="56"/>
            </a:xfrm>
            <a:custGeom>
              <a:avLst/>
              <a:gdLst>
                <a:gd name="T0" fmla="*/ 0 w 61913"/>
                <a:gd name="T1" fmla="*/ 0 h 179225"/>
                <a:gd name="T2" fmla="*/ 0 w 61913"/>
                <a:gd name="T3" fmla="*/ 0 h 179225"/>
                <a:gd name="T4" fmla="*/ 0 w 61913"/>
                <a:gd name="T5" fmla="*/ 0 h 179225"/>
                <a:gd name="T6" fmla="*/ 0 w 61913"/>
                <a:gd name="T7" fmla="*/ 0 h 179225"/>
                <a:gd name="T8" fmla="*/ 0 w 61913"/>
                <a:gd name="T9" fmla="*/ 0 h 179225"/>
                <a:gd name="T10" fmla="*/ 0 w 61913"/>
                <a:gd name="T11" fmla="*/ 0 h 179225"/>
                <a:gd name="T12" fmla="*/ 0 w 61913"/>
                <a:gd name="T13" fmla="*/ 0 h 179225"/>
                <a:gd name="T14" fmla="*/ 0 w 61913"/>
                <a:gd name="T15" fmla="*/ 0 h 1792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913"/>
                <a:gd name="T25" fmla="*/ 0 h 179225"/>
                <a:gd name="T26" fmla="*/ 61913 w 61913"/>
                <a:gd name="T27" fmla="*/ 179225 h 1792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913" h="179225">
                  <a:moveTo>
                    <a:pt x="52388" y="0"/>
                  </a:moveTo>
                  <a:cubicBezTo>
                    <a:pt x="46038" y="9525"/>
                    <a:pt x="36958" y="17715"/>
                    <a:pt x="33338" y="28575"/>
                  </a:cubicBezTo>
                  <a:lnTo>
                    <a:pt x="14288" y="85725"/>
                  </a:lnTo>
                  <a:lnTo>
                    <a:pt x="4763" y="114300"/>
                  </a:lnTo>
                  <a:lnTo>
                    <a:pt x="0" y="128588"/>
                  </a:lnTo>
                  <a:cubicBezTo>
                    <a:pt x="1588" y="139700"/>
                    <a:pt x="204" y="151667"/>
                    <a:pt x="4763" y="161925"/>
                  </a:cubicBezTo>
                  <a:cubicBezTo>
                    <a:pt x="7088" y="167155"/>
                    <a:pt x="13931" y="168890"/>
                    <a:pt x="19050" y="171450"/>
                  </a:cubicBezTo>
                  <a:cubicBezTo>
                    <a:pt x="34600" y="179225"/>
                    <a:pt x="43068" y="176213"/>
                    <a:pt x="61913" y="17621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latin typeface="Times New Roman" charset="0"/>
              </a:endParaRPr>
            </a:p>
          </p:txBody>
        </p:sp>
        <p:sp>
          <p:nvSpPr>
            <p:cNvPr id="44131" name="Freeform 14"/>
            <p:cNvSpPr>
              <a:spLocks noChangeArrowheads="1"/>
            </p:cNvSpPr>
            <p:nvPr/>
          </p:nvSpPr>
          <p:spPr bwMode="auto">
            <a:xfrm>
              <a:off x="598" y="693"/>
              <a:ext cx="31" cy="5"/>
            </a:xfrm>
            <a:custGeom>
              <a:avLst/>
              <a:gdLst>
                <a:gd name="T0" fmla="*/ 0 w 101586"/>
                <a:gd name="T1" fmla="*/ 0 h 15440"/>
                <a:gd name="T2" fmla="*/ 0 w 101586"/>
                <a:gd name="T3" fmla="*/ 0 h 15440"/>
                <a:gd name="T4" fmla="*/ 0 w 101586"/>
                <a:gd name="T5" fmla="*/ 0 h 15440"/>
                <a:gd name="T6" fmla="*/ 0 60000 65536"/>
                <a:gd name="T7" fmla="*/ 0 60000 65536"/>
                <a:gd name="T8" fmla="*/ 0 60000 65536"/>
                <a:gd name="T9" fmla="*/ 0 w 101586"/>
                <a:gd name="T10" fmla="*/ 0 h 15440"/>
                <a:gd name="T11" fmla="*/ 101586 w 101586"/>
                <a:gd name="T12" fmla="*/ 15440 h 15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586" h="15440">
                  <a:moveTo>
                    <a:pt x="0" y="0"/>
                  </a:moveTo>
                  <a:cubicBezTo>
                    <a:pt x="46321" y="15440"/>
                    <a:pt x="30192" y="14071"/>
                    <a:pt x="100013" y="4762"/>
                  </a:cubicBezTo>
                  <a:cubicBezTo>
                    <a:pt x="101586" y="4552"/>
                    <a:pt x="100013" y="1587"/>
                    <a:pt x="10001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latin typeface="Times New Roman" charset="0"/>
              </a:endParaRPr>
            </a:p>
          </p:txBody>
        </p:sp>
        <p:sp>
          <p:nvSpPr>
            <p:cNvPr id="44132" name="Freeform 17"/>
            <p:cNvSpPr>
              <a:spLocks noChangeArrowheads="1"/>
            </p:cNvSpPr>
            <p:nvPr/>
          </p:nvSpPr>
          <p:spPr bwMode="auto">
            <a:xfrm>
              <a:off x="548" y="480"/>
              <a:ext cx="185" cy="113"/>
            </a:xfrm>
            <a:custGeom>
              <a:avLst/>
              <a:gdLst>
                <a:gd name="T0" fmla="*/ 0 w 602635"/>
                <a:gd name="T1" fmla="*/ 0 h 366713"/>
                <a:gd name="T2" fmla="*/ 0 w 602635"/>
                <a:gd name="T3" fmla="*/ 0 h 366713"/>
                <a:gd name="T4" fmla="*/ 0 w 602635"/>
                <a:gd name="T5" fmla="*/ 0 h 366713"/>
                <a:gd name="T6" fmla="*/ 0 w 602635"/>
                <a:gd name="T7" fmla="*/ 0 h 366713"/>
                <a:gd name="T8" fmla="*/ 0 w 602635"/>
                <a:gd name="T9" fmla="*/ 0 h 366713"/>
                <a:gd name="T10" fmla="*/ 0 w 602635"/>
                <a:gd name="T11" fmla="*/ 0 h 366713"/>
                <a:gd name="T12" fmla="*/ 0 w 602635"/>
                <a:gd name="T13" fmla="*/ 0 h 366713"/>
                <a:gd name="T14" fmla="*/ 0 w 602635"/>
                <a:gd name="T15" fmla="*/ 0 h 366713"/>
                <a:gd name="T16" fmla="*/ 0 w 602635"/>
                <a:gd name="T17" fmla="*/ 0 h 366713"/>
                <a:gd name="T18" fmla="*/ 0 w 602635"/>
                <a:gd name="T19" fmla="*/ 0 h 366713"/>
                <a:gd name="T20" fmla="*/ 0 w 602635"/>
                <a:gd name="T21" fmla="*/ 0 h 366713"/>
                <a:gd name="T22" fmla="*/ 0 w 602635"/>
                <a:gd name="T23" fmla="*/ 0 h 366713"/>
                <a:gd name="T24" fmla="*/ 0 w 602635"/>
                <a:gd name="T25" fmla="*/ 0 h 366713"/>
                <a:gd name="T26" fmla="*/ 0 w 602635"/>
                <a:gd name="T27" fmla="*/ 0 h 366713"/>
                <a:gd name="T28" fmla="*/ 0 w 602635"/>
                <a:gd name="T29" fmla="*/ 0 h 366713"/>
                <a:gd name="T30" fmla="*/ 0 w 602635"/>
                <a:gd name="T31" fmla="*/ 0 h 366713"/>
                <a:gd name="T32" fmla="*/ 0 w 602635"/>
                <a:gd name="T33" fmla="*/ 0 h 366713"/>
                <a:gd name="T34" fmla="*/ 0 w 602635"/>
                <a:gd name="T35" fmla="*/ 0 h 366713"/>
                <a:gd name="T36" fmla="*/ 0 w 602635"/>
                <a:gd name="T37" fmla="*/ 0 h 366713"/>
                <a:gd name="T38" fmla="*/ 0 w 602635"/>
                <a:gd name="T39" fmla="*/ 0 h 366713"/>
                <a:gd name="T40" fmla="*/ 0 w 602635"/>
                <a:gd name="T41" fmla="*/ 0 h 366713"/>
                <a:gd name="T42" fmla="*/ 0 w 602635"/>
                <a:gd name="T43" fmla="*/ 0 h 366713"/>
                <a:gd name="T44" fmla="*/ 0 w 602635"/>
                <a:gd name="T45" fmla="*/ 0 h 366713"/>
                <a:gd name="T46" fmla="*/ 0 w 602635"/>
                <a:gd name="T47" fmla="*/ 0 h 366713"/>
                <a:gd name="T48" fmla="*/ 0 w 602635"/>
                <a:gd name="T49" fmla="*/ 0 h 366713"/>
                <a:gd name="T50" fmla="*/ 0 w 602635"/>
                <a:gd name="T51" fmla="*/ 0 h 366713"/>
                <a:gd name="T52" fmla="*/ 0 w 602635"/>
                <a:gd name="T53" fmla="*/ 0 h 366713"/>
                <a:gd name="T54" fmla="*/ 0 w 602635"/>
                <a:gd name="T55" fmla="*/ 0 h 366713"/>
                <a:gd name="T56" fmla="*/ 0 w 602635"/>
                <a:gd name="T57" fmla="*/ 0 h 366713"/>
                <a:gd name="T58" fmla="*/ 0 w 602635"/>
                <a:gd name="T59" fmla="*/ 0 h 366713"/>
                <a:gd name="T60" fmla="*/ 0 w 602635"/>
                <a:gd name="T61" fmla="*/ 0 h 366713"/>
                <a:gd name="T62" fmla="*/ 0 w 602635"/>
                <a:gd name="T63" fmla="*/ 0 h 366713"/>
                <a:gd name="T64" fmla="*/ 0 w 602635"/>
                <a:gd name="T65" fmla="*/ 0 h 366713"/>
                <a:gd name="T66" fmla="*/ 0 w 602635"/>
                <a:gd name="T67" fmla="*/ 0 h 366713"/>
                <a:gd name="T68" fmla="*/ 0 w 602635"/>
                <a:gd name="T69" fmla="*/ 0 h 366713"/>
                <a:gd name="T70" fmla="*/ 0 w 602635"/>
                <a:gd name="T71" fmla="*/ 0 h 366713"/>
                <a:gd name="T72" fmla="*/ 0 w 602635"/>
                <a:gd name="T73" fmla="*/ 0 h 366713"/>
                <a:gd name="T74" fmla="*/ 0 w 602635"/>
                <a:gd name="T75" fmla="*/ 0 h 366713"/>
                <a:gd name="T76" fmla="*/ 0 w 602635"/>
                <a:gd name="T77" fmla="*/ 0 h 366713"/>
                <a:gd name="T78" fmla="*/ 0 w 602635"/>
                <a:gd name="T79" fmla="*/ 0 h 366713"/>
                <a:gd name="T80" fmla="*/ 0 w 602635"/>
                <a:gd name="T81" fmla="*/ 0 h 366713"/>
                <a:gd name="T82" fmla="*/ 0 w 602635"/>
                <a:gd name="T83" fmla="*/ 0 h 366713"/>
                <a:gd name="T84" fmla="*/ 0 w 602635"/>
                <a:gd name="T85" fmla="*/ 0 h 366713"/>
                <a:gd name="T86" fmla="*/ 0 w 602635"/>
                <a:gd name="T87" fmla="*/ 0 h 366713"/>
                <a:gd name="T88" fmla="*/ 0 w 602635"/>
                <a:gd name="T89" fmla="*/ 0 h 366713"/>
                <a:gd name="T90" fmla="*/ 0 w 602635"/>
                <a:gd name="T91" fmla="*/ 0 h 366713"/>
                <a:gd name="T92" fmla="*/ 0 w 602635"/>
                <a:gd name="T93" fmla="*/ 0 h 366713"/>
                <a:gd name="T94" fmla="*/ 0 w 602635"/>
                <a:gd name="T95" fmla="*/ 0 h 366713"/>
                <a:gd name="T96" fmla="*/ 0 w 602635"/>
                <a:gd name="T97" fmla="*/ 0 h 366713"/>
                <a:gd name="T98" fmla="*/ 0 w 602635"/>
                <a:gd name="T99" fmla="*/ 0 h 366713"/>
                <a:gd name="T100" fmla="*/ 0 w 602635"/>
                <a:gd name="T101" fmla="*/ 0 h 3667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02635"/>
                <a:gd name="T154" fmla="*/ 0 h 366713"/>
                <a:gd name="T155" fmla="*/ 602635 w 602635"/>
                <a:gd name="T156" fmla="*/ 366713 h 3667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02635" h="366713">
                  <a:moveTo>
                    <a:pt x="38100" y="171450"/>
                  </a:moveTo>
                  <a:lnTo>
                    <a:pt x="9525" y="128588"/>
                  </a:lnTo>
                  <a:lnTo>
                    <a:pt x="0" y="114300"/>
                  </a:lnTo>
                  <a:cubicBezTo>
                    <a:pt x="4763" y="111125"/>
                    <a:pt x="8642" y="105716"/>
                    <a:pt x="14288" y="104775"/>
                  </a:cubicBezTo>
                  <a:cubicBezTo>
                    <a:pt x="19240" y="103950"/>
                    <a:pt x="23684" y="108409"/>
                    <a:pt x="28575" y="109538"/>
                  </a:cubicBezTo>
                  <a:cubicBezTo>
                    <a:pt x="96901" y="125306"/>
                    <a:pt x="55948" y="112313"/>
                    <a:pt x="90488" y="123825"/>
                  </a:cubicBezTo>
                  <a:cubicBezTo>
                    <a:pt x="107135" y="98856"/>
                    <a:pt x="104946" y="104265"/>
                    <a:pt x="119063" y="61913"/>
                  </a:cubicBezTo>
                  <a:lnTo>
                    <a:pt x="128588" y="33338"/>
                  </a:lnTo>
                  <a:cubicBezTo>
                    <a:pt x="132930" y="39851"/>
                    <a:pt x="147972" y="62985"/>
                    <a:pt x="152400" y="66675"/>
                  </a:cubicBezTo>
                  <a:cubicBezTo>
                    <a:pt x="156257" y="69889"/>
                    <a:pt x="161925" y="69850"/>
                    <a:pt x="166688" y="71438"/>
                  </a:cubicBezTo>
                  <a:cubicBezTo>
                    <a:pt x="176213" y="61913"/>
                    <a:pt x="184055" y="50335"/>
                    <a:pt x="195263" y="42863"/>
                  </a:cubicBezTo>
                  <a:cubicBezTo>
                    <a:pt x="200025" y="39688"/>
                    <a:pt x="205153" y="37002"/>
                    <a:pt x="209550" y="33338"/>
                  </a:cubicBezTo>
                  <a:cubicBezTo>
                    <a:pt x="214724" y="29026"/>
                    <a:pt x="218521" y="23185"/>
                    <a:pt x="223838" y="19050"/>
                  </a:cubicBezTo>
                  <a:cubicBezTo>
                    <a:pt x="232874" y="12022"/>
                    <a:pt x="252413" y="0"/>
                    <a:pt x="252413" y="0"/>
                  </a:cubicBezTo>
                  <a:cubicBezTo>
                    <a:pt x="257175" y="7938"/>
                    <a:pt x="262941" y="15354"/>
                    <a:pt x="266700" y="23813"/>
                  </a:cubicBezTo>
                  <a:cubicBezTo>
                    <a:pt x="287199" y="69937"/>
                    <a:pt x="255286" y="18598"/>
                    <a:pt x="280988" y="57150"/>
                  </a:cubicBezTo>
                  <a:cubicBezTo>
                    <a:pt x="293216" y="93835"/>
                    <a:pt x="281191" y="89454"/>
                    <a:pt x="314325" y="76200"/>
                  </a:cubicBezTo>
                  <a:cubicBezTo>
                    <a:pt x="319088" y="71438"/>
                    <a:pt x="323009" y="65649"/>
                    <a:pt x="328613" y="61913"/>
                  </a:cubicBezTo>
                  <a:cubicBezTo>
                    <a:pt x="332790" y="59128"/>
                    <a:pt x="338286" y="59128"/>
                    <a:pt x="342900" y="57150"/>
                  </a:cubicBezTo>
                  <a:cubicBezTo>
                    <a:pt x="349425" y="54353"/>
                    <a:pt x="355862" y="51278"/>
                    <a:pt x="361950" y="47625"/>
                  </a:cubicBezTo>
                  <a:cubicBezTo>
                    <a:pt x="371766" y="41735"/>
                    <a:pt x="390525" y="28575"/>
                    <a:pt x="390525" y="28575"/>
                  </a:cubicBezTo>
                  <a:cubicBezTo>
                    <a:pt x="393242" y="42160"/>
                    <a:pt x="396017" y="57994"/>
                    <a:pt x="400050" y="71438"/>
                  </a:cubicBezTo>
                  <a:cubicBezTo>
                    <a:pt x="402935" y="81055"/>
                    <a:pt x="409575" y="100013"/>
                    <a:pt x="409575" y="100013"/>
                  </a:cubicBezTo>
                  <a:cubicBezTo>
                    <a:pt x="466460" y="91886"/>
                    <a:pt x="423956" y="99987"/>
                    <a:pt x="457200" y="90488"/>
                  </a:cubicBezTo>
                  <a:cubicBezTo>
                    <a:pt x="468846" y="87161"/>
                    <a:pt x="496339" y="81857"/>
                    <a:pt x="504825" y="76200"/>
                  </a:cubicBezTo>
                  <a:lnTo>
                    <a:pt x="519113" y="66675"/>
                  </a:lnTo>
                  <a:cubicBezTo>
                    <a:pt x="520700" y="73025"/>
                    <a:pt x="522799" y="79269"/>
                    <a:pt x="523875" y="85725"/>
                  </a:cubicBezTo>
                  <a:cubicBezTo>
                    <a:pt x="533680" y="144554"/>
                    <a:pt x="511876" y="122535"/>
                    <a:pt x="590550" y="128588"/>
                  </a:cubicBezTo>
                  <a:cubicBezTo>
                    <a:pt x="569850" y="211387"/>
                    <a:pt x="592006" y="134473"/>
                    <a:pt x="571500" y="185738"/>
                  </a:cubicBezTo>
                  <a:cubicBezTo>
                    <a:pt x="567771" y="195060"/>
                    <a:pt x="561975" y="214313"/>
                    <a:pt x="561975" y="214313"/>
                  </a:cubicBezTo>
                  <a:cubicBezTo>
                    <a:pt x="566738" y="217488"/>
                    <a:pt x="572215" y="219791"/>
                    <a:pt x="576263" y="223838"/>
                  </a:cubicBezTo>
                  <a:cubicBezTo>
                    <a:pt x="599776" y="247350"/>
                    <a:pt x="586006" y="285548"/>
                    <a:pt x="590550" y="314325"/>
                  </a:cubicBezTo>
                  <a:cubicBezTo>
                    <a:pt x="591443" y="319979"/>
                    <a:pt x="602635" y="323493"/>
                    <a:pt x="600075" y="328613"/>
                  </a:cubicBezTo>
                  <a:cubicBezTo>
                    <a:pt x="597830" y="333103"/>
                    <a:pt x="590550" y="325438"/>
                    <a:pt x="585788" y="323850"/>
                  </a:cubicBezTo>
                  <a:cubicBezTo>
                    <a:pt x="582613" y="319088"/>
                    <a:pt x="580732" y="313139"/>
                    <a:pt x="576263" y="309563"/>
                  </a:cubicBezTo>
                  <a:cubicBezTo>
                    <a:pt x="572343" y="306427"/>
                    <a:pt x="566563" y="302761"/>
                    <a:pt x="561975" y="304800"/>
                  </a:cubicBezTo>
                  <a:cubicBezTo>
                    <a:pt x="531521" y="318335"/>
                    <a:pt x="535873" y="330078"/>
                    <a:pt x="519113" y="352425"/>
                  </a:cubicBezTo>
                  <a:cubicBezTo>
                    <a:pt x="515072" y="357813"/>
                    <a:pt x="509588" y="361950"/>
                    <a:pt x="504825" y="366713"/>
                  </a:cubicBezTo>
                  <a:cubicBezTo>
                    <a:pt x="501650" y="361950"/>
                    <a:pt x="496109" y="358091"/>
                    <a:pt x="495300" y="352425"/>
                  </a:cubicBezTo>
                  <a:cubicBezTo>
                    <a:pt x="478892" y="237566"/>
                    <a:pt x="529171" y="268846"/>
                    <a:pt x="404813" y="261938"/>
                  </a:cubicBezTo>
                  <a:cubicBezTo>
                    <a:pt x="401638" y="257175"/>
                    <a:pt x="396411" y="253263"/>
                    <a:pt x="395288" y="247650"/>
                  </a:cubicBezTo>
                  <a:cubicBezTo>
                    <a:pt x="375850" y="150463"/>
                    <a:pt x="433263" y="192209"/>
                    <a:pt x="271463" y="185738"/>
                  </a:cubicBezTo>
                  <a:cubicBezTo>
                    <a:pt x="269875" y="180975"/>
                    <a:pt x="271623" y="172435"/>
                    <a:pt x="266700" y="171450"/>
                  </a:cubicBezTo>
                  <a:cubicBezTo>
                    <a:pt x="252604" y="168631"/>
                    <a:pt x="237934" y="173394"/>
                    <a:pt x="223838" y="176213"/>
                  </a:cubicBezTo>
                  <a:cubicBezTo>
                    <a:pt x="204221" y="180137"/>
                    <a:pt x="193147" y="186796"/>
                    <a:pt x="176213" y="195263"/>
                  </a:cubicBezTo>
                  <a:cubicBezTo>
                    <a:pt x="171450" y="193675"/>
                    <a:pt x="165475" y="194050"/>
                    <a:pt x="161925" y="190500"/>
                  </a:cubicBezTo>
                  <a:cubicBezTo>
                    <a:pt x="144161" y="172736"/>
                    <a:pt x="176287" y="171432"/>
                    <a:pt x="138113" y="180975"/>
                  </a:cubicBezTo>
                  <a:cubicBezTo>
                    <a:pt x="90653" y="216571"/>
                    <a:pt x="150365" y="172807"/>
                    <a:pt x="95250" y="209550"/>
                  </a:cubicBezTo>
                  <a:cubicBezTo>
                    <a:pt x="88780" y="213863"/>
                    <a:pt x="70431" y="229104"/>
                    <a:pt x="61913" y="233363"/>
                  </a:cubicBezTo>
                  <a:cubicBezTo>
                    <a:pt x="57423" y="235608"/>
                    <a:pt x="52388" y="236538"/>
                    <a:pt x="47625" y="238125"/>
                  </a:cubicBezTo>
                  <a:cubicBezTo>
                    <a:pt x="30174" y="211950"/>
                    <a:pt x="38100" y="229562"/>
                    <a:pt x="38100" y="17145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44133" name="Rectangle 18"/>
            <p:cNvSpPr>
              <a:spLocks noChangeArrowheads="1"/>
            </p:cNvSpPr>
            <p:nvPr/>
          </p:nvSpPr>
          <p:spPr bwMode="auto">
            <a:xfrm>
              <a:off x="561" y="754"/>
              <a:ext cx="136" cy="24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44134" name="Freeform 37"/>
            <p:cNvSpPr>
              <a:spLocks noChangeArrowheads="1"/>
            </p:cNvSpPr>
            <p:nvPr/>
          </p:nvSpPr>
          <p:spPr bwMode="auto">
            <a:xfrm>
              <a:off x="714" y="850"/>
              <a:ext cx="103" cy="267"/>
            </a:xfrm>
            <a:custGeom>
              <a:avLst/>
              <a:gdLst>
                <a:gd name="T0" fmla="*/ 0 w 335065"/>
                <a:gd name="T1" fmla="*/ 0 h 863895"/>
                <a:gd name="T2" fmla="*/ 0 w 335065"/>
                <a:gd name="T3" fmla="*/ 0 h 863895"/>
                <a:gd name="T4" fmla="*/ 0 w 335065"/>
                <a:gd name="T5" fmla="*/ 0 h 863895"/>
                <a:gd name="T6" fmla="*/ 0 w 335065"/>
                <a:gd name="T7" fmla="*/ 0 h 863895"/>
                <a:gd name="T8" fmla="*/ 0 w 335065"/>
                <a:gd name="T9" fmla="*/ 0 h 863895"/>
                <a:gd name="T10" fmla="*/ 0 w 335065"/>
                <a:gd name="T11" fmla="*/ 0 h 863895"/>
                <a:gd name="T12" fmla="*/ 0 w 335065"/>
                <a:gd name="T13" fmla="*/ 0 h 863895"/>
                <a:gd name="T14" fmla="*/ 0 w 335065"/>
                <a:gd name="T15" fmla="*/ 0 h 863895"/>
                <a:gd name="T16" fmla="*/ 0 w 335065"/>
                <a:gd name="T17" fmla="*/ 0 h 8638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5065"/>
                <a:gd name="T28" fmla="*/ 0 h 863895"/>
                <a:gd name="T29" fmla="*/ 335065 w 335065"/>
                <a:gd name="T30" fmla="*/ 863895 h 8638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5065" h="863895">
                  <a:moveTo>
                    <a:pt x="0" y="19050"/>
                  </a:moveTo>
                  <a:lnTo>
                    <a:pt x="128588" y="0"/>
                  </a:lnTo>
                  <a:lnTo>
                    <a:pt x="190500" y="504825"/>
                  </a:lnTo>
                  <a:lnTo>
                    <a:pt x="204788" y="652463"/>
                  </a:lnTo>
                  <a:cubicBezTo>
                    <a:pt x="286619" y="777617"/>
                    <a:pt x="335065" y="776288"/>
                    <a:pt x="280988" y="776288"/>
                  </a:cubicBezTo>
                  <a:cubicBezTo>
                    <a:pt x="74619" y="795485"/>
                    <a:pt x="76200" y="863895"/>
                    <a:pt x="76200" y="790575"/>
                  </a:cubicBezTo>
                  <a:lnTo>
                    <a:pt x="76200" y="657225"/>
                  </a:lnTo>
                  <a:lnTo>
                    <a:pt x="95250" y="6286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CD5B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grpSp>
          <p:nvGrpSpPr>
            <p:cNvPr id="44135" name="Group 135"/>
            <p:cNvGrpSpPr>
              <a:grpSpLocks/>
            </p:cNvGrpSpPr>
            <p:nvPr/>
          </p:nvGrpSpPr>
          <p:grpSpPr bwMode="auto">
            <a:xfrm>
              <a:off x="750" y="1058"/>
              <a:ext cx="34" cy="37"/>
              <a:chOff x="741" y="1078"/>
              <a:chExt cx="38" cy="42"/>
            </a:xfrm>
          </p:grpSpPr>
          <p:cxnSp>
            <p:nvCxnSpPr>
              <p:cNvPr id="44148" name="Straight Connector 4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23" y="1101"/>
                <a:ext cx="3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149" name="Straight Connector 4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40" y="1099"/>
                <a:ext cx="3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150" name="Straight Connector 48"/>
              <p:cNvCxnSpPr>
                <a:cxnSpLocks noChangeShapeType="1"/>
              </p:cNvCxnSpPr>
              <p:nvPr/>
            </p:nvCxnSpPr>
            <p:spPr bwMode="auto">
              <a:xfrm rot="16200000" flipV="1">
                <a:off x="757" y="1087"/>
                <a:ext cx="32" cy="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4136" name="Freeform 65"/>
            <p:cNvSpPr>
              <a:spLocks noChangeArrowheads="1"/>
            </p:cNvSpPr>
            <p:nvPr/>
          </p:nvSpPr>
          <p:spPr bwMode="auto">
            <a:xfrm>
              <a:off x="702" y="611"/>
              <a:ext cx="34" cy="48"/>
            </a:xfrm>
            <a:custGeom>
              <a:avLst/>
              <a:gdLst>
                <a:gd name="T0" fmla="*/ 0 w 111539"/>
                <a:gd name="T1" fmla="*/ 0 h 154737"/>
                <a:gd name="T2" fmla="*/ 0 w 111539"/>
                <a:gd name="T3" fmla="*/ 0 h 154737"/>
                <a:gd name="T4" fmla="*/ 0 w 111539"/>
                <a:gd name="T5" fmla="*/ 0 h 154737"/>
                <a:gd name="T6" fmla="*/ 0 w 111539"/>
                <a:gd name="T7" fmla="*/ 0 h 154737"/>
                <a:gd name="T8" fmla="*/ 0 w 111539"/>
                <a:gd name="T9" fmla="*/ 0 h 154737"/>
                <a:gd name="T10" fmla="*/ 0 w 111539"/>
                <a:gd name="T11" fmla="*/ 0 h 154737"/>
                <a:gd name="T12" fmla="*/ 0 w 111539"/>
                <a:gd name="T13" fmla="*/ 0 h 1547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539"/>
                <a:gd name="T22" fmla="*/ 0 h 154737"/>
                <a:gd name="T23" fmla="*/ 111539 w 111539"/>
                <a:gd name="T24" fmla="*/ 154737 h 1547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539" h="154737">
                  <a:moveTo>
                    <a:pt x="15608" y="26150"/>
                  </a:moveTo>
                  <a:cubicBezTo>
                    <a:pt x="54832" y="0"/>
                    <a:pt x="32824" y="5680"/>
                    <a:pt x="82283" y="11862"/>
                  </a:cubicBezTo>
                  <a:cubicBezTo>
                    <a:pt x="111539" y="55747"/>
                    <a:pt x="95513" y="25616"/>
                    <a:pt x="87046" y="135687"/>
                  </a:cubicBezTo>
                  <a:cubicBezTo>
                    <a:pt x="85709" y="153066"/>
                    <a:pt x="82032" y="150059"/>
                    <a:pt x="67996" y="154737"/>
                  </a:cubicBezTo>
                  <a:cubicBezTo>
                    <a:pt x="33991" y="143402"/>
                    <a:pt x="47775" y="150781"/>
                    <a:pt x="25133" y="135687"/>
                  </a:cubicBezTo>
                  <a:cubicBezTo>
                    <a:pt x="21958" y="130925"/>
                    <a:pt x="19655" y="125447"/>
                    <a:pt x="15608" y="121400"/>
                  </a:cubicBezTo>
                  <a:cubicBezTo>
                    <a:pt x="0" y="105792"/>
                    <a:pt x="1321" y="119042"/>
                    <a:pt x="1321" y="107112"/>
                  </a:cubicBezTo>
                </a:path>
              </a:pathLst>
            </a:custGeom>
            <a:solidFill>
              <a:srgbClr val="FCD5B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latin typeface="Times New Roman" charset="0"/>
              </a:endParaRPr>
            </a:p>
          </p:txBody>
        </p:sp>
        <p:sp>
          <p:nvSpPr>
            <p:cNvPr id="44137" name="Freeform 69"/>
            <p:cNvSpPr>
              <a:spLocks noChangeArrowheads="1"/>
            </p:cNvSpPr>
            <p:nvPr/>
          </p:nvSpPr>
          <p:spPr bwMode="auto">
            <a:xfrm>
              <a:off x="586" y="754"/>
              <a:ext cx="91" cy="62"/>
            </a:xfrm>
            <a:custGeom>
              <a:avLst/>
              <a:gdLst>
                <a:gd name="T0" fmla="*/ 0 w 295275"/>
                <a:gd name="T1" fmla="*/ 0 h 200025"/>
                <a:gd name="T2" fmla="*/ 0 w 295275"/>
                <a:gd name="T3" fmla="*/ 0 h 200025"/>
                <a:gd name="T4" fmla="*/ 0 w 295275"/>
                <a:gd name="T5" fmla="*/ 0 h 200025"/>
                <a:gd name="T6" fmla="*/ 0 w 295275"/>
                <a:gd name="T7" fmla="*/ 0 h 200025"/>
                <a:gd name="T8" fmla="*/ 0 w 295275"/>
                <a:gd name="T9" fmla="*/ 0 h 200025"/>
                <a:gd name="T10" fmla="*/ 0 w 295275"/>
                <a:gd name="T11" fmla="*/ 0 h 200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5275"/>
                <a:gd name="T19" fmla="*/ 0 h 200025"/>
                <a:gd name="T20" fmla="*/ 295275 w 295275"/>
                <a:gd name="T21" fmla="*/ 200025 h 2000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5275" h="200025">
                  <a:moveTo>
                    <a:pt x="0" y="0"/>
                  </a:moveTo>
                  <a:lnTo>
                    <a:pt x="4763" y="200025"/>
                  </a:lnTo>
                  <a:lnTo>
                    <a:pt x="147638" y="4762"/>
                  </a:lnTo>
                  <a:lnTo>
                    <a:pt x="290513" y="171450"/>
                  </a:lnTo>
                  <a:lnTo>
                    <a:pt x="2952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44138" name="Rectangle 19"/>
            <p:cNvSpPr>
              <a:spLocks noChangeArrowheads="1"/>
            </p:cNvSpPr>
            <p:nvPr/>
          </p:nvSpPr>
          <p:spPr bwMode="auto">
            <a:xfrm rot="-491783">
              <a:off x="702" y="771"/>
              <a:ext cx="44" cy="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grpSp>
          <p:nvGrpSpPr>
            <p:cNvPr id="44139" name="Group 7"/>
            <p:cNvGrpSpPr>
              <a:grpSpLocks/>
            </p:cNvGrpSpPr>
            <p:nvPr/>
          </p:nvGrpSpPr>
          <p:grpSpPr bwMode="auto">
            <a:xfrm>
              <a:off x="557" y="575"/>
              <a:ext cx="41" cy="41"/>
              <a:chOff x="2786050" y="1785926"/>
              <a:chExt cx="142876" cy="142876"/>
            </a:xfrm>
          </p:grpSpPr>
          <p:sp>
            <p:nvSpPr>
              <p:cNvPr id="44146" name="Oval 8"/>
              <p:cNvSpPr>
                <a:spLocks noChangeArrowheads="1"/>
              </p:cNvSpPr>
              <p:nvPr/>
            </p:nvSpPr>
            <p:spPr bwMode="auto">
              <a:xfrm>
                <a:off x="2786050" y="1785926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sp>
            <p:nvSpPr>
              <p:cNvPr id="44147" name="Oval 9"/>
              <p:cNvSpPr>
                <a:spLocks noChangeArrowheads="1"/>
              </p:cNvSpPr>
              <p:nvPr/>
            </p:nvSpPr>
            <p:spPr bwMode="auto">
              <a:xfrm>
                <a:off x="2809862" y="1824026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44140" name="Freeform 56"/>
            <p:cNvSpPr>
              <a:spLocks noChangeArrowheads="1"/>
            </p:cNvSpPr>
            <p:nvPr/>
          </p:nvSpPr>
          <p:spPr bwMode="auto">
            <a:xfrm rot="475264">
              <a:off x="496" y="851"/>
              <a:ext cx="103" cy="267"/>
            </a:xfrm>
            <a:custGeom>
              <a:avLst/>
              <a:gdLst>
                <a:gd name="T0" fmla="*/ 0 w 335065"/>
                <a:gd name="T1" fmla="*/ 0 h 863895"/>
                <a:gd name="T2" fmla="*/ 0 w 335065"/>
                <a:gd name="T3" fmla="*/ 0 h 863895"/>
                <a:gd name="T4" fmla="*/ 0 w 335065"/>
                <a:gd name="T5" fmla="*/ 0 h 863895"/>
                <a:gd name="T6" fmla="*/ 0 w 335065"/>
                <a:gd name="T7" fmla="*/ 0 h 863895"/>
                <a:gd name="T8" fmla="*/ 0 w 335065"/>
                <a:gd name="T9" fmla="*/ 0 h 863895"/>
                <a:gd name="T10" fmla="*/ 0 w 335065"/>
                <a:gd name="T11" fmla="*/ 0 h 863895"/>
                <a:gd name="T12" fmla="*/ 0 w 335065"/>
                <a:gd name="T13" fmla="*/ 0 h 863895"/>
                <a:gd name="T14" fmla="*/ 0 w 335065"/>
                <a:gd name="T15" fmla="*/ 0 h 863895"/>
                <a:gd name="T16" fmla="*/ 0 w 335065"/>
                <a:gd name="T17" fmla="*/ 0 h 8638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5065"/>
                <a:gd name="T28" fmla="*/ 0 h 863895"/>
                <a:gd name="T29" fmla="*/ 335065 w 335065"/>
                <a:gd name="T30" fmla="*/ 863895 h 8638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5065" h="863895">
                  <a:moveTo>
                    <a:pt x="0" y="19050"/>
                  </a:moveTo>
                  <a:lnTo>
                    <a:pt x="128588" y="0"/>
                  </a:lnTo>
                  <a:lnTo>
                    <a:pt x="190500" y="504825"/>
                  </a:lnTo>
                  <a:lnTo>
                    <a:pt x="204788" y="652463"/>
                  </a:lnTo>
                  <a:cubicBezTo>
                    <a:pt x="286619" y="777617"/>
                    <a:pt x="335065" y="776288"/>
                    <a:pt x="280988" y="776288"/>
                  </a:cubicBezTo>
                  <a:cubicBezTo>
                    <a:pt x="74619" y="795485"/>
                    <a:pt x="76200" y="863895"/>
                    <a:pt x="76200" y="790575"/>
                  </a:cubicBezTo>
                  <a:lnTo>
                    <a:pt x="76200" y="657225"/>
                  </a:lnTo>
                  <a:lnTo>
                    <a:pt x="95250" y="6286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CD5B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grpSp>
          <p:nvGrpSpPr>
            <p:cNvPr id="44141" name="Group 146"/>
            <p:cNvGrpSpPr>
              <a:grpSpLocks/>
            </p:cNvGrpSpPr>
            <p:nvPr/>
          </p:nvGrpSpPr>
          <p:grpSpPr bwMode="auto">
            <a:xfrm>
              <a:off x="521" y="1062"/>
              <a:ext cx="34" cy="33"/>
              <a:chOff x="486" y="1085"/>
              <a:chExt cx="38" cy="38"/>
            </a:xfrm>
          </p:grpSpPr>
          <p:cxnSp>
            <p:nvCxnSpPr>
              <p:cNvPr id="44143" name="Straight Connector 57"/>
              <p:cNvCxnSpPr>
                <a:cxnSpLocks noChangeShapeType="1"/>
              </p:cNvCxnSpPr>
              <p:nvPr/>
            </p:nvCxnSpPr>
            <p:spPr bwMode="auto">
              <a:xfrm rot="5875264" flipH="1" flipV="1">
                <a:off x="468" y="1103"/>
                <a:ext cx="3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144" name="Straight Connector 58"/>
              <p:cNvCxnSpPr>
                <a:cxnSpLocks noChangeShapeType="1"/>
              </p:cNvCxnSpPr>
              <p:nvPr/>
            </p:nvCxnSpPr>
            <p:spPr bwMode="auto">
              <a:xfrm rot="5875264" flipH="1" flipV="1">
                <a:off x="485" y="1104"/>
                <a:ext cx="3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145" name="Straight Connector 59"/>
              <p:cNvCxnSpPr>
                <a:cxnSpLocks noChangeShapeType="1"/>
              </p:cNvCxnSpPr>
              <p:nvPr/>
            </p:nvCxnSpPr>
            <p:spPr bwMode="auto">
              <a:xfrm rot="16675264" flipV="1">
                <a:off x="502" y="1094"/>
                <a:ext cx="32" cy="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4142" name="Rectangle 20"/>
            <p:cNvSpPr>
              <a:spLocks noChangeArrowheads="1"/>
            </p:cNvSpPr>
            <p:nvPr/>
          </p:nvSpPr>
          <p:spPr bwMode="auto">
            <a:xfrm rot="-257571">
              <a:off x="504" y="777"/>
              <a:ext cx="44" cy="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2400" b="0" i="0">
                  <a:solidFill>
                    <a:srgbClr val="FFFFFF"/>
                  </a:solidFill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44041" name="Group 152"/>
          <p:cNvGrpSpPr>
            <a:grpSpLocks/>
          </p:cNvGrpSpPr>
          <p:nvPr/>
        </p:nvGrpSpPr>
        <p:grpSpPr bwMode="auto">
          <a:xfrm>
            <a:off x="1736725" y="3417888"/>
            <a:ext cx="534988" cy="1600200"/>
            <a:chOff x="480" y="480"/>
            <a:chExt cx="337" cy="1008"/>
          </a:xfrm>
        </p:grpSpPr>
        <p:cxnSp>
          <p:nvCxnSpPr>
            <p:cNvPr id="44093" name="Straight Connector 41"/>
            <p:cNvCxnSpPr>
              <a:cxnSpLocks noChangeShapeType="1"/>
              <a:stCxn id="44102" idx="5"/>
              <a:endCxn id="44102" idx="5"/>
            </p:cNvCxnSpPr>
            <p:nvPr/>
          </p:nvCxnSpPr>
          <p:spPr bwMode="auto">
            <a:xfrm>
              <a:off x="743" y="1094"/>
              <a:ext cx="0" cy="0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44094" name="Straight Connector 43"/>
            <p:cNvCxnSpPr>
              <a:cxnSpLocks noChangeShapeType="1"/>
              <a:stCxn id="44102" idx="5"/>
              <a:endCxn id="44102" idx="5"/>
            </p:cNvCxnSpPr>
            <p:nvPr/>
          </p:nvCxnSpPr>
          <p:spPr bwMode="auto">
            <a:xfrm>
              <a:off x="743" y="1094"/>
              <a:ext cx="0" cy="0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</p:spPr>
        </p:cxnSp>
        <p:grpSp>
          <p:nvGrpSpPr>
            <p:cNvPr id="44095" name="Group 67"/>
            <p:cNvGrpSpPr>
              <a:grpSpLocks/>
            </p:cNvGrpSpPr>
            <p:nvPr/>
          </p:nvGrpSpPr>
          <p:grpSpPr bwMode="auto">
            <a:xfrm>
              <a:off x="480" y="1019"/>
              <a:ext cx="284" cy="469"/>
              <a:chOff x="1438295" y="2928934"/>
              <a:chExt cx="921036" cy="1520271"/>
            </a:xfrm>
          </p:grpSpPr>
          <p:sp>
            <p:nvSpPr>
              <p:cNvPr id="44121" name="Rectangle 60"/>
              <p:cNvSpPr>
                <a:spLocks noChangeArrowheads="1"/>
              </p:cNvSpPr>
              <p:nvPr/>
            </p:nvSpPr>
            <p:spPr bwMode="auto">
              <a:xfrm>
                <a:off x="1714480" y="2928934"/>
                <a:ext cx="428628" cy="1214446"/>
              </a:xfrm>
              <a:prstGeom prst="rect">
                <a:avLst/>
              </a:prstGeom>
              <a:solidFill>
                <a:srgbClr val="948A54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cxnSp>
            <p:nvCxnSpPr>
              <p:cNvPr id="44122" name="Straight Connector 62"/>
              <p:cNvCxnSpPr>
                <a:cxnSpLocks noChangeShapeType="1"/>
                <a:stCxn id="44121" idx="2"/>
              </p:cNvCxnSpPr>
              <p:nvPr/>
            </p:nvCxnSpPr>
            <p:spPr bwMode="auto">
              <a:xfrm rot="5400000" flipH="1">
                <a:off x="1428728" y="3643314"/>
                <a:ext cx="1000132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4123" name="Freeform 63"/>
              <p:cNvSpPr>
                <a:spLocks noChangeArrowheads="1"/>
              </p:cNvSpPr>
              <p:nvPr/>
            </p:nvSpPr>
            <p:spPr bwMode="auto">
              <a:xfrm>
                <a:off x="1438295" y="4190994"/>
                <a:ext cx="452438" cy="252412"/>
              </a:xfrm>
              <a:custGeom>
                <a:avLst/>
                <a:gdLst>
                  <a:gd name="T0" fmla="*/ 150408 w 504825"/>
                  <a:gd name="T1" fmla="*/ 4762 h 252412"/>
                  <a:gd name="T2" fmla="*/ 139347 w 504825"/>
                  <a:gd name="T3" fmla="*/ 9525 h 252412"/>
                  <a:gd name="T4" fmla="*/ 132713 w 504825"/>
                  <a:gd name="T5" fmla="*/ 19050 h 252412"/>
                  <a:gd name="T6" fmla="*/ 126077 w 504825"/>
                  <a:gd name="T7" fmla="*/ 23812 h 252412"/>
                  <a:gd name="T8" fmla="*/ 110594 w 504825"/>
                  <a:gd name="T9" fmla="*/ 38100 h 252412"/>
                  <a:gd name="T10" fmla="*/ 72992 w 504825"/>
                  <a:gd name="T11" fmla="*/ 52387 h 252412"/>
                  <a:gd name="T12" fmla="*/ 55298 w 504825"/>
                  <a:gd name="T13" fmla="*/ 61912 h 252412"/>
                  <a:gd name="T14" fmla="*/ 46450 w 504825"/>
                  <a:gd name="T15" fmla="*/ 66675 h 252412"/>
                  <a:gd name="T16" fmla="*/ 24332 w 504825"/>
                  <a:gd name="T17" fmla="*/ 66675 h 252412"/>
                  <a:gd name="T18" fmla="*/ 0 w 504825"/>
                  <a:gd name="T19" fmla="*/ 180975 h 252412"/>
                  <a:gd name="T20" fmla="*/ 4424 w 504825"/>
                  <a:gd name="T21" fmla="*/ 252412 h 252412"/>
                  <a:gd name="T22" fmla="*/ 154831 w 504825"/>
                  <a:gd name="T23" fmla="*/ 247650 h 252412"/>
                  <a:gd name="T24" fmla="*/ 227824 w 504825"/>
                  <a:gd name="T25" fmla="*/ 223837 h 252412"/>
                  <a:gd name="T26" fmla="*/ 234460 w 504825"/>
                  <a:gd name="T27" fmla="*/ 0 h 252412"/>
                  <a:gd name="T28" fmla="*/ 150408 w 504825"/>
                  <a:gd name="T29" fmla="*/ 4762 h 2524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4825"/>
                  <a:gd name="T46" fmla="*/ 0 h 252412"/>
                  <a:gd name="T47" fmla="*/ 504825 w 504825"/>
                  <a:gd name="T48" fmla="*/ 252412 h 2524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4825" h="252412">
                    <a:moveTo>
                      <a:pt x="323850" y="4762"/>
                    </a:moveTo>
                    <a:cubicBezTo>
                      <a:pt x="315912" y="6350"/>
                      <a:pt x="307616" y="6683"/>
                      <a:pt x="300037" y="9525"/>
                    </a:cubicBezTo>
                    <a:cubicBezTo>
                      <a:pt x="294678" y="11535"/>
                      <a:pt x="290869" y="16490"/>
                      <a:pt x="285750" y="19050"/>
                    </a:cubicBezTo>
                    <a:cubicBezTo>
                      <a:pt x="281260" y="21295"/>
                      <a:pt x="276076" y="21835"/>
                      <a:pt x="271462" y="23812"/>
                    </a:cubicBezTo>
                    <a:cubicBezTo>
                      <a:pt x="257912" y="29619"/>
                      <a:pt x="252083" y="35308"/>
                      <a:pt x="238125" y="38100"/>
                    </a:cubicBezTo>
                    <a:cubicBezTo>
                      <a:pt x="204475" y="44830"/>
                      <a:pt x="186716" y="45567"/>
                      <a:pt x="157162" y="52387"/>
                    </a:cubicBezTo>
                    <a:cubicBezTo>
                      <a:pt x="144406" y="55330"/>
                      <a:pt x="131762" y="58737"/>
                      <a:pt x="119062" y="61912"/>
                    </a:cubicBezTo>
                    <a:cubicBezTo>
                      <a:pt x="112712" y="63500"/>
                      <a:pt x="106557" y="66675"/>
                      <a:pt x="100012" y="66675"/>
                    </a:cubicBezTo>
                    <a:lnTo>
                      <a:pt x="52387" y="66675"/>
                    </a:lnTo>
                    <a:lnTo>
                      <a:pt x="0" y="180975"/>
                    </a:lnTo>
                    <a:lnTo>
                      <a:pt x="9525" y="252412"/>
                    </a:lnTo>
                    <a:lnTo>
                      <a:pt x="333375" y="247650"/>
                    </a:lnTo>
                    <a:lnTo>
                      <a:pt x="490537" y="223837"/>
                    </a:lnTo>
                    <a:lnTo>
                      <a:pt x="504825" y="0"/>
                    </a:lnTo>
                    <a:lnTo>
                      <a:pt x="323850" y="4762"/>
                    </a:lnTo>
                    <a:close/>
                  </a:path>
                </a:pathLst>
              </a:custGeom>
              <a:solidFill>
                <a:srgbClr val="4A452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sp>
            <p:nvSpPr>
              <p:cNvPr id="44124" name="Freeform 64"/>
              <p:cNvSpPr>
                <a:spLocks noChangeArrowheads="1"/>
              </p:cNvSpPr>
              <p:nvPr/>
            </p:nvSpPr>
            <p:spPr bwMode="auto">
              <a:xfrm flipH="1">
                <a:off x="1906893" y="4196793"/>
                <a:ext cx="452438" cy="252412"/>
              </a:xfrm>
              <a:custGeom>
                <a:avLst/>
                <a:gdLst>
                  <a:gd name="T0" fmla="*/ 150408 w 504825"/>
                  <a:gd name="T1" fmla="*/ 4762 h 252412"/>
                  <a:gd name="T2" fmla="*/ 139347 w 504825"/>
                  <a:gd name="T3" fmla="*/ 9525 h 252412"/>
                  <a:gd name="T4" fmla="*/ 132713 w 504825"/>
                  <a:gd name="T5" fmla="*/ 19050 h 252412"/>
                  <a:gd name="T6" fmla="*/ 126077 w 504825"/>
                  <a:gd name="T7" fmla="*/ 23812 h 252412"/>
                  <a:gd name="T8" fmla="*/ 110594 w 504825"/>
                  <a:gd name="T9" fmla="*/ 38100 h 252412"/>
                  <a:gd name="T10" fmla="*/ 72992 w 504825"/>
                  <a:gd name="T11" fmla="*/ 52387 h 252412"/>
                  <a:gd name="T12" fmla="*/ 55298 w 504825"/>
                  <a:gd name="T13" fmla="*/ 61912 h 252412"/>
                  <a:gd name="T14" fmla="*/ 46450 w 504825"/>
                  <a:gd name="T15" fmla="*/ 66675 h 252412"/>
                  <a:gd name="T16" fmla="*/ 24332 w 504825"/>
                  <a:gd name="T17" fmla="*/ 66675 h 252412"/>
                  <a:gd name="T18" fmla="*/ 0 w 504825"/>
                  <a:gd name="T19" fmla="*/ 180975 h 252412"/>
                  <a:gd name="T20" fmla="*/ 4424 w 504825"/>
                  <a:gd name="T21" fmla="*/ 252412 h 252412"/>
                  <a:gd name="T22" fmla="*/ 154831 w 504825"/>
                  <a:gd name="T23" fmla="*/ 247650 h 252412"/>
                  <a:gd name="T24" fmla="*/ 227824 w 504825"/>
                  <a:gd name="T25" fmla="*/ 223837 h 252412"/>
                  <a:gd name="T26" fmla="*/ 234460 w 504825"/>
                  <a:gd name="T27" fmla="*/ 0 h 252412"/>
                  <a:gd name="T28" fmla="*/ 150408 w 504825"/>
                  <a:gd name="T29" fmla="*/ 4762 h 2524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4825"/>
                  <a:gd name="T46" fmla="*/ 0 h 252412"/>
                  <a:gd name="T47" fmla="*/ 504825 w 504825"/>
                  <a:gd name="T48" fmla="*/ 252412 h 2524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4825" h="252412">
                    <a:moveTo>
                      <a:pt x="323850" y="4762"/>
                    </a:moveTo>
                    <a:cubicBezTo>
                      <a:pt x="315912" y="6350"/>
                      <a:pt x="307616" y="6683"/>
                      <a:pt x="300037" y="9525"/>
                    </a:cubicBezTo>
                    <a:cubicBezTo>
                      <a:pt x="294678" y="11535"/>
                      <a:pt x="290869" y="16490"/>
                      <a:pt x="285750" y="19050"/>
                    </a:cubicBezTo>
                    <a:cubicBezTo>
                      <a:pt x="281260" y="21295"/>
                      <a:pt x="276076" y="21835"/>
                      <a:pt x="271462" y="23812"/>
                    </a:cubicBezTo>
                    <a:cubicBezTo>
                      <a:pt x="257912" y="29619"/>
                      <a:pt x="252083" y="35308"/>
                      <a:pt x="238125" y="38100"/>
                    </a:cubicBezTo>
                    <a:cubicBezTo>
                      <a:pt x="204475" y="44830"/>
                      <a:pt x="186716" y="45567"/>
                      <a:pt x="157162" y="52387"/>
                    </a:cubicBezTo>
                    <a:cubicBezTo>
                      <a:pt x="144406" y="55330"/>
                      <a:pt x="131762" y="58737"/>
                      <a:pt x="119062" y="61912"/>
                    </a:cubicBezTo>
                    <a:cubicBezTo>
                      <a:pt x="112712" y="63500"/>
                      <a:pt x="106557" y="66675"/>
                      <a:pt x="100012" y="66675"/>
                    </a:cubicBezTo>
                    <a:lnTo>
                      <a:pt x="52387" y="66675"/>
                    </a:lnTo>
                    <a:lnTo>
                      <a:pt x="0" y="180975"/>
                    </a:lnTo>
                    <a:lnTo>
                      <a:pt x="9525" y="252412"/>
                    </a:lnTo>
                    <a:lnTo>
                      <a:pt x="333375" y="247650"/>
                    </a:lnTo>
                    <a:lnTo>
                      <a:pt x="490537" y="223837"/>
                    </a:lnTo>
                    <a:lnTo>
                      <a:pt x="504825" y="0"/>
                    </a:lnTo>
                    <a:lnTo>
                      <a:pt x="323850" y="4762"/>
                    </a:lnTo>
                    <a:close/>
                  </a:path>
                </a:pathLst>
              </a:custGeom>
              <a:solidFill>
                <a:srgbClr val="4A452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44096" name="Oval 3"/>
            <p:cNvSpPr>
              <a:spLocks noChangeArrowheads="1"/>
            </p:cNvSpPr>
            <p:nvPr/>
          </p:nvSpPr>
          <p:spPr bwMode="auto">
            <a:xfrm>
              <a:off x="543" y="513"/>
              <a:ext cx="176" cy="219"/>
            </a:xfrm>
            <a:prstGeom prst="ellipse">
              <a:avLst/>
            </a:prstGeom>
            <a:solidFill>
              <a:srgbClr val="FCD5B5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grpSp>
          <p:nvGrpSpPr>
            <p:cNvPr id="44097" name="Group 7"/>
            <p:cNvGrpSpPr>
              <a:grpSpLocks/>
            </p:cNvGrpSpPr>
            <p:nvPr/>
          </p:nvGrpSpPr>
          <p:grpSpPr bwMode="auto">
            <a:xfrm>
              <a:off x="625" y="576"/>
              <a:ext cx="42" cy="41"/>
              <a:chOff x="2786050" y="1785926"/>
              <a:chExt cx="142876" cy="142876"/>
            </a:xfrm>
          </p:grpSpPr>
          <p:sp>
            <p:nvSpPr>
              <p:cNvPr id="44119" name="Oval 8"/>
              <p:cNvSpPr>
                <a:spLocks noChangeArrowheads="1"/>
              </p:cNvSpPr>
              <p:nvPr/>
            </p:nvSpPr>
            <p:spPr bwMode="auto">
              <a:xfrm>
                <a:off x="2786050" y="1785926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sp>
            <p:nvSpPr>
              <p:cNvPr id="44120" name="Oval 9"/>
              <p:cNvSpPr>
                <a:spLocks noChangeArrowheads="1"/>
              </p:cNvSpPr>
              <p:nvPr/>
            </p:nvSpPr>
            <p:spPr bwMode="auto">
              <a:xfrm>
                <a:off x="2809862" y="1824026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44098" name="Freeform 13"/>
            <p:cNvSpPr>
              <a:spLocks noChangeArrowheads="1"/>
            </p:cNvSpPr>
            <p:nvPr/>
          </p:nvSpPr>
          <p:spPr bwMode="auto">
            <a:xfrm>
              <a:off x="592" y="609"/>
              <a:ext cx="19" cy="56"/>
            </a:xfrm>
            <a:custGeom>
              <a:avLst/>
              <a:gdLst>
                <a:gd name="T0" fmla="*/ 0 w 61913"/>
                <a:gd name="T1" fmla="*/ 0 h 179225"/>
                <a:gd name="T2" fmla="*/ 0 w 61913"/>
                <a:gd name="T3" fmla="*/ 0 h 179225"/>
                <a:gd name="T4" fmla="*/ 0 w 61913"/>
                <a:gd name="T5" fmla="*/ 0 h 179225"/>
                <a:gd name="T6" fmla="*/ 0 w 61913"/>
                <a:gd name="T7" fmla="*/ 0 h 179225"/>
                <a:gd name="T8" fmla="*/ 0 w 61913"/>
                <a:gd name="T9" fmla="*/ 0 h 179225"/>
                <a:gd name="T10" fmla="*/ 0 w 61913"/>
                <a:gd name="T11" fmla="*/ 0 h 179225"/>
                <a:gd name="T12" fmla="*/ 0 w 61913"/>
                <a:gd name="T13" fmla="*/ 0 h 179225"/>
                <a:gd name="T14" fmla="*/ 0 w 61913"/>
                <a:gd name="T15" fmla="*/ 0 h 1792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913"/>
                <a:gd name="T25" fmla="*/ 0 h 179225"/>
                <a:gd name="T26" fmla="*/ 61913 w 61913"/>
                <a:gd name="T27" fmla="*/ 179225 h 1792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913" h="179225">
                  <a:moveTo>
                    <a:pt x="52388" y="0"/>
                  </a:moveTo>
                  <a:cubicBezTo>
                    <a:pt x="46038" y="9525"/>
                    <a:pt x="36958" y="17715"/>
                    <a:pt x="33338" y="28575"/>
                  </a:cubicBezTo>
                  <a:lnTo>
                    <a:pt x="14288" y="85725"/>
                  </a:lnTo>
                  <a:lnTo>
                    <a:pt x="4763" y="114300"/>
                  </a:lnTo>
                  <a:lnTo>
                    <a:pt x="0" y="128588"/>
                  </a:lnTo>
                  <a:cubicBezTo>
                    <a:pt x="1588" y="139700"/>
                    <a:pt x="204" y="151667"/>
                    <a:pt x="4763" y="161925"/>
                  </a:cubicBezTo>
                  <a:cubicBezTo>
                    <a:pt x="7088" y="167155"/>
                    <a:pt x="13931" y="168890"/>
                    <a:pt x="19050" y="171450"/>
                  </a:cubicBezTo>
                  <a:cubicBezTo>
                    <a:pt x="34600" y="179225"/>
                    <a:pt x="43068" y="176213"/>
                    <a:pt x="61913" y="17621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latin typeface="Times New Roman" charset="0"/>
              </a:endParaRPr>
            </a:p>
          </p:txBody>
        </p:sp>
        <p:sp>
          <p:nvSpPr>
            <p:cNvPr id="44099" name="Freeform 14"/>
            <p:cNvSpPr>
              <a:spLocks noChangeArrowheads="1"/>
            </p:cNvSpPr>
            <p:nvPr/>
          </p:nvSpPr>
          <p:spPr bwMode="auto">
            <a:xfrm>
              <a:off x="598" y="693"/>
              <a:ext cx="31" cy="5"/>
            </a:xfrm>
            <a:custGeom>
              <a:avLst/>
              <a:gdLst>
                <a:gd name="T0" fmla="*/ 0 w 101586"/>
                <a:gd name="T1" fmla="*/ 0 h 15440"/>
                <a:gd name="T2" fmla="*/ 0 w 101586"/>
                <a:gd name="T3" fmla="*/ 0 h 15440"/>
                <a:gd name="T4" fmla="*/ 0 w 101586"/>
                <a:gd name="T5" fmla="*/ 0 h 15440"/>
                <a:gd name="T6" fmla="*/ 0 60000 65536"/>
                <a:gd name="T7" fmla="*/ 0 60000 65536"/>
                <a:gd name="T8" fmla="*/ 0 60000 65536"/>
                <a:gd name="T9" fmla="*/ 0 w 101586"/>
                <a:gd name="T10" fmla="*/ 0 h 15440"/>
                <a:gd name="T11" fmla="*/ 101586 w 101586"/>
                <a:gd name="T12" fmla="*/ 15440 h 15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586" h="15440">
                  <a:moveTo>
                    <a:pt x="0" y="0"/>
                  </a:moveTo>
                  <a:cubicBezTo>
                    <a:pt x="46321" y="15440"/>
                    <a:pt x="30192" y="14071"/>
                    <a:pt x="100013" y="4762"/>
                  </a:cubicBezTo>
                  <a:cubicBezTo>
                    <a:pt x="101586" y="4552"/>
                    <a:pt x="100013" y="1587"/>
                    <a:pt x="10001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latin typeface="Times New Roman" charset="0"/>
              </a:endParaRPr>
            </a:p>
          </p:txBody>
        </p:sp>
        <p:sp>
          <p:nvSpPr>
            <p:cNvPr id="44100" name="Freeform 17"/>
            <p:cNvSpPr>
              <a:spLocks noChangeArrowheads="1"/>
            </p:cNvSpPr>
            <p:nvPr/>
          </p:nvSpPr>
          <p:spPr bwMode="auto">
            <a:xfrm>
              <a:off x="548" y="480"/>
              <a:ext cx="185" cy="113"/>
            </a:xfrm>
            <a:custGeom>
              <a:avLst/>
              <a:gdLst>
                <a:gd name="T0" fmla="*/ 0 w 602635"/>
                <a:gd name="T1" fmla="*/ 0 h 366713"/>
                <a:gd name="T2" fmla="*/ 0 w 602635"/>
                <a:gd name="T3" fmla="*/ 0 h 366713"/>
                <a:gd name="T4" fmla="*/ 0 w 602635"/>
                <a:gd name="T5" fmla="*/ 0 h 366713"/>
                <a:gd name="T6" fmla="*/ 0 w 602635"/>
                <a:gd name="T7" fmla="*/ 0 h 366713"/>
                <a:gd name="T8" fmla="*/ 0 w 602635"/>
                <a:gd name="T9" fmla="*/ 0 h 366713"/>
                <a:gd name="T10" fmla="*/ 0 w 602635"/>
                <a:gd name="T11" fmla="*/ 0 h 366713"/>
                <a:gd name="T12" fmla="*/ 0 w 602635"/>
                <a:gd name="T13" fmla="*/ 0 h 366713"/>
                <a:gd name="T14" fmla="*/ 0 w 602635"/>
                <a:gd name="T15" fmla="*/ 0 h 366713"/>
                <a:gd name="T16" fmla="*/ 0 w 602635"/>
                <a:gd name="T17" fmla="*/ 0 h 366713"/>
                <a:gd name="T18" fmla="*/ 0 w 602635"/>
                <a:gd name="T19" fmla="*/ 0 h 366713"/>
                <a:gd name="T20" fmla="*/ 0 w 602635"/>
                <a:gd name="T21" fmla="*/ 0 h 366713"/>
                <a:gd name="T22" fmla="*/ 0 w 602635"/>
                <a:gd name="T23" fmla="*/ 0 h 366713"/>
                <a:gd name="T24" fmla="*/ 0 w 602635"/>
                <a:gd name="T25" fmla="*/ 0 h 366713"/>
                <a:gd name="T26" fmla="*/ 0 w 602635"/>
                <a:gd name="T27" fmla="*/ 0 h 366713"/>
                <a:gd name="T28" fmla="*/ 0 w 602635"/>
                <a:gd name="T29" fmla="*/ 0 h 366713"/>
                <a:gd name="T30" fmla="*/ 0 w 602635"/>
                <a:gd name="T31" fmla="*/ 0 h 366713"/>
                <a:gd name="T32" fmla="*/ 0 w 602635"/>
                <a:gd name="T33" fmla="*/ 0 h 366713"/>
                <a:gd name="T34" fmla="*/ 0 w 602635"/>
                <a:gd name="T35" fmla="*/ 0 h 366713"/>
                <a:gd name="T36" fmla="*/ 0 w 602635"/>
                <a:gd name="T37" fmla="*/ 0 h 366713"/>
                <a:gd name="T38" fmla="*/ 0 w 602635"/>
                <a:gd name="T39" fmla="*/ 0 h 366713"/>
                <a:gd name="T40" fmla="*/ 0 w 602635"/>
                <a:gd name="T41" fmla="*/ 0 h 366713"/>
                <a:gd name="T42" fmla="*/ 0 w 602635"/>
                <a:gd name="T43" fmla="*/ 0 h 366713"/>
                <a:gd name="T44" fmla="*/ 0 w 602635"/>
                <a:gd name="T45" fmla="*/ 0 h 366713"/>
                <a:gd name="T46" fmla="*/ 0 w 602635"/>
                <a:gd name="T47" fmla="*/ 0 h 366713"/>
                <a:gd name="T48" fmla="*/ 0 w 602635"/>
                <a:gd name="T49" fmla="*/ 0 h 366713"/>
                <a:gd name="T50" fmla="*/ 0 w 602635"/>
                <a:gd name="T51" fmla="*/ 0 h 366713"/>
                <a:gd name="T52" fmla="*/ 0 w 602635"/>
                <a:gd name="T53" fmla="*/ 0 h 366713"/>
                <a:gd name="T54" fmla="*/ 0 w 602635"/>
                <a:gd name="T55" fmla="*/ 0 h 366713"/>
                <a:gd name="T56" fmla="*/ 0 w 602635"/>
                <a:gd name="T57" fmla="*/ 0 h 366713"/>
                <a:gd name="T58" fmla="*/ 0 w 602635"/>
                <a:gd name="T59" fmla="*/ 0 h 366713"/>
                <a:gd name="T60" fmla="*/ 0 w 602635"/>
                <a:gd name="T61" fmla="*/ 0 h 366713"/>
                <a:gd name="T62" fmla="*/ 0 w 602635"/>
                <a:gd name="T63" fmla="*/ 0 h 366713"/>
                <a:gd name="T64" fmla="*/ 0 w 602635"/>
                <a:gd name="T65" fmla="*/ 0 h 366713"/>
                <a:gd name="T66" fmla="*/ 0 w 602635"/>
                <a:gd name="T67" fmla="*/ 0 h 366713"/>
                <a:gd name="T68" fmla="*/ 0 w 602635"/>
                <a:gd name="T69" fmla="*/ 0 h 366713"/>
                <a:gd name="T70" fmla="*/ 0 w 602635"/>
                <a:gd name="T71" fmla="*/ 0 h 366713"/>
                <a:gd name="T72" fmla="*/ 0 w 602635"/>
                <a:gd name="T73" fmla="*/ 0 h 366713"/>
                <a:gd name="T74" fmla="*/ 0 w 602635"/>
                <a:gd name="T75" fmla="*/ 0 h 366713"/>
                <a:gd name="T76" fmla="*/ 0 w 602635"/>
                <a:gd name="T77" fmla="*/ 0 h 366713"/>
                <a:gd name="T78" fmla="*/ 0 w 602635"/>
                <a:gd name="T79" fmla="*/ 0 h 366713"/>
                <a:gd name="T80" fmla="*/ 0 w 602635"/>
                <a:gd name="T81" fmla="*/ 0 h 366713"/>
                <a:gd name="T82" fmla="*/ 0 w 602635"/>
                <a:gd name="T83" fmla="*/ 0 h 366713"/>
                <a:gd name="T84" fmla="*/ 0 w 602635"/>
                <a:gd name="T85" fmla="*/ 0 h 366713"/>
                <a:gd name="T86" fmla="*/ 0 w 602635"/>
                <a:gd name="T87" fmla="*/ 0 h 366713"/>
                <a:gd name="T88" fmla="*/ 0 w 602635"/>
                <a:gd name="T89" fmla="*/ 0 h 366713"/>
                <a:gd name="T90" fmla="*/ 0 w 602635"/>
                <a:gd name="T91" fmla="*/ 0 h 366713"/>
                <a:gd name="T92" fmla="*/ 0 w 602635"/>
                <a:gd name="T93" fmla="*/ 0 h 366713"/>
                <a:gd name="T94" fmla="*/ 0 w 602635"/>
                <a:gd name="T95" fmla="*/ 0 h 366713"/>
                <a:gd name="T96" fmla="*/ 0 w 602635"/>
                <a:gd name="T97" fmla="*/ 0 h 366713"/>
                <a:gd name="T98" fmla="*/ 0 w 602635"/>
                <a:gd name="T99" fmla="*/ 0 h 366713"/>
                <a:gd name="T100" fmla="*/ 0 w 602635"/>
                <a:gd name="T101" fmla="*/ 0 h 3667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02635"/>
                <a:gd name="T154" fmla="*/ 0 h 366713"/>
                <a:gd name="T155" fmla="*/ 602635 w 602635"/>
                <a:gd name="T156" fmla="*/ 366713 h 3667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02635" h="366713">
                  <a:moveTo>
                    <a:pt x="38100" y="171450"/>
                  </a:moveTo>
                  <a:lnTo>
                    <a:pt x="9525" y="128588"/>
                  </a:lnTo>
                  <a:lnTo>
                    <a:pt x="0" y="114300"/>
                  </a:lnTo>
                  <a:cubicBezTo>
                    <a:pt x="4763" y="111125"/>
                    <a:pt x="8642" y="105716"/>
                    <a:pt x="14288" y="104775"/>
                  </a:cubicBezTo>
                  <a:cubicBezTo>
                    <a:pt x="19240" y="103950"/>
                    <a:pt x="23684" y="108409"/>
                    <a:pt x="28575" y="109538"/>
                  </a:cubicBezTo>
                  <a:cubicBezTo>
                    <a:pt x="96901" y="125306"/>
                    <a:pt x="55948" y="112313"/>
                    <a:pt x="90488" y="123825"/>
                  </a:cubicBezTo>
                  <a:cubicBezTo>
                    <a:pt x="107135" y="98856"/>
                    <a:pt x="104946" y="104265"/>
                    <a:pt x="119063" y="61913"/>
                  </a:cubicBezTo>
                  <a:lnTo>
                    <a:pt x="128588" y="33338"/>
                  </a:lnTo>
                  <a:cubicBezTo>
                    <a:pt x="132930" y="39851"/>
                    <a:pt x="147972" y="62985"/>
                    <a:pt x="152400" y="66675"/>
                  </a:cubicBezTo>
                  <a:cubicBezTo>
                    <a:pt x="156257" y="69889"/>
                    <a:pt x="161925" y="69850"/>
                    <a:pt x="166688" y="71438"/>
                  </a:cubicBezTo>
                  <a:cubicBezTo>
                    <a:pt x="176213" y="61913"/>
                    <a:pt x="184055" y="50335"/>
                    <a:pt x="195263" y="42863"/>
                  </a:cubicBezTo>
                  <a:cubicBezTo>
                    <a:pt x="200025" y="39688"/>
                    <a:pt x="205153" y="37002"/>
                    <a:pt x="209550" y="33338"/>
                  </a:cubicBezTo>
                  <a:cubicBezTo>
                    <a:pt x="214724" y="29026"/>
                    <a:pt x="218521" y="23185"/>
                    <a:pt x="223838" y="19050"/>
                  </a:cubicBezTo>
                  <a:cubicBezTo>
                    <a:pt x="232874" y="12022"/>
                    <a:pt x="252413" y="0"/>
                    <a:pt x="252413" y="0"/>
                  </a:cubicBezTo>
                  <a:cubicBezTo>
                    <a:pt x="257175" y="7938"/>
                    <a:pt x="262941" y="15354"/>
                    <a:pt x="266700" y="23813"/>
                  </a:cubicBezTo>
                  <a:cubicBezTo>
                    <a:pt x="287199" y="69937"/>
                    <a:pt x="255286" y="18598"/>
                    <a:pt x="280988" y="57150"/>
                  </a:cubicBezTo>
                  <a:cubicBezTo>
                    <a:pt x="293216" y="93835"/>
                    <a:pt x="281191" y="89454"/>
                    <a:pt x="314325" y="76200"/>
                  </a:cubicBezTo>
                  <a:cubicBezTo>
                    <a:pt x="319088" y="71438"/>
                    <a:pt x="323009" y="65649"/>
                    <a:pt x="328613" y="61913"/>
                  </a:cubicBezTo>
                  <a:cubicBezTo>
                    <a:pt x="332790" y="59128"/>
                    <a:pt x="338286" y="59128"/>
                    <a:pt x="342900" y="57150"/>
                  </a:cubicBezTo>
                  <a:cubicBezTo>
                    <a:pt x="349425" y="54353"/>
                    <a:pt x="355862" y="51278"/>
                    <a:pt x="361950" y="47625"/>
                  </a:cubicBezTo>
                  <a:cubicBezTo>
                    <a:pt x="371766" y="41735"/>
                    <a:pt x="390525" y="28575"/>
                    <a:pt x="390525" y="28575"/>
                  </a:cubicBezTo>
                  <a:cubicBezTo>
                    <a:pt x="393242" y="42160"/>
                    <a:pt x="396017" y="57994"/>
                    <a:pt x="400050" y="71438"/>
                  </a:cubicBezTo>
                  <a:cubicBezTo>
                    <a:pt x="402935" y="81055"/>
                    <a:pt x="409575" y="100013"/>
                    <a:pt x="409575" y="100013"/>
                  </a:cubicBezTo>
                  <a:cubicBezTo>
                    <a:pt x="466460" y="91886"/>
                    <a:pt x="423956" y="99987"/>
                    <a:pt x="457200" y="90488"/>
                  </a:cubicBezTo>
                  <a:cubicBezTo>
                    <a:pt x="468846" y="87161"/>
                    <a:pt x="496339" y="81857"/>
                    <a:pt x="504825" y="76200"/>
                  </a:cubicBezTo>
                  <a:lnTo>
                    <a:pt x="519113" y="66675"/>
                  </a:lnTo>
                  <a:cubicBezTo>
                    <a:pt x="520700" y="73025"/>
                    <a:pt x="522799" y="79269"/>
                    <a:pt x="523875" y="85725"/>
                  </a:cubicBezTo>
                  <a:cubicBezTo>
                    <a:pt x="533680" y="144554"/>
                    <a:pt x="511876" y="122535"/>
                    <a:pt x="590550" y="128588"/>
                  </a:cubicBezTo>
                  <a:cubicBezTo>
                    <a:pt x="569850" y="211387"/>
                    <a:pt x="592006" y="134473"/>
                    <a:pt x="571500" y="185738"/>
                  </a:cubicBezTo>
                  <a:cubicBezTo>
                    <a:pt x="567771" y="195060"/>
                    <a:pt x="561975" y="214313"/>
                    <a:pt x="561975" y="214313"/>
                  </a:cubicBezTo>
                  <a:cubicBezTo>
                    <a:pt x="566738" y="217488"/>
                    <a:pt x="572215" y="219791"/>
                    <a:pt x="576263" y="223838"/>
                  </a:cubicBezTo>
                  <a:cubicBezTo>
                    <a:pt x="599776" y="247350"/>
                    <a:pt x="586006" y="285548"/>
                    <a:pt x="590550" y="314325"/>
                  </a:cubicBezTo>
                  <a:cubicBezTo>
                    <a:pt x="591443" y="319979"/>
                    <a:pt x="602635" y="323493"/>
                    <a:pt x="600075" y="328613"/>
                  </a:cubicBezTo>
                  <a:cubicBezTo>
                    <a:pt x="597830" y="333103"/>
                    <a:pt x="590550" y="325438"/>
                    <a:pt x="585788" y="323850"/>
                  </a:cubicBezTo>
                  <a:cubicBezTo>
                    <a:pt x="582613" y="319088"/>
                    <a:pt x="580732" y="313139"/>
                    <a:pt x="576263" y="309563"/>
                  </a:cubicBezTo>
                  <a:cubicBezTo>
                    <a:pt x="572343" y="306427"/>
                    <a:pt x="566563" y="302761"/>
                    <a:pt x="561975" y="304800"/>
                  </a:cubicBezTo>
                  <a:cubicBezTo>
                    <a:pt x="531521" y="318335"/>
                    <a:pt x="535873" y="330078"/>
                    <a:pt x="519113" y="352425"/>
                  </a:cubicBezTo>
                  <a:cubicBezTo>
                    <a:pt x="515072" y="357813"/>
                    <a:pt x="509588" y="361950"/>
                    <a:pt x="504825" y="366713"/>
                  </a:cubicBezTo>
                  <a:cubicBezTo>
                    <a:pt x="501650" y="361950"/>
                    <a:pt x="496109" y="358091"/>
                    <a:pt x="495300" y="352425"/>
                  </a:cubicBezTo>
                  <a:cubicBezTo>
                    <a:pt x="478892" y="237566"/>
                    <a:pt x="529171" y="268846"/>
                    <a:pt x="404813" y="261938"/>
                  </a:cubicBezTo>
                  <a:cubicBezTo>
                    <a:pt x="401638" y="257175"/>
                    <a:pt x="396411" y="253263"/>
                    <a:pt x="395288" y="247650"/>
                  </a:cubicBezTo>
                  <a:cubicBezTo>
                    <a:pt x="375850" y="150463"/>
                    <a:pt x="433263" y="192209"/>
                    <a:pt x="271463" y="185738"/>
                  </a:cubicBezTo>
                  <a:cubicBezTo>
                    <a:pt x="269875" y="180975"/>
                    <a:pt x="271623" y="172435"/>
                    <a:pt x="266700" y="171450"/>
                  </a:cubicBezTo>
                  <a:cubicBezTo>
                    <a:pt x="252604" y="168631"/>
                    <a:pt x="237934" y="173394"/>
                    <a:pt x="223838" y="176213"/>
                  </a:cubicBezTo>
                  <a:cubicBezTo>
                    <a:pt x="204221" y="180137"/>
                    <a:pt x="193147" y="186796"/>
                    <a:pt x="176213" y="195263"/>
                  </a:cubicBezTo>
                  <a:cubicBezTo>
                    <a:pt x="171450" y="193675"/>
                    <a:pt x="165475" y="194050"/>
                    <a:pt x="161925" y="190500"/>
                  </a:cubicBezTo>
                  <a:cubicBezTo>
                    <a:pt x="144161" y="172736"/>
                    <a:pt x="176287" y="171432"/>
                    <a:pt x="138113" y="180975"/>
                  </a:cubicBezTo>
                  <a:cubicBezTo>
                    <a:pt x="90653" y="216571"/>
                    <a:pt x="150365" y="172807"/>
                    <a:pt x="95250" y="209550"/>
                  </a:cubicBezTo>
                  <a:cubicBezTo>
                    <a:pt x="88780" y="213863"/>
                    <a:pt x="70431" y="229104"/>
                    <a:pt x="61913" y="233363"/>
                  </a:cubicBezTo>
                  <a:cubicBezTo>
                    <a:pt x="57423" y="235608"/>
                    <a:pt x="52388" y="236538"/>
                    <a:pt x="47625" y="238125"/>
                  </a:cubicBezTo>
                  <a:cubicBezTo>
                    <a:pt x="30174" y="211950"/>
                    <a:pt x="38100" y="229562"/>
                    <a:pt x="38100" y="17145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44101" name="Rectangle 18"/>
            <p:cNvSpPr>
              <a:spLocks noChangeArrowheads="1"/>
            </p:cNvSpPr>
            <p:nvPr/>
          </p:nvSpPr>
          <p:spPr bwMode="auto">
            <a:xfrm>
              <a:off x="561" y="754"/>
              <a:ext cx="136" cy="24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44102" name="Freeform 37"/>
            <p:cNvSpPr>
              <a:spLocks noChangeArrowheads="1"/>
            </p:cNvSpPr>
            <p:nvPr/>
          </p:nvSpPr>
          <p:spPr bwMode="auto">
            <a:xfrm>
              <a:off x="714" y="850"/>
              <a:ext cx="103" cy="267"/>
            </a:xfrm>
            <a:custGeom>
              <a:avLst/>
              <a:gdLst>
                <a:gd name="T0" fmla="*/ 0 w 335065"/>
                <a:gd name="T1" fmla="*/ 0 h 863895"/>
                <a:gd name="T2" fmla="*/ 0 w 335065"/>
                <a:gd name="T3" fmla="*/ 0 h 863895"/>
                <a:gd name="T4" fmla="*/ 0 w 335065"/>
                <a:gd name="T5" fmla="*/ 0 h 863895"/>
                <a:gd name="T6" fmla="*/ 0 w 335065"/>
                <a:gd name="T7" fmla="*/ 0 h 863895"/>
                <a:gd name="T8" fmla="*/ 0 w 335065"/>
                <a:gd name="T9" fmla="*/ 0 h 863895"/>
                <a:gd name="T10" fmla="*/ 0 w 335065"/>
                <a:gd name="T11" fmla="*/ 0 h 863895"/>
                <a:gd name="T12" fmla="*/ 0 w 335065"/>
                <a:gd name="T13" fmla="*/ 0 h 863895"/>
                <a:gd name="T14" fmla="*/ 0 w 335065"/>
                <a:gd name="T15" fmla="*/ 0 h 863895"/>
                <a:gd name="T16" fmla="*/ 0 w 335065"/>
                <a:gd name="T17" fmla="*/ 0 h 8638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5065"/>
                <a:gd name="T28" fmla="*/ 0 h 863895"/>
                <a:gd name="T29" fmla="*/ 335065 w 335065"/>
                <a:gd name="T30" fmla="*/ 863895 h 8638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5065" h="863895">
                  <a:moveTo>
                    <a:pt x="0" y="19050"/>
                  </a:moveTo>
                  <a:lnTo>
                    <a:pt x="128588" y="0"/>
                  </a:lnTo>
                  <a:lnTo>
                    <a:pt x="190500" y="504825"/>
                  </a:lnTo>
                  <a:lnTo>
                    <a:pt x="204788" y="652463"/>
                  </a:lnTo>
                  <a:cubicBezTo>
                    <a:pt x="286619" y="777617"/>
                    <a:pt x="335065" y="776288"/>
                    <a:pt x="280988" y="776288"/>
                  </a:cubicBezTo>
                  <a:cubicBezTo>
                    <a:pt x="74619" y="795485"/>
                    <a:pt x="76200" y="863895"/>
                    <a:pt x="76200" y="790575"/>
                  </a:cubicBezTo>
                  <a:lnTo>
                    <a:pt x="76200" y="657225"/>
                  </a:lnTo>
                  <a:lnTo>
                    <a:pt x="95250" y="6286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CD5B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grpSp>
          <p:nvGrpSpPr>
            <p:cNvPr id="44103" name="Group 169"/>
            <p:cNvGrpSpPr>
              <a:grpSpLocks/>
            </p:cNvGrpSpPr>
            <p:nvPr/>
          </p:nvGrpSpPr>
          <p:grpSpPr bwMode="auto">
            <a:xfrm>
              <a:off x="750" y="1058"/>
              <a:ext cx="34" cy="37"/>
              <a:chOff x="741" y="1078"/>
              <a:chExt cx="38" cy="42"/>
            </a:xfrm>
          </p:grpSpPr>
          <p:cxnSp>
            <p:nvCxnSpPr>
              <p:cNvPr id="44116" name="Straight Connector 4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23" y="1101"/>
                <a:ext cx="3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117" name="Straight Connector 4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40" y="1099"/>
                <a:ext cx="3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118" name="Straight Connector 48"/>
              <p:cNvCxnSpPr>
                <a:cxnSpLocks noChangeShapeType="1"/>
              </p:cNvCxnSpPr>
              <p:nvPr/>
            </p:nvCxnSpPr>
            <p:spPr bwMode="auto">
              <a:xfrm rot="16200000" flipV="1">
                <a:off x="757" y="1087"/>
                <a:ext cx="32" cy="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4104" name="Freeform 65"/>
            <p:cNvSpPr>
              <a:spLocks noChangeArrowheads="1"/>
            </p:cNvSpPr>
            <p:nvPr/>
          </p:nvSpPr>
          <p:spPr bwMode="auto">
            <a:xfrm>
              <a:off x="702" y="611"/>
              <a:ext cx="34" cy="48"/>
            </a:xfrm>
            <a:custGeom>
              <a:avLst/>
              <a:gdLst>
                <a:gd name="T0" fmla="*/ 0 w 111539"/>
                <a:gd name="T1" fmla="*/ 0 h 154737"/>
                <a:gd name="T2" fmla="*/ 0 w 111539"/>
                <a:gd name="T3" fmla="*/ 0 h 154737"/>
                <a:gd name="T4" fmla="*/ 0 w 111539"/>
                <a:gd name="T5" fmla="*/ 0 h 154737"/>
                <a:gd name="T6" fmla="*/ 0 w 111539"/>
                <a:gd name="T7" fmla="*/ 0 h 154737"/>
                <a:gd name="T8" fmla="*/ 0 w 111539"/>
                <a:gd name="T9" fmla="*/ 0 h 154737"/>
                <a:gd name="T10" fmla="*/ 0 w 111539"/>
                <a:gd name="T11" fmla="*/ 0 h 154737"/>
                <a:gd name="T12" fmla="*/ 0 w 111539"/>
                <a:gd name="T13" fmla="*/ 0 h 1547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539"/>
                <a:gd name="T22" fmla="*/ 0 h 154737"/>
                <a:gd name="T23" fmla="*/ 111539 w 111539"/>
                <a:gd name="T24" fmla="*/ 154737 h 1547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539" h="154737">
                  <a:moveTo>
                    <a:pt x="15608" y="26150"/>
                  </a:moveTo>
                  <a:cubicBezTo>
                    <a:pt x="54832" y="0"/>
                    <a:pt x="32824" y="5680"/>
                    <a:pt x="82283" y="11862"/>
                  </a:cubicBezTo>
                  <a:cubicBezTo>
                    <a:pt x="111539" y="55747"/>
                    <a:pt x="95513" y="25616"/>
                    <a:pt x="87046" y="135687"/>
                  </a:cubicBezTo>
                  <a:cubicBezTo>
                    <a:pt x="85709" y="153066"/>
                    <a:pt x="82032" y="150059"/>
                    <a:pt x="67996" y="154737"/>
                  </a:cubicBezTo>
                  <a:cubicBezTo>
                    <a:pt x="33991" y="143402"/>
                    <a:pt x="47775" y="150781"/>
                    <a:pt x="25133" y="135687"/>
                  </a:cubicBezTo>
                  <a:cubicBezTo>
                    <a:pt x="21958" y="130925"/>
                    <a:pt x="19655" y="125447"/>
                    <a:pt x="15608" y="121400"/>
                  </a:cubicBezTo>
                  <a:cubicBezTo>
                    <a:pt x="0" y="105792"/>
                    <a:pt x="1321" y="119042"/>
                    <a:pt x="1321" y="107112"/>
                  </a:cubicBezTo>
                </a:path>
              </a:pathLst>
            </a:custGeom>
            <a:solidFill>
              <a:srgbClr val="FCD5B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latin typeface="Times New Roman" charset="0"/>
              </a:endParaRPr>
            </a:p>
          </p:txBody>
        </p:sp>
        <p:sp>
          <p:nvSpPr>
            <p:cNvPr id="44105" name="Freeform 69"/>
            <p:cNvSpPr>
              <a:spLocks noChangeArrowheads="1"/>
            </p:cNvSpPr>
            <p:nvPr/>
          </p:nvSpPr>
          <p:spPr bwMode="auto">
            <a:xfrm>
              <a:off x="586" y="754"/>
              <a:ext cx="91" cy="62"/>
            </a:xfrm>
            <a:custGeom>
              <a:avLst/>
              <a:gdLst>
                <a:gd name="T0" fmla="*/ 0 w 295275"/>
                <a:gd name="T1" fmla="*/ 0 h 200025"/>
                <a:gd name="T2" fmla="*/ 0 w 295275"/>
                <a:gd name="T3" fmla="*/ 0 h 200025"/>
                <a:gd name="T4" fmla="*/ 0 w 295275"/>
                <a:gd name="T5" fmla="*/ 0 h 200025"/>
                <a:gd name="T6" fmla="*/ 0 w 295275"/>
                <a:gd name="T7" fmla="*/ 0 h 200025"/>
                <a:gd name="T8" fmla="*/ 0 w 295275"/>
                <a:gd name="T9" fmla="*/ 0 h 200025"/>
                <a:gd name="T10" fmla="*/ 0 w 295275"/>
                <a:gd name="T11" fmla="*/ 0 h 200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5275"/>
                <a:gd name="T19" fmla="*/ 0 h 200025"/>
                <a:gd name="T20" fmla="*/ 295275 w 295275"/>
                <a:gd name="T21" fmla="*/ 200025 h 2000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5275" h="200025">
                  <a:moveTo>
                    <a:pt x="0" y="0"/>
                  </a:moveTo>
                  <a:lnTo>
                    <a:pt x="4763" y="200025"/>
                  </a:lnTo>
                  <a:lnTo>
                    <a:pt x="147638" y="4762"/>
                  </a:lnTo>
                  <a:lnTo>
                    <a:pt x="290513" y="171450"/>
                  </a:lnTo>
                  <a:lnTo>
                    <a:pt x="2952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44106" name="Rectangle 19"/>
            <p:cNvSpPr>
              <a:spLocks noChangeArrowheads="1"/>
            </p:cNvSpPr>
            <p:nvPr/>
          </p:nvSpPr>
          <p:spPr bwMode="auto">
            <a:xfrm rot="-491783">
              <a:off x="702" y="771"/>
              <a:ext cx="44" cy="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grpSp>
          <p:nvGrpSpPr>
            <p:cNvPr id="44107" name="Group 7"/>
            <p:cNvGrpSpPr>
              <a:grpSpLocks/>
            </p:cNvGrpSpPr>
            <p:nvPr/>
          </p:nvGrpSpPr>
          <p:grpSpPr bwMode="auto">
            <a:xfrm>
              <a:off x="557" y="575"/>
              <a:ext cx="41" cy="41"/>
              <a:chOff x="2786050" y="1785926"/>
              <a:chExt cx="142876" cy="142876"/>
            </a:xfrm>
          </p:grpSpPr>
          <p:sp>
            <p:nvSpPr>
              <p:cNvPr id="44114" name="Oval 8"/>
              <p:cNvSpPr>
                <a:spLocks noChangeArrowheads="1"/>
              </p:cNvSpPr>
              <p:nvPr/>
            </p:nvSpPr>
            <p:spPr bwMode="auto">
              <a:xfrm>
                <a:off x="2786050" y="1785926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sp>
            <p:nvSpPr>
              <p:cNvPr id="44115" name="Oval 9"/>
              <p:cNvSpPr>
                <a:spLocks noChangeArrowheads="1"/>
              </p:cNvSpPr>
              <p:nvPr/>
            </p:nvSpPr>
            <p:spPr bwMode="auto">
              <a:xfrm>
                <a:off x="2809862" y="1824026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44108" name="Freeform 56"/>
            <p:cNvSpPr>
              <a:spLocks noChangeArrowheads="1"/>
            </p:cNvSpPr>
            <p:nvPr/>
          </p:nvSpPr>
          <p:spPr bwMode="auto">
            <a:xfrm rot="475264">
              <a:off x="496" y="851"/>
              <a:ext cx="103" cy="267"/>
            </a:xfrm>
            <a:custGeom>
              <a:avLst/>
              <a:gdLst>
                <a:gd name="T0" fmla="*/ 0 w 335065"/>
                <a:gd name="T1" fmla="*/ 0 h 863895"/>
                <a:gd name="T2" fmla="*/ 0 w 335065"/>
                <a:gd name="T3" fmla="*/ 0 h 863895"/>
                <a:gd name="T4" fmla="*/ 0 w 335065"/>
                <a:gd name="T5" fmla="*/ 0 h 863895"/>
                <a:gd name="T6" fmla="*/ 0 w 335065"/>
                <a:gd name="T7" fmla="*/ 0 h 863895"/>
                <a:gd name="T8" fmla="*/ 0 w 335065"/>
                <a:gd name="T9" fmla="*/ 0 h 863895"/>
                <a:gd name="T10" fmla="*/ 0 w 335065"/>
                <a:gd name="T11" fmla="*/ 0 h 863895"/>
                <a:gd name="T12" fmla="*/ 0 w 335065"/>
                <a:gd name="T13" fmla="*/ 0 h 863895"/>
                <a:gd name="T14" fmla="*/ 0 w 335065"/>
                <a:gd name="T15" fmla="*/ 0 h 863895"/>
                <a:gd name="T16" fmla="*/ 0 w 335065"/>
                <a:gd name="T17" fmla="*/ 0 h 8638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5065"/>
                <a:gd name="T28" fmla="*/ 0 h 863895"/>
                <a:gd name="T29" fmla="*/ 335065 w 335065"/>
                <a:gd name="T30" fmla="*/ 863895 h 8638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5065" h="863895">
                  <a:moveTo>
                    <a:pt x="0" y="19050"/>
                  </a:moveTo>
                  <a:lnTo>
                    <a:pt x="128588" y="0"/>
                  </a:lnTo>
                  <a:lnTo>
                    <a:pt x="190500" y="504825"/>
                  </a:lnTo>
                  <a:lnTo>
                    <a:pt x="204788" y="652463"/>
                  </a:lnTo>
                  <a:cubicBezTo>
                    <a:pt x="286619" y="777617"/>
                    <a:pt x="335065" y="776288"/>
                    <a:pt x="280988" y="776288"/>
                  </a:cubicBezTo>
                  <a:cubicBezTo>
                    <a:pt x="74619" y="795485"/>
                    <a:pt x="76200" y="863895"/>
                    <a:pt x="76200" y="790575"/>
                  </a:cubicBezTo>
                  <a:lnTo>
                    <a:pt x="76200" y="657225"/>
                  </a:lnTo>
                  <a:lnTo>
                    <a:pt x="95250" y="6286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CD5B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grpSp>
          <p:nvGrpSpPr>
            <p:cNvPr id="44109" name="Group 180"/>
            <p:cNvGrpSpPr>
              <a:grpSpLocks/>
            </p:cNvGrpSpPr>
            <p:nvPr/>
          </p:nvGrpSpPr>
          <p:grpSpPr bwMode="auto">
            <a:xfrm>
              <a:off x="521" y="1062"/>
              <a:ext cx="34" cy="33"/>
              <a:chOff x="486" y="1085"/>
              <a:chExt cx="38" cy="38"/>
            </a:xfrm>
          </p:grpSpPr>
          <p:cxnSp>
            <p:nvCxnSpPr>
              <p:cNvPr id="44111" name="Straight Connector 57"/>
              <p:cNvCxnSpPr>
                <a:cxnSpLocks noChangeShapeType="1"/>
              </p:cNvCxnSpPr>
              <p:nvPr/>
            </p:nvCxnSpPr>
            <p:spPr bwMode="auto">
              <a:xfrm rot="5875264" flipH="1" flipV="1">
                <a:off x="468" y="1103"/>
                <a:ext cx="3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112" name="Straight Connector 58"/>
              <p:cNvCxnSpPr>
                <a:cxnSpLocks noChangeShapeType="1"/>
              </p:cNvCxnSpPr>
              <p:nvPr/>
            </p:nvCxnSpPr>
            <p:spPr bwMode="auto">
              <a:xfrm rot="5875264" flipH="1" flipV="1">
                <a:off x="485" y="1104"/>
                <a:ext cx="3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113" name="Straight Connector 59"/>
              <p:cNvCxnSpPr>
                <a:cxnSpLocks noChangeShapeType="1"/>
              </p:cNvCxnSpPr>
              <p:nvPr/>
            </p:nvCxnSpPr>
            <p:spPr bwMode="auto">
              <a:xfrm rot="16675264" flipV="1">
                <a:off x="502" y="1094"/>
                <a:ext cx="32" cy="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4110" name="Rectangle 20"/>
            <p:cNvSpPr>
              <a:spLocks noChangeArrowheads="1"/>
            </p:cNvSpPr>
            <p:nvPr/>
          </p:nvSpPr>
          <p:spPr bwMode="auto">
            <a:xfrm rot="-257571">
              <a:off x="504" y="777"/>
              <a:ext cx="44" cy="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2400" b="0" i="0">
                  <a:solidFill>
                    <a:srgbClr val="FFFFFF"/>
                  </a:solidFill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44042" name="Group 185"/>
          <p:cNvGrpSpPr>
            <a:grpSpLocks/>
          </p:cNvGrpSpPr>
          <p:nvPr/>
        </p:nvGrpSpPr>
        <p:grpSpPr bwMode="auto">
          <a:xfrm>
            <a:off x="3192463" y="3429000"/>
            <a:ext cx="534987" cy="1600200"/>
            <a:chOff x="480" y="480"/>
            <a:chExt cx="337" cy="1008"/>
          </a:xfrm>
        </p:grpSpPr>
        <p:cxnSp>
          <p:nvCxnSpPr>
            <p:cNvPr id="44061" name="Straight Connector 41"/>
            <p:cNvCxnSpPr>
              <a:cxnSpLocks noChangeShapeType="1"/>
              <a:stCxn id="44070" idx="5"/>
              <a:endCxn id="44070" idx="5"/>
            </p:cNvCxnSpPr>
            <p:nvPr/>
          </p:nvCxnSpPr>
          <p:spPr bwMode="auto">
            <a:xfrm>
              <a:off x="743" y="1094"/>
              <a:ext cx="0" cy="0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44062" name="Straight Connector 43"/>
            <p:cNvCxnSpPr>
              <a:cxnSpLocks noChangeShapeType="1"/>
              <a:stCxn id="44070" idx="5"/>
              <a:endCxn id="44070" idx="5"/>
            </p:cNvCxnSpPr>
            <p:nvPr/>
          </p:nvCxnSpPr>
          <p:spPr bwMode="auto">
            <a:xfrm>
              <a:off x="743" y="1094"/>
              <a:ext cx="0" cy="0"/>
            </a:xfrm>
            <a:prstGeom prst="line">
              <a:avLst/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</p:spPr>
        </p:cxnSp>
        <p:grpSp>
          <p:nvGrpSpPr>
            <p:cNvPr id="44063" name="Group 67"/>
            <p:cNvGrpSpPr>
              <a:grpSpLocks/>
            </p:cNvGrpSpPr>
            <p:nvPr/>
          </p:nvGrpSpPr>
          <p:grpSpPr bwMode="auto">
            <a:xfrm>
              <a:off x="480" y="1019"/>
              <a:ext cx="284" cy="469"/>
              <a:chOff x="1438295" y="2928934"/>
              <a:chExt cx="921036" cy="1520271"/>
            </a:xfrm>
          </p:grpSpPr>
          <p:sp>
            <p:nvSpPr>
              <p:cNvPr id="44089" name="Rectangle 60"/>
              <p:cNvSpPr>
                <a:spLocks noChangeArrowheads="1"/>
              </p:cNvSpPr>
              <p:nvPr/>
            </p:nvSpPr>
            <p:spPr bwMode="auto">
              <a:xfrm>
                <a:off x="1714480" y="2928934"/>
                <a:ext cx="428628" cy="1214446"/>
              </a:xfrm>
              <a:prstGeom prst="rect">
                <a:avLst/>
              </a:prstGeom>
              <a:solidFill>
                <a:srgbClr val="948A54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cxnSp>
            <p:nvCxnSpPr>
              <p:cNvPr id="44090" name="Straight Connector 62"/>
              <p:cNvCxnSpPr>
                <a:cxnSpLocks noChangeShapeType="1"/>
                <a:stCxn id="44089" idx="2"/>
              </p:cNvCxnSpPr>
              <p:nvPr/>
            </p:nvCxnSpPr>
            <p:spPr bwMode="auto">
              <a:xfrm rot="5400000" flipH="1">
                <a:off x="1428728" y="3643314"/>
                <a:ext cx="1000132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4091" name="Freeform 63"/>
              <p:cNvSpPr>
                <a:spLocks noChangeArrowheads="1"/>
              </p:cNvSpPr>
              <p:nvPr/>
            </p:nvSpPr>
            <p:spPr bwMode="auto">
              <a:xfrm>
                <a:off x="1438295" y="4190994"/>
                <a:ext cx="452438" cy="252412"/>
              </a:xfrm>
              <a:custGeom>
                <a:avLst/>
                <a:gdLst>
                  <a:gd name="T0" fmla="*/ 150408 w 504825"/>
                  <a:gd name="T1" fmla="*/ 4762 h 252412"/>
                  <a:gd name="T2" fmla="*/ 139347 w 504825"/>
                  <a:gd name="T3" fmla="*/ 9525 h 252412"/>
                  <a:gd name="T4" fmla="*/ 132713 w 504825"/>
                  <a:gd name="T5" fmla="*/ 19050 h 252412"/>
                  <a:gd name="T6" fmla="*/ 126077 w 504825"/>
                  <a:gd name="T7" fmla="*/ 23812 h 252412"/>
                  <a:gd name="T8" fmla="*/ 110594 w 504825"/>
                  <a:gd name="T9" fmla="*/ 38100 h 252412"/>
                  <a:gd name="T10" fmla="*/ 72992 w 504825"/>
                  <a:gd name="T11" fmla="*/ 52387 h 252412"/>
                  <a:gd name="T12" fmla="*/ 55298 w 504825"/>
                  <a:gd name="T13" fmla="*/ 61912 h 252412"/>
                  <a:gd name="T14" fmla="*/ 46450 w 504825"/>
                  <a:gd name="T15" fmla="*/ 66675 h 252412"/>
                  <a:gd name="T16" fmla="*/ 24332 w 504825"/>
                  <a:gd name="T17" fmla="*/ 66675 h 252412"/>
                  <a:gd name="T18" fmla="*/ 0 w 504825"/>
                  <a:gd name="T19" fmla="*/ 180975 h 252412"/>
                  <a:gd name="T20" fmla="*/ 4424 w 504825"/>
                  <a:gd name="T21" fmla="*/ 252412 h 252412"/>
                  <a:gd name="T22" fmla="*/ 154831 w 504825"/>
                  <a:gd name="T23" fmla="*/ 247650 h 252412"/>
                  <a:gd name="T24" fmla="*/ 227824 w 504825"/>
                  <a:gd name="T25" fmla="*/ 223837 h 252412"/>
                  <a:gd name="T26" fmla="*/ 234460 w 504825"/>
                  <a:gd name="T27" fmla="*/ 0 h 252412"/>
                  <a:gd name="T28" fmla="*/ 150408 w 504825"/>
                  <a:gd name="T29" fmla="*/ 4762 h 2524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4825"/>
                  <a:gd name="T46" fmla="*/ 0 h 252412"/>
                  <a:gd name="T47" fmla="*/ 504825 w 504825"/>
                  <a:gd name="T48" fmla="*/ 252412 h 2524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4825" h="252412">
                    <a:moveTo>
                      <a:pt x="323850" y="4762"/>
                    </a:moveTo>
                    <a:cubicBezTo>
                      <a:pt x="315912" y="6350"/>
                      <a:pt x="307616" y="6683"/>
                      <a:pt x="300037" y="9525"/>
                    </a:cubicBezTo>
                    <a:cubicBezTo>
                      <a:pt x="294678" y="11535"/>
                      <a:pt x="290869" y="16490"/>
                      <a:pt x="285750" y="19050"/>
                    </a:cubicBezTo>
                    <a:cubicBezTo>
                      <a:pt x="281260" y="21295"/>
                      <a:pt x="276076" y="21835"/>
                      <a:pt x="271462" y="23812"/>
                    </a:cubicBezTo>
                    <a:cubicBezTo>
                      <a:pt x="257912" y="29619"/>
                      <a:pt x="252083" y="35308"/>
                      <a:pt x="238125" y="38100"/>
                    </a:cubicBezTo>
                    <a:cubicBezTo>
                      <a:pt x="204475" y="44830"/>
                      <a:pt x="186716" y="45567"/>
                      <a:pt x="157162" y="52387"/>
                    </a:cubicBezTo>
                    <a:cubicBezTo>
                      <a:pt x="144406" y="55330"/>
                      <a:pt x="131762" y="58737"/>
                      <a:pt x="119062" y="61912"/>
                    </a:cubicBezTo>
                    <a:cubicBezTo>
                      <a:pt x="112712" y="63500"/>
                      <a:pt x="106557" y="66675"/>
                      <a:pt x="100012" y="66675"/>
                    </a:cubicBezTo>
                    <a:lnTo>
                      <a:pt x="52387" y="66675"/>
                    </a:lnTo>
                    <a:lnTo>
                      <a:pt x="0" y="180975"/>
                    </a:lnTo>
                    <a:lnTo>
                      <a:pt x="9525" y="252412"/>
                    </a:lnTo>
                    <a:lnTo>
                      <a:pt x="333375" y="247650"/>
                    </a:lnTo>
                    <a:lnTo>
                      <a:pt x="490537" y="223837"/>
                    </a:lnTo>
                    <a:lnTo>
                      <a:pt x="504825" y="0"/>
                    </a:lnTo>
                    <a:lnTo>
                      <a:pt x="323850" y="4762"/>
                    </a:lnTo>
                    <a:close/>
                  </a:path>
                </a:pathLst>
              </a:custGeom>
              <a:solidFill>
                <a:srgbClr val="4A452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sp>
            <p:nvSpPr>
              <p:cNvPr id="44092" name="Freeform 64"/>
              <p:cNvSpPr>
                <a:spLocks noChangeArrowheads="1"/>
              </p:cNvSpPr>
              <p:nvPr/>
            </p:nvSpPr>
            <p:spPr bwMode="auto">
              <a:xfrm flipH="1">
                <a:off x="1906893" y="4196793"/>
                <a:ext cx="452438" cy="252412"/>
              </a:xfrm>
              <a:custGeom>
                <a:avLst/>
                <a:gdLst>
                  <a:gd name="T0" fmla="*/ 150408 w 504825"/>
                  <a:gd name="T1" fmla="*/ 4762 h 252412"/>
                  <a:gd name="T2" fmla="*/ 139347 w 504825"/>
                  <a:gd name="T3" fmla="*/ 9525 h 252412"/>
                  <a:gd name="T4" fmla="*/ 132713 w 504825"/>
                  <a:gd name="T5" fmla="*/ 19050 h 252412"/>
                  <a:gd name="T6" fmla="*/ 126077 w 504825"/>
                  <a:gd name="T7" fmla="*/ 23812 h 252412"/>
                  <a:gd name="T8" fmla="*/ 110594 w 504825"/>
                  <a:gd name="T9" fmla="*/ 38100 h 252412"/>
                  <a:gd name="T10" fmla="*/ 72992 w 504825"/>
                  <a:gd name="T11" fmla="*/ 52387 h 252412"/>
                  <a:gd name="T12" fmla="*/ 55298 w 504825"/>
                  <a:gd name="T13" fmla="*/ 61912 h 252412"/>
                  <a:gd name="T14" fmla="*/ 46450 w 504825"/>
                  <a:gd name="T15" fmla="*/ 66675 h 252412"/>
                  <a:gd name="T16" fmla="*/ 24332 w 504825"/>
                  <a:gd name="T17" fmla="*/ 66675 h 252412"/>
                  <a:gd name="T18" fmla="*/ 0 w 504825"/>
                  <a:gd name="T19" fmla="*/ 180975 h 252412"/>
                  <a:gd name="T20" fmla="*/ 4424 w 504825"/>
                  <a:gd name="T21" fmla="*/ 252412 h 252412"/>
                  <a:gd name="T22" fmla="*/ 154831 w 504825"/>
                  <a:gd name="T23" fmla="*/ 247650 h 252412"/>
                  <a:gd name="T24" fmla="*/ 227824 w 504825"/>
                  <a:gd name="T25" fmla="*/ 223837 h 252412"/>
                  <a:gd name="T26" fmla="*/ 234460 w 504825"/>
                  <a:gd name="T27" fmla="*/ 0 h 252412"/>
                  <a:gd name="T28" fmla="*/ 150408 w 504825"/>
                  <a:gd name="T29" fmla="*/ 4762 h 2524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4825"/>
                  <a:gd name="T46" fmla="*/ 0 h 252412"/>
                  <a:gd name="T47" fmla="*/ 504825 w 504825"/>
                  <a:gd name="T48" fmla="*/ 252412 h 2524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4825" h="252412">
                    <a:moveTo>
                      <a:pt x="323850" y="4762"/>
                    </a:moveTo>
                    <a:cubicBezTo>
                      <a:pt x="315912" y="6350"/>
                      <a:pt x="307616" y="6683"/>
                      <a:pt x="300037" y="9525"/>
                    </a:cubicBezTo>
                    <a:cubicBezTo>
                      <a:pt x="294678" y="11535"/>
                      <a:pt x="290869" y="16490"/>
                      <a:pt x="285750" y="19050"/>
                    </a:cubicBezTo>
                    <a:cubicBezTo>
                      <a:pt x="281260" y="21295"/>
                      <a:pt x="276076" y="21835"/>
                      <a:pt x="271462" y="23812"/>
                    </a:cubicBezTo>
                    <a:cubicBezTo>
                      <a:pt x="257912" y="29619"/>
                      <a:pt x="252083" y="35308"/>
                      <a:pt x="238125" y="38100"/>
                    </a:cubicBezTo>
                    <a:cubicBezTo>
                      <a:pt x="204475" y="44830"/>
                      <a:pt x="186716" y="45567"/>
                      <a:pt x="157162" y="52387"/>
                    </a:cubicBezTo>
                    <a:cubicBezTo>
                      <a:pt x="144406" y="55330"/>
                      <a:pt x="131762" y="58737"/>
                      <a:pt x="119062" y="61912"/>
                    </a:cubicBezTo>
                    <a:cubicBezTo>
                      <a:pt x="112712" y="63500"/>
                      <a:pt x="106557" y="66675"/>
                      <a:pt x="100012" y="66675"/>
                    </a:cubicBezTo>
                    <a:lnTo>
                      <a:pt x="52387" y="66675"/>
                    </a:lnTo>
                    <a:lnTo>
                      <a:pt x="0" y="180975"/>
                    </a:lnTo>
                    <a:lnTo>
                      <a:pt x="9525" y="252412"/>
                    </a:lnTo>
                    <a:lnTo>
                      <a:pt x="333375" y="247650"/>
                    </a:lnTo>
                    <a:lnTo>
                      <a:pt x="490537" y="223837"/>
                    </a:lnTo>
                    <a:lnTo>
                      <a:pt x="504825" y="0"/>
                    </a:lnTo>
                    <a:lnTo>
                      <a:pt x="323850" y="4762"/>
                    </a:lnTo>
                    <a:close/>
                  </a:path>
                </a:pathLst>
              </a:custGeom>
              <a:solidFill>
                <a:srgbClr val="4A452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44064" name="Oval 3"/>
            <p:cNvSpPr>
              <a:spLocks noChangeArrowheads="1"/>
            </p:cNvSpPr>
            <p:nvPr/>
          </p:nvSpPr>
          <p:spPr bwMode="auto">
            <a:xfrm>
              <a:off x="543" y="513"/>
              <a:ext cx="176" cy="219"/>
            </a:xfrm>
            <a:prstGeom prst="ellipse">
              <a:avLst/>
            </a:prstGeom>
            <a:solidFill>
              <a:srgbClr val="FCD5B5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grpSp>
          <p:nvGrpSpPr>
            <p:cNvPr id="44065" name="Group 7"/>
            <p:cNvGrpSpPr>
              <a:grpSpLocks/>
            </p:cNvGrpSpPr>
            <p:nvPr/>
          </p:nvGrpSpPr>
          <p:grpSpPr bwMode="auto">
            <a:xfrm>
              <a:off x="625" y="576"/>
              <a:ext cx="42" cy="41"/>
              <a:chOff x="2786050" y="1785926"/>
              <a:chExt cx="142876" cy="142876"/>
            </a:xfrm>
          </p:grpSpPr>
          <p:sp>
            <p:nvSpPr>
              <p:cNvPr id="44087" name="Oval 8"/>
              <p:cNvSpPr>
                <a:spLocks noChangeArrowheads="1"/>
              </p:cNvSpPr>
              <p:nvPr/>
            </p:nvSpPr>
            <p:spPr bwMode="auto">
              <a:xfrm>
                <a:off x="2786050" y="1785926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sp>
            <p:nvSpPr>
              <p:cNvPr id="44088" name="Oval 9"/>
              <p:cNvSpPr>
                <a:spLocks noChangeArrowheads="1"/>
              </p:cNvSpPr>
              <p:nvPr/>
            </p:nvSpPr>
            <p:spPr bwMode="auto">
              <a:xfrm>
                <a:off x="2809862" y="1824026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44066" name="Freeform 13"/>
            <p:cNvSpPr>
              <a:spLocks noChangeArrowheads="1"/>
            </p:cNvSpPr>
            <p:nvPr/>
          </p:nvSpPr>
          <p:spPr bwMode="auto">
            <a:xfrm>
              <a:off x="592" y="609"/>
              <a:ext cx="19" cy="56"/>
            </a:xfrm>
            <a:custGeom>
              <a:avLst/>
              <a:gdLst>
                <a:gd name="T0" fmla="*/ 0 w 61913"/>
                <a:gd name="T1" fmla="*/ 0 h 179225"/>
                <a:gd name="T2" fmla="*/ 0 w 61913"/>
                <a:gd name="T3" fmla="*/ 0 h 179225"/>
                <a:gd name="T4" fmla="*/ 0 w 61913"/>
                <a:gd name="T5" fmla="*/ 0 h 179225"/>
                <a:gd name="T6" fmla="*/ 0 w 61913"/>
                <a:gd name="T7" fmla="*/ 0 h 179225"/>
                <a:gd name="T8" fmla="*/ 0 w 61913"/>
                <a:gd name="T9" fmla="*/ 0 h 179225"/>
                <a:gd name="T10" fmla="*/ 0 w 61913"/>
                <a:gd name="T11" fmla="*/ 0 h 179225"/>
                <a:gd name="T12" fmla="*/ 0 w 61913"/>
                <a:gd name="T13" fmla="*/ 0 h 179225"/>
                <a:gd name="T14" fmla="*/ 0 w 61913"/>
                <a:gd name="T15" fmla="*/ 0 h 1792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913"/>
                <a:gd name="T25" fmla="*/ 0 h 179225"/>
                <a:gd name="T26" fmla="*/ 61913 w 61913"/>
                <a:gd name="T27" fmla="*/ 179225 h 1792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913" h="179225">
                  <a:moveTo>
                    <a:pt x="52388" y="0"/>
                  </a:moveTo>
                  <a:cubicBezTo>
                    <a:pt x="46038" y="9525"/>
                    <a:pt x="36958" y="17715"/>
                    <a:pt x="33338" y="28575"/>
                  </a:cubicBezTo>
                  <a:lnTo>
                    <a:pt x="14288" y="85725"/>
                  </a:lnTo>
                  <a:lnTo>
                    <a:pt x="4763" y="114300"/>
                  </a:lnTo>
                  <a:lnTo>
                    <a:pt x="0" y="128588"/>
                  </a:lnTo>
                  <a:cubicBezTo>
                    <a:pt x="1588" y="139700"/>
                    <a:pt x="204" y="151667"/>
                    <a:pt x="4763" y="161925"/>
                  </a:cubicBezTo>
                  <a:cubicBezTo>
                    <a:pt x="7088" y="167155"/>
                    <a:pt x="13931" y="168890"/>
                    <a:pt x="19050" y="171450"/>
                  </a:cubicBezTo>
                  <a:cubicBezTo>
                    <a:pt x="34600" y="179225"/>
                    <a:pt x="43068" y="176213"/>
                    <a:pt x="61913" y="17621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latin typeface="Times New Roman" charset="0"/>
              </a:endParaRPr>
            </a:p>
          </p:txBody>
        </p:sp>
        <p:sp>
          <p:nvSpPr>
            <p:cNvPr id="44067" name="Freeform 14"/>
            <p:cNvSpPr>
              <a:spLocks noChangeArrowheads="1"/>
            </p:cNvSpPr>
            <p:nvPr/>
          </p:nvSpPr>
          <p:spPr bwMode="auto">
            <a:xfrm>
              <a:off x="598" y="693"/>
              <a:ext cx="31" cy="5"/>
            </a:xfrm>
            <a:custGeom>
              <a:avLst/>
              <a:gdLst>
                <a:gd name="T0" fmla="*/ 0 w 101586"/>
                <a:gd name="T1" fmla="*/ 0 h 15440"/>
                <a:gd name="T2" fmla="*/ 0 w 101586"/>
                <a:gd name="T3" fmla="*/ 0 h 15440"/>
                <a:gd name="T4" fmla="*/ 0 w 101586"/>
                <a:gd name="T5" fmla="*/ 0 h 15440"/>
                <a:gd name="T6" fmla="*/ 0 60000 65536"/>
                <a:gd name="T7" fmla="*/ 0 60000 65536"/>
                <a:gd name="T8" fmla="*/ 0 60000 65536"/>
                <a:gd name="T9" fmla="*/ 0 w 101586"/>
                <a:gd name="T10" fmla="*/ 0 h 15440"/>
                <a:gd name="T11" fmla="*/ 101586 w 101586"/>
                <a:gd name="T12" fmla="*/ 15440 h 15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586" h="15440">
                  <a:moveTo>
                    <a:pt x="0" y="0"/>
                  </a:moveTo>
                  <a:cubicBezTo>
                    <a:pt x="46321" y="15440"/>
                    <a:pt x="30192" y="14071"/>
                    <a:pt x="100013" y="4762"/>
                  </a:cubicBezTo>
                  <a:cubicBezTo>
                    <a:pt x="101586" y="4552"/>
                    <a:pt x="100013" y="1587"/>
                    <a:pt x="10001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latin typeface="Times New Roman" charset="0"/>
              </a:endParaRPr>
            </a:p>
          </p:txBody>
        </p:sp>
        <p:sp>
          <p:nvSpPr>
            <p:cNvPr id="44068" name="Freeform 17"/>
            <p:cNvSpPr>
              <a:spLocks noChangeArrowheads="1"/>
            </p:cNvSpPr>
            <p:nvPr/>
          </p:nvSpPr>
          <p:spPr bwMode="auto">
            <a:xfrm>
              <a:off x="548" y="480"/>
              <a:ext cx="185" cy="113"/>
            </a:xfrm>
            <a:custGeom>
              <a:avLst/>
              <a:gdLst>
                <a:gd name="T0" fmla="*/ 0 w 602635"/>
                <a:gd name="T1" fmla="*/ 0 h 366713"/>
                <a:gd name="T2" fmla="*/ 0 w 602635"/>
                <a:gd name="T3" fmla="*/ 0 h 366713"/>
                <a:gd name="T4" fmla="*/ 0 w 602635"/>
                <a:gd name="T5" fmla="*/ 0 h 366713"/>
                <a:gd name="T6" fmla="*/ 0 w 602635"/>
                <a:gd name="T7" fmla="*/ 0 h 366713"/>
                <a:gd name="T8" fmla="*/ 0 w 602635"/>
                <a:gd name="T9" fmla="*/ 0 h 366713"/>
                <a:gd name="T10" fmla="*/ 0 w 602635"/>
                <a:gd name="T11" fmla="*/ 0 h 366713"/>
                <a:gd name="T12" fmla="*/ 0 w 602635"/>
                <a:gd name="T13" fmla="*/ 0 h 366713"/>
                <a:gd name="T14" fmla="*/ 0 w 602635"/>
                <a:gd name="T15" fmla="*/ 0 h 366713"/>
                <a:gd name="T16" fmla="*/ 0 w 602635"/>
                <a:gd name="T17" fmla="*/ 0 h 366713"/>
                <a:gd name="T18" fmla="*/ 0 w 602635"/>
                <a:gd name="T19" fmla="*/ 0 h 366713"/>
                <a:gd name="T20" fmla="*/ 0 w 602635"/>
                <a:gd name="T21" fmla="*/ 0 h 366713"/>
                <a:gd name="T22" fmla="*/ 0 w 602635"/>
                <a:gd name="T23" fmla="*/ 0 h 366713"/>
                <a:gd name="T24" fmla="*/ 0 w 602635"/>
                <a:gd name="T25" fmla="*/ 0 h 366713"/>
                <a:gd name="T26" fmla="*/ 0 w 602635"/>
                <a:gd name="T27" fmla="*/ 0 h 366713"/>
                <a:gd name="T28" fmla="*/ 0 w 602635"/>
                <a:gd name="T29" fmla="*/ 0 h 366713"/>
                <a:gd name="T30" fmla="*/ 0 w 602635"/>
                <a:gd name="T31" fmla="*/ 0 h 366713"/>
                <a:gd name="T32" fmla="*/ 0 w 602635"/>
                <a:gd name="T33" fmla="*/ 0 h 366713"/>
                <a:gd name="T34" fmla="*/ 0 w 602635"/>
                <a:gd name="T35" fmla="*/ 0 h 366713"/>
                <a:gd name="T36" fmla="*/ 0 w 602635"/>
                <a:gd name="T37" fmla="*/ 0 h 366713"/>
                <a:gd name="T38" fmla="*/ 0 w 602635"/>
                <a:gd name="T39" fmla="*/ 0 h 366713"/>
                <a:gd name="T40" fmla="*/ 0 w 602635"/>
                <a:gd name="T41" fmla="*/ 0 h 366713"/>
                <a:gd name="T42" fmla="*/ 0 w 602635"/>
                <a:gd name="T43" fmla="*/ 0 h 366713"/>
                <a:gd name="T44" fmla="*/ 0 w 602635"/>
                <a:gd name="T45" fmla="*/ 0 h 366713"/>
                <a:gd name="T46" fmla="*/ 0 w 602635"/>
                <a:gd name="T47" fmla="*/ 0 h 366713"/>
                <a:gd name="T48" fmla="*/ 0 w 602635"/>
                <a:gd name="T49" fmla="*/ 0 h 366713"/>
                <a:gd name="T50" fmla="*/ 0 w 602635"/>
                <a:gd name="T51" fmla="*/ 0 h 366713"/>
                <a:gd name="T52" fmla="*/ 0 w 602635"/>
                <a:gd name="T53" fmla="*/ 0 h 366713"/>
                <a:gd name="T54" fmla="*/ 0 w 602635"/>
                <a:gd name="T55" fmla="*/ 0 h 366713"/>
                <a:gd name="T56" fmla="*/ 0 w 602635"/>
                <a:gd name="T57" fmla="*/ 0 h 366713"/>
                <a:gd name="T58" fmla="*/ 0 w 602635"/>
                <a:gd name="T59" fmla="*/ 0 h 366713"/>
                <a:gd name="T60" fmla="*/ 0 w 602635"/>
                <a:gd name="T61" fmla="*/ 0 h 366713"/>
                <a:gd name="T62" fmla="*/ 0 w 602635"/>
                <a:gd name="T63" fmla="*/ 0 h 366713"/>
                <a:gd name="T64" fmla="*/ 0 w 602635"/>
                <a:gd name="T65" fmla="*/ 0 h 366713"/>
                <a:gd name="T66" fmla="*/ 0 w 602635"/>
                <a:gd name="T67" fmla="*/ 0 h 366713"/>
                <a:gd name="T68" fmla="*/ 0 w 602635"/>
                <a:gd name="T69" fmla="*/ 0 h 366713"/>
                <a:gd name="T70" fmla="*/ 0 w 602635"/>
                <a:gd name="T71" fmla="*/ 0 h 366713"/>
                <a:gd name="T72" fmla="*/ 0 w 602635"/>
                <a:gd name="T73" fmla="*/ 0 h 366713"/>
                <a:gd name="T74" fmla="*/ 0 w 602635"/>
                <a:gd name="T75" fmla="*/ 0 h 366713"/>
                <a:gd name="T76" fmla="*/ 0 w 602635"/>
                <a:gd name="T77" fmla="*/ 0 h 366713"/>
                <a:gd name="T78" fmla="*/ 0 w 602635"/>
                <a:gd name="T79" fmla="*/ 0 h 366713"/>
                <a:gd name="T80" fmla="*/ 0 w 602635"/>
                <a:gd name="T81" fmla="*/ 0 h 366713"/>
                <a:gd name="T82" fmla="*/ 0 w 602635"/>
                <a:gd name="T83" fmla="*/ 0 h 366713"/>
                <a:gd name="T84" fmla="*/ 0 w 602635"/>
                <a:gd name="T85" fmla="*/ 0 h 366713"/>
                <a:gd name="T86" fmla="*/ 0 w 602635"/>
                <a:gd name="T87" fmla="*/ 0 h 366713"/>
                <a:gd name="T88" fmla="*/ 0 w 602635"/>
                <a:gd name="T89" fmla="*/ 0 h 366713"/>
                <a:gd name="T90" fmla="*/ 0 w 602635"/>
                <a:gd name="T91" fmla="*/ 0 h 366713"/>
                <a:gd name="T92" fmla="*/ 0 w 602635"/>
                <a:gd name="T93" fmla="*/ 0 h 366713"/>
                <a:gd name="T94" fmla="*/ 0 w 602635"/>
                <a:gd name="T95" fmla="*/ 0 h 366713"/>
                <a:gd name="T96" fmla="*/ 0 w 602635"/>
                <a:gd name="T97" fmla="*/ 0 h 366713"/>
                <a:gd name="T98" fmla="*/ 0 w 602635"/>
                <a:gd name="T99" fmla="*/ 0 h 366713"/>
                <a:gd name="T100" fmla="*/ 0 w 602635"/>
                <a:gd name="T101" fmla="*/ 0 h 3667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02635"/>
                <a:gd name="T154" fmla="*/ 0 h 366713"/>
                <a:gd name="T155" fmla="*/ 602635 w 602635"/>
                <a:gd name="T156" fmla="*/ 366713 h 3667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02635" h="366713">
                  <a:moveTo>
                    <a:pt x="38100" y="171450"/>
                  </a:moveTo>
                  <a:lnTo>
                    <a:pt x="9525" y="128588"/>
                  </a:lnTo>
                  <a:lnTo>
                    <a:pt x="0" y="114300"/>
                  </a:lnTo>
                  <a:cubicBezTo>
                    <a:pt x="4763" y="111125"/>
                    <a:pt x="8642" y="105716"/>
                    <a:pt x="14288" y="104775"/>
                  </a:cubicBezTo>
                  <a:cubicBezTo>
                    <a:pt x="19240" y="103950"/>
                    <a:pt x="23684" y="108409"/>
                    <a:pt x="28575" y="109538"/>
                  </a:cubicBezTo>
                  <a:cubicBezTo>
                    <a:pt x="96901" y="125306"/>
                    <a:pt x="55948" y="112313"/>
                    <a:pt x="90488" y="123825"/>
                  </a:cubicBezTo>
                  <a:cubicBezTo>
                    <a:pt x="107135" y="98856"/>
                    <a:pt x="104946" y="104265"/>
                    <a:pt x="119063" y="61913"/>
                  </a:cubicBezTo>
                  <a:lnTo>
                    <a:pt x="128588" y="33338"/>
                  </a:lnTo>
                  <a:cubicBezTo>
                    <a:pt x="132930" y="39851"/>
                    <a:pt x="147972" y="62985"/>
                    <a:pt x="152400" y="66675"/>
                  </a:cubicBezTo>
                  <a:cubicBezTo>
                    <a:pt x="156257" y="69889"/>
                    <a:pt x="161925" y="69850"/>
                    <a:pt x="166688" y="71438"/>
                  </a:cubicBezTo>
                  <a:cubicBezTo>
                    <a:pt x="176213" y="61913"/>
                    <a:pt x="184055" y="50335"/>
                    <a:pt x="195263" y="42863"/>
                  </a:cubicBezTo>
                  <a:cubicBezTo>
                    <a:pt x="200025" y="39688"/>
                    <a:pt x="205153" y="37002"/>
                    <a:pt x="209550" y="33338"/>
                  </a:cubicBezTo>
                  <a:cubicBezTo>
                    <a:pt x="214724" y="29026"/>
                    <a:pt x="218521" y="23185"/>
                    <a:pt x="223838" y="19050"/>
                  </a:cubicBezTo>
                  <a:cubicBezTo>
                    <a:pt x="232874" y="12022"/>
                    <a:pt x="252413" y="0"/>
                    <a:pt x="252413" y="0"/>
                  </a:cubicBezTo>
                  <a:cubicBezTo>
                    <a:pt x="257175" y="7938"/>
                    <a:pt x="262941" y="15354"/>
                    <a:pt x="266700" y="23813"/>
                  </a:cubicBezTo>
                  <a:cubicBezTo>
                    <a:pt x="287199" y="69937"/>
                    <a:pt x="255286" y="18598"/>
                    <a:pt x="280988" y="57150"/>
                  </a:cubicBezTo>
                  <a:cubicBezTo>
                    <a:pt x="293216" y="93835"/>
                    <a:pt x="281191" y="89454"/>
                    <a:pt x="314325" y="76200"/>
                  </a:cubicBezTo>
                  <a:cubicBezTo>
                    <a:pt x="319088" y="71438"/>
                    <a:pt x="323009" y="65649"/>
                    <a:pt x="328613" y="61913"/>
                  </a:cubicBezTo>
                  <a:cubicBezTo>
                    <a:pt x="332790" y="59128"/>
                    <a:pt x="338286" y="59128"/>
                    <a:pt x="342900" y="57150"/>
                  </a:cubicBezTo>
                  <a:cubicBezTo>
                    <a:pt x="349425" y="54353"/>
                    <a:pt x="355862" y="51278"/>
                    <a:pt x="361950" y="47625"/>
                  </a:cubicBezTo>
                  <a:cubicBezTo>
                    <a:pt x="371766" y="41735"/>
                    <a:pt x="390525" y="28575"/>
                    <a:pt x="390525" y="28575"/>
                  </a:cubicBezTo>
                  <a:cubicBezTo>
                    <a:pt x="393242" y="42160"/>
                    <a:pt x="396017" y="57994"/>
                    <a:pt x="400050" y="71438"/>
                  </a:cubicBezTo>
                  <a:cubicBezTo>
                    <a:pt x="402935" y="81055"/>
                    <a:pt x="409575" y="100013"/>
                    <a:pt x="409575" y="100013"/>
                  </a:cubicBezTo>
                  <a:cubicBezTo>
                    <a:pt x="466460" y="91886"/>
                    <a:pt x="423956" y="99987"/>
                    <a:pt x="457200" y="90488"/>
                  </a:cubicBezTo>
                  <a:cubicBezTo>
                    <a:pt x="468846" y="87161"/>
                    <a:pt x="496339" y="81857"/>
                    <a:pt x="504825" y="76200"/>
                  </a:cubicBezTo>
                  <a:lnTo>
                    <a:pt x="519113" y="66675"/>
                  </a:lnTo>
                  <a:cubicBezTo>
                    <a:pt x="520700" y="73025"/>
                    <a:pt x="522799" y="79269"/>
                    <a:pt x="523875" y="85725"/>
                  </a:cubicBezTo>
                  <a:cubicBezTo>
                    <a:pt x="533680" y="144554"/>
                    <a:pt x="511876" y="122535"/>
                    <a:pt x="590550" y="128588"/>
                  </a:cubicBezTo>
                  <a:cubicBezTo>
                    <a:pt x="569850" y="211387"/>
                    <a:pt x="592006" y="134473"/>
                    <a:pt x="571500" y="185738"/>
                  </a:cubicBezTo>
                  <a:cubicBezTo>
                    <a:pt x="567771" y="195060"/>
                    <a:pt x="561975" y="214313"/>
                    <a:pt x="561975" y="214313"/>
                  </a:cubicBezTo>
                  <a:cubicBezTo>
                    <a:pt x="566738" y="217488"/>
                    <a:pt x="572215" y="219791"/>
                    <a:pt x="576263" y="223838"/>
                  </a:cubicBezTo>
                  <a:cubicBezTo>
                    <a:pt x="599776" y="247350"/>
                    <a:pt x="586006" y="285548"/>
                    <a:pt x="590550" y="314325"/>
                  </a:cubicBezTo>
                  <a:cubicBezTo>
                    <a:pt x="591443" y="319979"/>
                    <a:pt x="602635" y="323493"/>
                    <a:pt x="600075" y="328613"/>
                  </a:cubicBezTo>
                  <a:cubicBezTo>
                    <a:pt x="597830" y="333103"/>
                    <a:pt x="590550" y="325438"/>
                    <a:pt x="585788" y="323850"/>
                  </a:cubicBezTo>
                  <a:cubicBezTo>
                    <a:pt x="582613" y="319088"/>
                    <a:pt x="580732" y="313139"/>
                    <a:pt x="576263" y="309563"/>
                  </a:cubicBezTo>
                  <a:cubicBezTo>
                    <a:pt x="572343" y="306427"/>
                    <a:pt x="566563" y="302761"/>
                    <a:pt x="561975" y="304800"/>
                  </a:cubicBezTo>
                  <a:cubicBezTo>
                    <a:pt x="531521" y="318335"/>
                    <a:pt x="535873" y="330078"/>
                    <a:pt x="519113" y="352425"/>
                  </a:cubicBezTo>
                  <a:cubicBezTo>
                    <a:pt x="515072" y="357813"/>
                    <a:pt x="509588" y="361950"/>
                    <a:pt x="504825" y="366713"/>
                  </a:cubicBezTo>
                  <a:cubicBezTo>
                    <a:pt x="501650" y="361950"/>
                    <a:pt x="496109" y="358091"/>
                    <a:pt x="495300" y="352425"/>
                  </a:cubicBezTo>
                  <a:cubicBezTo>
                    <a:pt x="478892" y="237566"/>
                    <a:pt x="529171" y="268846"/>
                    <a:pt x="404813" y="261938"/>
                  </a:cubicBezTo>
                  <a:cubicBezTo>
                    <a:pt x="401638" y="257175"/>
                    <a:pt x="396411" y="253263"/>
                    <a:pt x="395288" y="247650"/>
                  </a:cubicBezTo>
                  <a:cubicBezTo>
                    <a:pt x="375850" y="150463"/>
                    <a:pt x="433263" y="192209"/>
                    <a:pt x="271463" y="185738"/>
                  </a:cubicBezTo>
                  <a:cubicBezTo>
                    <a:pt x="269875" y="180975"/>
                    <a:pt x="271623" y="172435"/>
                    <a:pt x="266700" y="171450"/>
                  </a:cubicBezTo>
                  <a:cubicBezTo>
                    <a:pt x="252604" y="168631"/>
                    <a:pt x="237934" y="173394"/>
                    <a:pt x="223838" y="176213"/>
                  </a:cubicBezTo>
                  <a:cubicBezTo>
                    <a:pt x="204221" y="180137"/>
                    <a:pt x="193147" y="186796"/>
                    <a:pt x="176213" y="195263"/>
                  </a:cubicBezTo>
                  <a:cubicBezTo>
                    <a:pt x="171450" y="193675"/>
                    <a:pt x="165475" y="194050"/>
                    <a:pt x="161925" y="190500"/>
                  </a:cubicBezTo>
                  <a:cubicBezTo>
                    <a:pt x="144161" y="172736"/>
                    <a:pt x="176287" y="171432"/>
                    <a:pt x="138113" y="180975"/>
                  </a:cubicBezTo>
                  <a:cubicBezTo>
                    <a:pt x="90653" y="216571"/>
                    <a:pt x="150365" y="172807"/>
                    <a:pt x="95250" y="209550"/>
                  </a:cubicBezTo>
                  <a:cubicBezTo>
                    <a:pt x="88780" y="213863"/>
                    <a:pt x="70431" y="229104"/>
                    <a:pt x="61913" y="233363"/>
                  </a:cubicBezTo>
                  <a:cubicBezTo>
                    <a:pt x="57423" y="235608"/>
                    <a:pt x="52388" y="236538"/>
                    <a:pt x="47625" y="238125"/>
                  </a:cubicBezTo>
                  <a:cubicBezTo>
                    <a:pt x="30174" y="211950"/>
                    <a:pt x="38100" y="229562"/>
                    <a:pt x="38100" y="17145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44069" name="Rectangle 18"/>
            <p:cNvSpPr>
              <a:spLocks noChangeArrowheads="1"/>
            </p:cNvSpPr>
            <p:nvPr/>
          </p:nvSpPr>
          <p:spPr bwMode="auto">
            <a:xfrm>
              <a:off x="561" y="754"/>
              <a:ext cx="136" cy="24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44070" name="Freeform 37"/>
            <p:cNvSpPr>
              <a:spLocks noChangeArrowheads="1"/>
            </p:cNvSpPr>
            <p:nvPr/>
          </p:nvSpPr>
          <p:spPr bwMode="auto">
            <a:xfrm>
              <a:off x="714" y="850"/>
              <a:ext cx="103" cy="267"/>
            </a:xfrm>
            <a:custGeom>
              <a:avLst/>
              <a:gdLst>
                <a:gd name="T0" fmla="*/ 0 w 335065"/>
                <a:gd name="T1" fmla="*/ 0 h 863895"/>
                <a:gd name="T2" fmla="*/ 0 w 335065"/>
                <a:gd name="T3" fmla="*/ 0 h 863895"/>
                <a:gd name="T4" fmla="*/ 0 w 335065"/>
                <a:gd name="T5" fmla="*/ 0 h 863895"/>
                <a:gd name="T6" fmla="*/ 0 w 335065"/>
                <a:gd name="T7" fmla="*/ 0 h 863895"/>
                <a:gd name="T8" fmla="*/ 0 w 335065"/>
                <a:gd name="T9" fmla="*/ 0 h 863895"/>
                <a:gd name="T10" fmla="*/ 0 w 335065"/>
                <a:gd name="T11" fmla="*/ 0 h 863895"/>
                <a:gd name="T12" fmla="*/ 0 w 335065"/>
                <a:gd name="T13" fmla="*/ 0 h 863895"/>
                <a:gd name="T14" fmla="*/ 0 w 335065"/>
                <a:gd name="T15" fmla="*/ 0 h 863895"/>
                <a:gd name="T16" fmla="*/ 0 w 335065"/>
                <a:gd name="T17" fmla="*/ 0 h 8638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5065"/>
                <a:gd name="T28" fmla="*/ 0 h 863895"/>
                <a:gd name="T29" fmla="*/ 335065 w 335065"/>
                <a:gd name="T30" fmla="*/ 863895 h 8638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5065" h="863895">
                  <a:moveTo>
                    <a:pt x="0" y="19050"/>
                  </a:moveTo>
                  <a:lnTo>
                    <a:pt x="128588" y="0"/>
                  </a:lnTo>
                  <a:lnTo>
                    <a:pt x="190500" y="504825"/>
                  </a:lnTo>
                  <a:lnTo>
                    <a:pt x="204788" y="652463"/>
                  </a:lnTo>
                  <a:cubicBezTo>
                    <a:pt x="286619" y="777617"/>
                    <a:pt x="335065" y="776288"/>
                    <a:pt x="280988" y="776288"/>
                  </a:cubicBezTo>
                  <a:cubicBezTo>
                    <a:pt x="74619" y="795485"/>
                    <a:pt x="76200" y="863895"/>
                    <a:pt x="76200" y="790575"/>
                  </a:cubicBezTo>
                  <a:lnTo>
                    <a:pt x="76200" y="657225"/>
                  </a:lnTo>
                  <a:lnTo>
                    <a:pt x="95250" y="6286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CD5B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grpSp>
          <p:nvGrpSpPr>
            <p:cNvPr id="44071" name="Group 202"/>
            <p:cNvGrpSpPr>
              <a:grpSpLocks/>
            </p:cNvGrpSpPr>
            <p:nvPr/>
          </p:nvGrpSpPr>
          <p:grpSpPr bwMode="auto">
            <a:xfrm>
              <a:off x="750" y="1058"/>
              <a:ext cx="34" cy="37"/>
              <a:chOff x="741" y="1078"/>
              <a:chExt cx="38" cy="42"/>
            </a:xfrm>
          </p:grpSpPr>
          <p:cxnSp>
            <p:nvCxnSpPr>
              <p:cNvPr id="44084" name="Straight Connector 4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23" y="1101"/>
                <a:ext cx="3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85" name="Straight Connector 4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40" y="1099"/>
                <a:ext cx="3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86" name="Straight Connector 48"/>
              <p:cNvCxnSpPr>
                <a:cxnSpLocks noChangeShapeType="1"/>
              </p:cNvCxnSpPr>
              <p:nvPr/>
            </p:nvCxnSpPr>
            <p:spPr bwMode="auto">
              <a:xfrm rot="16200000" flipV="1">
                <a:off x="757" y="1087"/>
                <a:ext cx="32" cy="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4072" name="Freeform 65"/>
            <p:cNvSpPr>
              <a:spLocks noChangeArrowheads="1"/>
            </p:cNvSpPr>
            <p:nvPr/>
          </p:nvSpPr>
          <p:spPr bwMode="auto">
            <a:xfrm>
              <a:off x="702" y="611"/>
              <a:ext cx="34" cy="48"/>
            </a:xfrm>
            <a:custGeom>
              <a:avLst/>
              <a:gdLst>
                <a:gd name="T0" fmla="*/ 0 w 111539"/>
                <a:gd name="T1" fmla="*/ 0 h 154737"/>
                <a:gd name="T2" fmla="*/ 0 w 111539"/>
                <a:gd name="T3" fmla="*/ 0 h 154737"/>
                <a:gd name="T4" fmla="*/ 0 w 111539"/>
                <a:gd name="T5" fmla="*/ 0 h 154737"/>
                <a:gd name="T6" fmla="*/ 0 w 111539"/>
                <a:gd name="T7" fmla="*/ 0 h 154737"/>
                <a:gd name="T8" fmla="*/ 0 w 111539"/>
                <a:gd name="T9" fmla="*/ 0 h 154737"/>
                <a:gd name="T10" fmla="*/ 0 w 111539"/>
                <a:gd name="T11" fmla="*/ 0 h 154737"/>
                <a:gd name="T12" fmla="*/ 0 w 111539"/>
                <a:gd name="T13" fmla="*/ 0 h 1547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539"/>
                <a:gd name="T22" fmla="*/ 0 h 154737"/>
                <a:gd name="T23" fmla="*/ 111539 w 111539"/>
                <a:gd name="T24" fmla="*/ 154737 h 1547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539" h="154737">
                  <a:moveTo>
                    <a:pt x="15608" y="26150"/>
                  </a:moveTo>
                  <a:cubicBezTo>
                    <a:pt x="54832" y="0"/>
                    <a:pt x="32824" y="5680"/>
                    <a:pt x="82283" y="11862"/>
                  </a:cubicBezTo>
                  <a:cubicBezTo>
                    <a:pt x="111539" y="55747"/>
                    <a:pt x="95513" y="25616"/>
                    <a:pt x="87046" y="135687"/>
                  </a:cubicBezTo>
                  <a:cubicBezTo>
                    <a:pt x="85709" y="153066"/>
                    <a:pt x="82032" y="150059"/>
                    <a:pt x="67996" y="154737"/>
                  </a:cubicBezTo>
                  <a:cubicBezTo>
                    <a:pt x="33991" y="143402"/>
                    <a:pt x="47775" y="150781"/>
                    <a:pt x="25133" y="135687"/>
                  </a:cubicBezTo>
                  <a:cubicBezTo>
                    <a:pt x="21958" y="130925"/>
                    <a:pt x="19655" y="125447"/>
                    <a:pt x="15608" y="121400"/>
                  </a:cubicBezTo>
                  <a:cubicBezTo>
                    <a:pt x="0" y="105792"/>
                    <a:pt x="1321" y="119042"/>
                    <a:pt x="1321" y="107112"/>
                  </a:cubicBezTo>
                </a:path>
              </a:pathLst>
            </a:custGeom>
            <a:solidFill>
              <a:srgbClr val="FCD5B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latin typeface="Times New Roman" charset="0"/>
              </a:endParaRPr>
            </a:p>
          </p:txBody>
        </p:sp>
        <p:sp>
          <p:nvSpPr>
            <p:cNvPr id="44073" name="Freeform 69"/>
            <p:cNvSpPr>
              <a:spLocks noChangeArrowheads="1"/>
            </p:cNvSpPr>
            <p:nvPr/>
          </p:nvSpPr>
          <p:spPr bwMode="auto">
            <a:xfrm>
              <a:off x="586" y="754"/>
              <a:ext cx="91" cy="62"/>
            </a:xfrm>
            <a:custGeom>
              <a:avLst/>
              <a:gdLst>
                <a:gd name="T0" fmla="*/ 0 w 295275"/>
                <a:gd name="T1" fmla="*/ 0 h 200025"/>
                <a:gd name="T2" fmla="*/ 0 w 295275"/>
                <a:gd name="T3" fmla="*/ 0 h 200025"/>
                <a:gd name="T4" fmla="*/ 0 w 295275"/>
                <a:gd name="T5" fmla="*/ 0 h 200025"/>
                <a:gd name="T6" fmla="*/ 0 w 295275"/>
                <a:gd name="T7" fmla="*/ 0 h 200025"/>
                <a:gd name="T8" fmla="*/ 0 w 295275"/>
                <a:gd name="T9" fmla="*/ 0 h 200025"/>
                <a:gd name="T10" fmla="*/ 0 w 295275"/>
                <a:gd name="T11" fmla="*/ 0 h 2000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5275"/>
                <a:gd name="T19" fmla="*/ 0 h 200025"/>
                <a:gd name="T20" fmla="*/ 295275 w 295275"/>
                <a:gd name="T21" fmla="*/ 200025 h 2000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5275" h="200025">
                  <a:moveTo>
                    <a:pt x="0" y="0"/>
                  </a:moveTo>
                  <a:lnTo>
                    <a:pt x="4763" y="200025"/>
                  </a:lnTo>
                  <a:lnTo>
                    <a:pt x="147638" y="4762"/>
                  </a:lnTo>
                  <a:lnTo>
                    <a:pt x="290513" y="171450"/>
                  </a:lnTo>
                  <a:lnTo>
                    <a:pt x="2952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44074" name="Rectangle 19"/>
            <p:cNvSpPr>
              <a:spLocks noChangeArrowheads="1"/>
            </p:cNvSpPr>
            <p:nvPr/>
          </p:nvSpPr>
          <p:spPr bwMode="auto">
            <a:xfrm rot="-491783">
              <a:off x="702" y="771"/>
              <a:ext cx="44" cy="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grpSp>
          <p:nvGrpSpPr>
            <p:cNvPr id="44075" name="Group 7"/>
            <p:cNvGrpSpPr>
              <a:grpSpLocks/>
            </p:cNvGrpSpPr>
            <p:nvPr/>
          </p:nvGrpSpPr>
          <p:grpSpPr bwMode="auto">
            <a:xfrm>
              <a:off x="557" y="575"/>
              <a:ext cx="41" cy="41"/>
              <a:chOff x="2786050" y="1785926"/>
              <a:chExt cx="142876" cy="142876"/>
            </a:xfrm>
          </p:grpSpPr>
          <p:sp>
            <p:nvSpPr>
              <p:cNvPr id="44082" name="Oval 8"/>
              <p:cNvSpPr>
                <a:spLocks noChangeArrowheads="1"/>
              </p:cNvSpPr>
              <p:nvPr/>
            </p:nvSpPr>
            <p:spPr bwMode="auto">
              <a:xfrm>
                <a:off x="2786050" y="1785926"/>
                <a:ext cx="142876" cy="1428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sp>
            <p:nvSpPr>
              <p:cNvPr id="44083" name="Oval 9"/>
              <p:cNvSpPr>
                <a:spLocks noChangeArrowheads="1"/>
              </p:cNvSpPr>
              <p:nvPr/>
            </p:nvSpPr>
            <p:spPr bwMode="auto">
              <a:xfrm>
                <a:off x="2809862" y="1824026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44076" name="Freeform 56"/>
            <p:cNvSpPr>
              <a:spLocks noChangeArrowheads="1"/>
            </p:cNvSpPr>
            <p:nvPr/>
          </p:nvSpPr>
          <p:spPr bwMode="auto">
            <a:xfrm rot="475264">
              <a:off x="496" y="851"/>
              <a:ext cx="103" cy="267"/>
            </a:xfrm>
            <a:custGeom>
              <a:avLst/>
              <a:gdLst>
                <a:gd name="T0" fmla="*/ 0 w 335065"/>
                <a:gd name="T1" fmla="*/ 0 h 863895"/>
                <a:gd name="T2" fmla="*/ 0 w 335065"/>
                <a:gd name="T3" fmla="*/ 0 h 863895"/>
                <a:gd name="T4" fmla="*/ 0 w 335065"/>
                <a:gd name="T5" fmla="*/ 0 h 863895"/>
                <a:gd name="T6" fmla="*/ 0 w 335065"/>
                <a:gd name="T7" fmla="*/ 0 h 863895"/>
                <a:gd name="T8" fmla="*/ 0 w 335065"/>
                <a:gd name="T9" fmla="*/ 0 h 863895"/>
                <a:gd name="T10" fmla="*/ 0 w 335065"/>
                <a:gd name="T11" fmla="*/ 0 h 863895"/>
                <a:gd name="T12" fmla="*/ 0 w 335065"/>
                <a:gd name="T13" fmla="*/ 0 h 863895"/>
                <a:gd name="T14" fmla="*/ 0 w 335065"/>
                <a:gd name="T15" fmla="*/ 0 h 863895"/>
                <a:gd name="T16" fmla="*/ 0 w 335065"/>
                <a:gd name="T17" fmla="*/ 0 h 8638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5065"/>
                <a:gd name="T28" fmla="*/ 0 h 863895"/>
                <a:gd name="T29" fmla="*/ 335065 w 335065"/>
                <a:gd name="T30" fmla="*/ 863895 h 8638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5065" h="863895">
                  <a:moveTo>
                    <a:pt x="0" y="19050"/>
                  </a:moveTo>
                  <a:lnTo>
                    <a:pt x="128588" y="0"/>
                  </a:lnTo>
                  <a:lnTo>
                    <a:pt x="190500" y="504825"/>
                  </a:lnTo>
                  <a:lnTo>
                    <a:pt x="204788" y="652463"/>
                  </a:lnTo>
                  <a:cubicBezTo>
                    <a:pt x="286619" y="777617"/>
                    <a:pt x="335065" y="776288"/>
                    <a:pt x="280988" y="776288"/>
                  </a:cubicBezTo>
                  <a:cubicBezTo>
                    <a:pt x="74619" y="795485"/>
                    <a:pt x="76200" y="863895"/>
                    <a:pt x="76200" y="790575"/>
                  </a:cubicBezTo>
                  <a:lnTo>
                    <a:pt x="76200" y="657225"/>
                  </a:lnTo>
                  <a:lnTo>
                    <a:pt x="95250" y="6286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CD5B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grpSp>
          <p:nvGrpSpPr>
            <p:cNvPr id="44077" name="Group 213"/>
            <p:cNvGrpSpPr>
              <a:grpSpLocks/>
            </p:cNvGrpSpPr>
            <p:nvPr/>
          </p:nvGrpSpPr>
          <p:grpSpPr bwMode="auto">
            <a:xfrm>
              <a:off x="521" y="1062"/>
              <a:ext cx="34" cy="33"/>
              <a:chOff x="486" y="1085"/>
              <a:chExt cx="38" cy="38"/>
            </a:xfrm>
          </p:grpSpPr>
          <p:cxnSp>
            <p:nvCxnSpPr>
              <p:cNvPr id="44079" name="Straight Connector 57"/>
              <p:cNvCxnSpPr>
                <a:cxnSpLocks noChangeShapeType="1"/>
              </p:cNvCxnSpPr>
              <p:nvPr/>
            </p:nvCxnSpPr>
            <p:spPr bwMode="auto">
              <a:xfrm rot="5875264" flipH="1" flipV="1">
                <a:off x="468" y="1103"/>
                <a:ext cx="3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80" name="Straight Connector 58"/>
              <p:cNvCxnSpPr>
                <a:cxnSpLocks noChangeShapeType="1"/>
              </p:cNvCxnSpPr>
              <p:nvPr/>
            </p:nvCxnSpPr>
            <p:spPr bwMode="auto">
              <a:xfrm rot="5875264" flipH="1" flipV="1">
                <a:off x="485" y="1104"/>
                <a:ext cx="3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81" name="Straight Connector 59"/>
              <p:cNvCxnSpPr>
                <a:cxnSpLocks noChangeShapeType="1"/>
              </p:cNvCxnSpPr>
              <p:nvPr/>
            </p:nvCxnSpPr>
            <p:spPr bwMode="auto">
              <a:xfrm rot="16675264" flipV="1">
                <a:off x="502" y="1094"/>
                <a:ext cx="32" cy="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4078" name="Rectangle 20"/>
            <p:cNvSpPr>
              <a:spLocks noChangeArrowheads="1"/>
            </p:cNvSpPr>
            <p:nvPr/>
          </p:nvSpPr>
          <p:spPr bwMode="auto">
            <a:xfrm rot="-257571">
              <a:off x="504" y="777"/>
              <a:ext cx="44" cy="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2400" b="0" i="0">
                  <a:solidFill>
                    <a:srgbClr val="FFFFFF"/>
                  </a:solidFill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33835" name="Group 284"/>
          <p:cNvGrpSpPr>
            <a:grpSpLocks/>
          </p:cNvGrpSpPr>
          <p:nvPr/>
        </p:nvGrpSpPr>
        <p:grpSpPr bwMode="auto">
          <a:xfrm>
            <a:off x="5737225" y="4910114"/>
            <a:ext cx="450850" cy="1265237"/>
            <a:chOff x="2496" y="1872"/>
            <a:chExt cx="284" cy="797"/>
          </a:xfrm>
        </p:grpSpPr>
        <p:grpSp>
          <p:nvGrpSpPr>
            <p:cNvPr id="44053" name="Group 67"/>
            <p:cNvGrpSpPr>
              <a:grpSpLocks/>
            </p:cNvGrpSpPr>
            <p:nvPr/>
          </p:nvGrpSpPr>
          <p:grpSpPr bwMode="auto">
            <a:xfrm>
              <a:off x="2496" y="2200"/>
              <a:ext cx="284" cy="469"/>
              <a:chOff x="1438295" y="2928934"/>
              <a:chExt cx="921036" cy="1520271"/>
            </a:xfrm>
          </p:grpSpPr>
          <p:sp>
            <p:nvSpPr>
              <p:cNvPr id="44057" name="Rectangle 60"/>
              <p:cNvSpPr>
                <a:spLocks noChangeArrowheads="1"/>
              </p:cNvSpPr>
              <p:nvPr/>
            </p:nvSpPr>
            <p:spPr bwMode="auto">
              <a:xfrm>
                <a:off x="1714480" y="2928934"/>
                <a:ext cx="428628" cy="1214446"/>
              </a:xfrm>
              <a:prstGeom prst="rect">
                <a:avLst/>
              </a:prstGeom>
              <a:solidFill>
                <a:srgbClr val="948A54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cxnSp>
            <p:nvCxnSpPr>
              <p:cNvPr id="44058" name="Straight Connector 62"/>
              <p:cNvCxnSpPr>
                <a:cxnSpLocks noChangeShapeType="1"/>
                <a:stCxn id="44057" idx="2"/>
              </p:cNvCxnSpPr>
              <p:nvPr/>
            </p:nvCxnSpPr>
            <p:spPr bwMode="auto">
              <a:xfrm rot="5400000" flipH="1">
                <a:off x="1428728" y="3643314"/>
                <a:ext cx="1000132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4059" name="Freeform 63"/>
              <p:cNvSpPr>
                <a:spLocks noChangeArrowheads="1"/>
              </p:cNvSpPr>
              <p:nvPr/>
            </p:nvSpPr>
            <p:spPr bwMode="auto">
              <a:xfrm>
                <a:off x="1438295" y="4190994"/>
                <a:ext cx="452438" cy="252412"/>
              </a:xfrm>
              <a:custGeom>
                <a:avLst/>
                <a:gdLst>
                  <a:gd name="T0" fmla="*/ 150408 w 504825"/>
                  <a:gd name="T1" fmla="*/ 4762 h 252412"/>
                  <a:gd name="T2" fmla="*/ 139347 w 504825"/>
                  <a:gd name="T3" fmla="*/ 9525 h 252412"/>
                  <a:gd name="T4" fmla="*/ 132713 w 504825"/>
                  <a:gd name="T5" fmla="*/ 19050 h 252412"/>
                  <a:gd name="T6" fmla="*/ 126077 w 504825"/>
                  <a:gd name="T7" fmla="*/ 23812 h 252412"/>
                  <a:gd name="T8" fmla="*/ 110594 w 504825"/>
                  <a:gd name="T9" fmla="*/ 38100 h 252412"/>
                  <a:gd name="T10" fmla="*/ 72992 w 504825"/>
                  <a:gd name="T11" fmla="*/ 52387 h 252412"/>
                  <a:gd name="T12" fmla="*/ 55298 w 504825"/>
                  <a:gd name="T13" fmla="*/ 61912 h 252412"/>
                  <a:gd name="T14" fmla="*/ 46450 w 504825"/>
                  <a:gd name="T15" fmla="*/ 66675 h 252412"/>
                  <a:gd name="T16" fmla="*/ 24332 w 504825"/>
                  <a:gd name="T17" fmla="*/ 66675 h 252412"/>
                  <a:gd name="T18" fmla="*/ 0 w 504825"/>
                  <a:gd name="T19" fmla="*/ 180975 h 252412"/>
                  <a:gd name="T20" fmla="*/ 4424 w 504825"/>
                  <a:gd name="T21" fmla="*/ 252412 h 252412"/>
                  <a:gd name="T22" fmla="*/ 154831 w 504825"/>
                  <a:gd name="T23" fmla="*/ 247650 h 252412"/>
                  <a:gd name="T24" fmla="*/ 227824 w 504825"/>
                  <a:gd name="T25" fmla="*/ 223837 h 252412"/>
                  <a:gd name="T26" fmla="*/ 234460 w 504825"/>
                  <a:gd name="T27" fmla="*/ 0 h 252412"/>
                  <a:gd name="T28" fmla="*/ 150408 w 504825"/>
                  <a:gd name="T29" fmla="*/ 4762 h 2524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4825"/>
                  <a:gd name="T46" fmla="*/ 0 h 252412"/>
                  <a:gd name="T47" fmla="*/ 504825 w 504825"/>
                  <a:gd name="T48" fmla="*/ 252412 h 2524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4825" h="252412">
                    <a:moveTo>
                      <a:pt x="323850" y="4762"/>
                    </a:moveTo>
                    <a:cubicBezTo>
                      <a:pt x="315912" y="6350"/>
                      <a:pt x="307616" y="6683"/>
                      <a:pt x="300037" y="9525"/>
                    </a:cubicBezTo>
                    <a:cubicBezTo>
                      <a:pt x="294678" y="11535"/>
                      <a:pt x="290869" y="16490"/>
                      <a:pt x="285750" y="19050"/>
                    </a:cubicBezTo>
                    <a:cubicBezTo>
                      <a:pt x="281260" y="21295"/>
                      <a:pt x="276076" y="21835"/>
                      <a:pt x="271462" y="23812"/>
                    </a:cubicBezTo>
                    <a:cubicBezTo>
                      <a:pt x="257912" y="29619"/>
                      <a:pt x="252083" y="35308"/>
                      <a:pt x="238125" y="38100"/>
                    </a:cubicBezTo>
                    <a:cubicBezTo>
                      <a:pt x="204475" y="44830"/>
                      <a:pt x="186716" y="45567"/>
                      <a:pt x="157162" y="52387"/>
                    </a:cubicBezTo>
                    <a:cubicBezTo>
                      <a:pt x="144406" y="55330"/>
                      <a:pt x="131762" y="58737"/>
                      <a:pt x="119062" y="61912"/>
                    </a:cubicBezTo>
                    <a:cubicBezTo>
                      <a:pt x="112712" y="63500"/>
                      <a:pt x="106557" y="66675"/>
                      <a:pt x="100012" y="66675"/>
                    </a:cubicBezTo>
                    <a:lnTo>
                      <a:pt x="52387" y="66675"/>
                    </a:lnTo>
                    <a:lnTo>
                      <a:pt x="0" y="180975"/>
                    </a:lnTo>
                    <a:lnTo>
                      <a:pt x="9525" y="252412"/>
                    </a:lnTo>
                    <a:lnTo>
                      <a:pt x="333375" y="247650"/>
                    </a:lnTo>
                    <a:lnTo>
                      <a:pt x="490537" y="223837"/>
                    </a:lnTo>
                    <a:lnTo>
                      <a:pt x="504825" y="0"/>
                    </a:lnTo>
                    <a:lnTo>
                      <a:pt x="323850" y="4762"/>
                    </a:lnTo>
                    <a:close/>
                  </a:path>
                </a:pathLst>
              </a:custGeom>
              <a:solidFill>
                <a:srgbClr val="4A452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  <p:sp>
            <p:nvSpPr>
              <p:cNvPr id="44060" name="Freeform 64"/>
              <p:cNvSpPr>
                <a:spLocks noChangeArrowheads="1"/>
              </p:cNvSpPr>
              <p:nvPr/>
            </p:nvSpPr>
            <p:spPr bwMode="auto">
              <a:xfrm flipH="1">
                <a:off x="1906893" y="4196793"/>
                <a:ext cx="452438" cy="252412"/>
              </a:xfrm>
              <a:custGeom>
                <a:avLst/>
                <a:gdLst>
                  <a:gd name="T0" fmla="*/ 150408 w 504825"/>
                  <a:gd name="T1" fmla="*/ 4762 h 252412"/>
                  <a:gd name="T2" fmla="*/ 139347 w 504825"/>
                  <a:gd name="T3" fmla="*/ 9525 h 252412"/>
                  <a:gd name="T4" fmla="*/ 132713 w 504825"/>
                  <a:gd name="T5" fmla="*/ 19050 h 252412"/>
                  <a:gd name="T6" fmla="*/ 126077 w 504825"/>
                  <a:gd name="T7" fmla="*/ 23812 h 252412"/>
                  <a:gd name="T8" fmla="*/ 110594 w 504825"/>
                  <a:gd name="T9" fmla="*/ 38100 h 252412"/>
                  <a:gd name="T10" fmla="*/ 72992 w 504825"/>
                  <a:gd name="T11" fmla="*/ 52387 h 252412"/>
                  <a:gd name="T12" fmla="*/ 55298 w 504825"/>
                  <a:gd name="T13" fmla="*/ 61912 h 252412"/>
                  <a:gd name="T14" fmla="*/ 46450 w 504825"/>
                  <a:gd name="T15" fmla="*/ 66675 h 252412"/>
                  <a:gd name="T16" fmla="*/ 24332 w 504825"/>
                  <a:gd name="T17" fmla="*/ 66675 h 252412"/>
                  <a:gd name="T18" fmla="*/ 0 w 504825"/>
                  <a:gd name="T19" fmla="*/ 180975 h 252412"/>
                  <a:gd name="T20" fmla="*/ 4424 w 504825"/>
                  <a:gd name="T21" fmla="*/ 252412 h 252412"/>
                  <a:gd name="T22" fmla="*/ 154831 w 504825"/>
                  <a:gd name="T23" fmla="*/ 247650 h 252412"/>
                  <a:gd name="T24" fmla="*/ 227824 w 504825"/>
                  <a:gd name="T25" fmla="*/ 223837 h 252412"/>
                  <a:gd name="T26" fmla="*/ 234460 w 504825"/>
                  <a:gd name="T27" fmla="*/ 0 h 252412"/>
                  <a:gd name="T28" fmla="*/ 150408 w 504825"/>
                  <a:gd name="T29" fmla="*/ 4762 h 2524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4825"/>
                  <a:gd name="T46" fmla="*/ 0 h 252412"/>
                  <a:gd name="T47" fmla="*/ 504825 w 504825"/>
                  <a:gd name="T48" fmla="*/ 252412 h 25241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4825" h="252412">
                    <a:moveTo>
                      <a:pt x="323850" y="4762"/>
                    </a:moveTo>
                    <a:cubicBezTo>
                      <a:pt x="315912" y="6350"/>
                      <a:pt x="307616" y="6683"/>
                      <a:pt x="300037" y="9525"/>
                    </a:cubicBezTo>
                    <a:cubicBezTo>
                      <a:pt x="294678" y="11535"/>
                      <a:pt x="290869" y="16490"/>
                      <a:pt x="285750" y="19050"/>
                    </a:cubicBezTo>
                    <a:cubicBezTo>
                      <a:pt x="281260" y="21295"/>
                      <a:pt x="276076" y="21835"/>
                      <a:pt x="271462" y="23812"/>
                    </a:cubicBezTo>
                    <a:cubicBezTo>
                      <a:pt x="257912" y="29619"/>
                      <a:pt x="252083" y="35308"/>
                      <a:pt x="238125" y="38100"/>
                    </a:cubicBezTo>
                    <a:cubicBezTo>
                      <a:pt x="204475" y="44830"/>
                      <a:pt x="186716" y="45567"/>
                      <a:pt x="157162" y="52387"/>
                    </a:cubicBezTo>
                    <a:cubicBezTo>
                      <a:pt x="144406" y="55330"/>
                      <a:pt x="131762" y="58737"/>
                      <a:pt x="119062" y="61912"/>
                    </a:cubicBezTo>
                    <a:cubicBezTo>
                      <a:pt x="112712" y="63500"/>
                      <a:pt x="106557" y="66675"/>
                      <a:pt x="100012" y="66675"/>
                    </a:cubicBezTo>
                    <a:lnTo>
                      <a:pt x="52387" y="66675"/>
                    </a:lnTo>
                    <a:lnTo>
                      <a:pt x="0" y="180975"/>
                    </a:lnTo>
                    <a:lnTo>
                      <a:pt x="9525" y="252412"/>
                    </a:lnTo>
                    <a:lnTo>
                      <a:pt x="333375" y="247650"/>
                    </a:lnTo>
                    <a:lnTo>
                      <a:pt x="490537" y="223837"/>
                    </a:lnTo>
                    <a:lnTo>
                      <a:pt x="504825" y="0"/>
                    </a:lnTo>
                    <a:lnTo>
                      <a:pt x="323850" y="4762"/>
                    </a:lnTo>
                    <a:close/>
                  </a:path>
                </a:pathLst>
              </a:custGeom>
              <a:solidFill>
                <a:srgbClr val="4A452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 b="0" i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44054" name="Rectangle 18"/>
            <p:cNvSpPr>
              <a:spLocks noChangeArrowheads="1"/>
            </p:cNvSpPr>
            <p:nvPr/>
          </p:nvSpPr>
          <p:spPr bwMode="auto">
            <a:xfrm>
              <a:off x="2574" y="1937"/>
              <a:ext cx="136" cy="24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 b="0" i="0">
                <a:solidFill>
                  <a:srgbClr val="FFFFFF"/>
                </a:solidFill>
                <a:latin typeface="Times New Roman" charset="0"/>
              </a:endParaRPr>
            </a:p>
          </p:txBody>
        </p:sp>
        <p:sp useBgFill="1">
          <p:nvSpPr>
            <p:cNvPr id="44055" name="Freeform 291"/>
            <p:cNvSpPr>
              <a:spLocks/>
            </p:cNvSpPr>
            <p:nvPr/>
          </p:nvSpPr>
          <p:spPr bwMode="auto">
            <a:xfrm>
              <a:off x="2531" y="1872"/>
              <a:ext cx="240" cy="196"/>
            </a:xfrm>
            <a:custGeom>
              <a:avLst/>
              <a:gdLst>
                <a:gd name="T0" fmla="*/ 0 w 240"/>
                <a:gd name="T1" fmla="*/ 127 h 196"/>
                <a:gd name="T2" fmla="*/ 45 w 240"/>
                <a:gd name="T3" fmla="*/ 171 h 196"/>
                <a:gd name="T4" fmla="*/ 72 w 240"/>
                <a:gd name="T5" fmla="*/ 162 h 196"/>
                <a:gd name="T6" fmla="*/ 87 w 240"/>
                <a:gd name="T7" fmla="*/ 193 h 196"/>
                <a:gd name="T8" fmla="*/ 132 w 240"/>
                <a:gd name="T9" fmla="*/ 172 h 196"/>
                <a:gd name="T10" fmla="*/ 153 w 240"/>
                <a:gd name="T11" fmla="*/ 184 h 196"/>
                <a:gd name="T12" fmla="*/ 163 w 240"/>
                <a:gd name="T13" fmla="*/ 189 h 196"/>
                <a:gd name="T14" fmla="*/ 183 w 240"/>
                <a:gd name="T15" fmla="*/ 183 h 196"/>
                <a:gd name="T16" fmla="*/ 199 w 240"/>
                <a:gd name="T17" fmla="*/ 184 h 196"/>
                <a:gd name="T18" fmla="*/ 219 w 240"/>
                <a:gd name="T19" fmla="*/ 196 h 196"/>
                <a:gd name="T20" fmla="*/ 231 w 240"/>
                <a:gd name="T21" fmla="*/ 181 h 196"/>
                <a:gd name="T22" fmla="*/ 237 w 240"/>
                <a:gd name="T23" fmla="*/ 163 h 196"/>
                <a:gd name="T24" fmla="*/ 223 w 240"/>
                <a:gd name="T25" fmla="*/ 64 h 196"/>
                <a:gd name="T26" fmla="*/ 144 w 240"/>
                <a:gd name="T27" fmla="*/ 0 h 196"/>
                <a:gd name="T28" fmla="*/ 52 w 240"/>
                <a:gd name="T29" fmla="*/ 7 h 196"/>
                <a:gd name="T30" fmla="*/ 31 w 240"/>
                <a:gd name="T31" fmla="*/ 13 h 196"/>
                <a:gd name="T32" fmla="*/ 13 w 240"/>
                <a:gd name="T33" fmla="*/ 24 h 196"/>
                <a:gd name="T34" fmla="*/ 7 w 240"/>
                <a:gd name="T35" fmla="*/ 43 h 196"/>
                <a:gd name="T36" fmla="*/ 3 w 240"/>
                <a:gd name="T37" fmla="*/ 139 h 196"/>
                <a:gd name="T38" fmla="*/ 13 w 240"/>
                <a:gd name="T39" fmla="*/ 136 h 19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0"/>
                <a:gd name="T61" fmla="*/ 0 h 196"/>
                <a:gd name="T62" fmla="*/ 240 w 240"/>
                <a:gd name="T63" fmla="*/ 196 h 19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0" h="196">
                  <a:moveTo>
                    <a:pt x="0" y="127"/>
                  </a:moveTo>
                  <a:cubicBezTo>
                    <a:pt x="13" y="145"/>
                    <a:pt x="25" y="161"/>
                    <a:pt x="45" y="171"/>
                  </a:cubicBezTo>
                  <a:cubicBezTo>
                    <a:pt x="56" y="169"/>
                    <a:pt x="62" y="164"/>
                    <a:pt x="72" y="162"/>
                  </a:cubicBezTo>
                  <a:cubicBezTo>
                    <a:pt x="74" y="173"/>
                    <a:pt x="75" y="191"/>
                    <a:pt x="87" y="193"/>
                  </a:cubicBezTo>
                  <a:cubicBezTo>
                    <a:pt x="105" y="190"/>
                    <a:pt x="116" y="177"/>
                    <a:pt x="132" y="172"/>
                  </a:cubicBezTo>
                  <a:cubicBezTo>
                    <a:pt x="139" y="177"/>
                    <a:pt x="145" y="180"/>
                    <a:pt x="153" y="184"/>
                  </a:cubicBezTo>
                  <a:cubicBezTo>
                    <a:pt x="156" y="186"/>
                    <a:pt x="163" y="189"/>
                    <a:pt x="163" y="189"/>
                  </a:cubicBezTo>
                  <a:cubicBezTo>
                    <a:pt x="172" y="187"/>
                    <a:pt x="175" y="185"/>
                    <a:pt x="183" y="183"/>
                  </a:cubicBezTo>
                  <a:cubicBezTo>
                    <a:pt x="189" y="179"/>
                    <a:pt x="193" y="180"/>
                    <a:pt x="199" y="184"/>
                  </a:cubicBezTo>
                  <a:cubicBezTo>
                    <a:pt x="204" y="192"/>
                    <a:pt x="210" y="195"/>
                    <a:pt x="219" y="196"/>
                  </a:cubicBezTo>
                  <a:cubicBezTo>
                    <a:pt x="224" y="192"/>
                    <a:pt x="229" y="187"/>
                    <a:pt x="231" y="181"/>
                  </a:cubicBezTo>
                  <a:cubicBezTo>
                    <a:pt x="233" y="175"/>
                    <a:pt x="237" y="163"/>
                    <a:pt x="237" y="163"/>
                  </a:cubicBezTo>
                  <a:cubicBezTo>
                    <a:pt x="236" y="134"/>
                    <a:pt x="240" y="92"/>
                    <a:pt x="223" y="64"/>
                  </a:cubicBezTo>
                  <a:cubicBezTo>
                    <a:pt x="215" y="14"/>
                    <a:pt x="192" y="3"/>
                    <a:pt x="144" y="0"/>
                  </a:cubicBezTo>
                  <a:cubicBezTo>
                    <a:pt x="113" y="1"/>
                    <a:pt x="83" y="6"/>
                    <a:pt x="52" y="7"/>
                  </a:cubicBezTo>
                  <a:cubicBezTo>
                    <a:pt x="45" y="9"/>
                    <a:pt x="38" y="12"/>
                    <a:pt x="31" y="13"/>
                  </a:cubicBezTo>
                  <a:cubicBezTo>
                    <a:pt x="24" y="16"/>
                    <a:pt x="19" y="18"/>
                    <a:pt x="13" y="24"/>
                  </a:cubicBezTo>
                  <a:cubicBezTo>
                    <a:pt x="12" y="30"/>
                    <a:pt x="10" y="37"/>
                    <a:pt x="7" y="43"/>
                  </a:cubicBezTo>
                  <a:cubicBezTo>
                    <a:pt x="2" y="75"/>
                    <a:pt x="3" y="107"/>
                    <a:pt x="3" y="139"/>
                  </a:cubicBezTo>
                  <a:lnTo>
                    <a:pt x="13" y="136"/>
                  </a:lnTo>
                </a:path>
              </a:pathLst>
            </a:custGeom>
            <a:ln w="31750">
              <a:noFill/>
              <a:round/>
              <a:headEnd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4056" name="Freeform 292"/>
            <p:cNvSpPr>
              <a:spLocks/>
            </p:cNvSpPr>
            <p:nvPr/>
          </p:nvSpPr>
          <p:spPr bwMode="auto">
            <a:xfrm>
              <a:off x="2548" y="2017"/>
              <a:ext cx="175" cy="66"/>
            </a:xfrm>
            <a:custGeom>
              <a:avLst/>
              <a:gdLst>
                <a:gd name="T0" fmla="*/ 10 w 175"/>
                <a:gd name="T1" fmla="*/ 18 h 66"/>
                <a:gd name="T2" fmla="*/ 20 w 175"/>
                <a:gd name="T3" fmla="*/ 51 h 66"/>
                <a:gd name="T4" fmla="*/ 25 w 175"/>
                <a:gd name="T5" fmla="*/ 27 h 66"/>
                <a:gd name="T6" fmla="*/ 28 w 175"/>
                <a:gd name="T7" fmla="*/ 32 h 66"/>
                <a:gd name="T8" fmla="*/ 34 w 175"/>
                <a:gd name="T9" fmla="*/ 33 h 66"/>
                <a:gd name="T10" fmla="*/ 44 w 175"/>
                <a:gd name="T11" fmla="*/ 18 h 66"/>
                <a:gd name="T12" fmla="*/ 56 w 175"/>
                <a:gd name="T13" fmla="*/ 26 h 66"/>
                <a:gd name="T14" fmla="*/ 64 w 175"/>
                <a:gd name="T15" fmla="*/ 56 h 66"/>
                <a:gd name="T16" fmla="*/ 73 w 175"/>
                <a:gd name="T17" fmla="*/ 57 h 66"/>
                <a:gd name="T18" fmla="*/ 85 w 175"/>
                <a:gd name="T19" fmla="*/ 38 h 66"/>
                <a:gd name="T20" fmla="*/ 121 w 175"/>
                <a:gd name="T21" fmla="*/ 29 h 66"/>
                <a:gd name="T22" fmla="*/ 140 w 175"/>
                <a:gd name="T23" fmla="*/ 48 h 66"/>
                <a:gd name="T24" fmla="*/ 157 w 175"/>
                <a:gd name="T25" fmla="*/ 45 h 66"/>
                <a:gd name="T26" fmla="*/ 169 w 175"/>
                <a:gd name="T27" fmla="*/ 63 h 66"/>
                <a:gd name="T28" fmla="*/ 175 w 175"/>
                <a:gd name="T29" fmla="*/ 36 h 66"/>
                <a:gd name="T30" fmla="*/ 149 w 175"/>
                <a:gd name="T31" fmla="*/ 30 h 66"/>
                <a:gd name="T32" fmla="*/ 131 w 175"/>
                <a:gd name="T33" fmla="*/ 20 h 66"/>
                <a:gd name="T34" fmla="*/ 113 w 175"/>
                <a:gd name="T35" fmla="*/ 2 h 66"/>
                <a:gd name="T36" fmla="*/ 98 w 175"/>
                <a:gd name="T37" fmla="*/ 11 h 66"/>
                <a:gd name="T38" fmla="*/ 80 w 175"/>
                <a:gd name="T39" fmla="*/ 15 h 66"/>
                <a:gd name="T40" fmla="*/ 62 w 175"/>
                <a:gd name="T41" fmla="*/ 11 h 66"/>
                <a:gd name="T42" fmla="*/ 41 w 175"/>
                <a:gd name="T43" fmla="*/ 2 h 66"/>
                <a:gd name="T44" fmla="*/ 10 w 175"/>
                <a:gd name="T45" fmla="*/ 18 h 6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75"/>
                <a:gd name="T70" fmla="*/ 0 h 66"/>
                <a:gd name="T71" fmla="*/ 175 w 175"/>
                <a:gd name="T72" fmla="*/ 66 h 6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75" h="66">
                  <a:moveTo>
                    <a:pt x="10" y="18"/>
                  </a:moveTo>
                  <a:cubicBezTo>
                    <a:pt x="9" y="32"/>
                    <a:pt x="0" y="55"/>
                    <a:pt x="20" y="51"/>
                  </a:cubicBezTo>
                  <a:cubicBezTo>
                    <a:pt x="29" y="39"/>
                    <a:pt x="14" y="61"/>
                    <a:pt x="25" y="27"/>
                  </a:cubicBezTo>
                  <a:cubicBezTo>
                    <a:pt x="26" y="25"/>
                    <a:pt x="26" y="31"/>
                    <a:pt x="28" y="32"/>
                  </a:cubicBezTo>
                  <a:cubicBezTo>
                    <a:pt x="30" y="33"/>
                    <a:pt x="32" y="33"/>
                    <a:pt x="34" y="33"/>
                  </a:cubicBezTo>
                  <a:cubicBezTo>
                    <a:pt x="38" y="27"/>
                    <a:pt x="37" y="21"/>
                    <a:pt x="44" y="18"/>
                  </a:cubicBezTo>
                  <a:cubicBezTo>
                    <a:pt x="48" y="24"/>
                    <a:pt x="50" y="23"/>
                    <a:pt x="56" y="26"/>
                  </a:cubicBezTo>
                  <a:cubicBezTo>
                    <a:pt x="58" y="36"/>
                    <a:pt x="61" y="46"/>
                    <a:pt x="64" y="56"/>
                  </a:cubicBezTo>
                  <a:cubicBezTo>
                    <a:pt x="65" y="66"/>
                    <a:pt x="69" y="64"/>
                    <a:pt x="73" y="57"/>
                  </a:cubicBezTo>
                  <a:cubicBezTo>
                    <a:pt x="75" y="47"/>
                    <a:pt x="76" y="43"/>
                    <a:pt x="85" y="38"/>
                  </a:cubicBezTo>
                  <a:cubicBezTo>
                    <a:pt x="100" y="41"/>
                    <a:pt x="107" y="31"/>
                    <a:pt x="121" y="29"/>
                  </a:cubicBezTo>
                  <a:cubicBezTo>
                    <a:pt x="130" y="36"/>
                    <a:pt x="127" y="46"/>
                    <a:pt x="140" y="48"/>
                  </a:cubicBezTo>
                  <a:cubicBezTo>
                    <a:pt x="147" y="51"/>
                    <a:pt x="151" y="49"/>
                    <a:pt x="157" y="45"/>
                  </a:cubicBezTo>
                  <a:cubicBezTo>
                    <a:pt x="169" y="29"/>
                    <a:pt x="169" y="58"/>
                    <a:pt x="169" y="63"/>
                  </a:cubicBezTo>
                  <a:cubicBezTo>
                    <a:pt x="170" y="54"/>
                    <a:pt x="172" y="44"/>
                    <a:pt x="175" y="36"/>
                  </a:cubicBezTo>
                  <a:cubicBezTo>
                    <a:pt x="171" y="22"/>
                    <a:pt x="162" y="27"/>
                    <a:pt x="149" y="30"/>
                  </a:cubicBezTo>
                  <a:cubicBezTo>
                    <a:pt x="140" y="34"/>
                    <a:pt x="140" y="21"/>
                    <a:pt x="131" y="20"/>
                  </a:cubicBezTo>
                  <a:cubicBezTo>
                    <a:pt x="123" y="14"/>
                    <a:pt x="125" y="4"/>
                    <a:pt x="113" y="2"/>
                  </a:cubicBezTo>
                  <a:cubicBezTo>
                    <a:pt x="98" y="4"/>
                    <a:pt x="106" y="5"/>
                    <a:pt x="98" y="11"/>
                  </a:cubicBezTo>
                  <a:cubicBezTo>
                    <a:pt x="95" y="13"/>
                    <a:pt x="84" y="14"/>
                    <a:pt x="80" y="15"/>
                  </a:cubicBezTo>
                  <a:cubicBezTo>
                    <a:pt x="73" y="19"/>
                    <a:pt x="69" y="12"/>
                    <a:pt x="62" y="11"/>
                  </a:cubicBezTo>
                  <a:cubicBezTo>
                    <a:pt x="55" y="7"/>
                    <a:pt x="48" y="6"/>
                    <a:pt x="41" y="2"/>
                  </a:cubicBezTo>
                  <a:cubicBezTo>
                    <a:pt x="18" y="3"/>
                    <a:pt x="16" y="0"/>
                    <a:pt x="10" y="18"/>
                  </a:cubicBezTo>
                  <a:close/>
                </a:path>
              </a:pathLst>
            </a:custGeom>
            <a:solidFill>
              <a:srgbClr val="99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4044" name="Group 295"/>
          <p:cNvGrpSpPr>
            <a:grpSpLocks/>
          </p:cNvGrpSpPr>
          <p:nvPr/>
        </p:nvGrpSpPr>
        <p:grpSpPr bwMode="auto">
          <a:xfrm>
            <a:off x="2559050" y="4030663"/>
            <a:ext cx="381000" cy="381000"/>
            <a:chOff x="738" y="767"/>
            <a:chExt cx="240" cy="240"/>
          </a:xfrm>
        </p:grpSpPr>
        <p:sp>
          <p:nvSpPr>
            <p:cNvPr id="44051" name="Rectangle 293"/>
            <p:cNvSpPr>
              <a:spLocks noChangeArrowheads="1"/>
            </p:cNvSpPr>
            <p:nvPr/>
          </p:nvSpPr>
          <p:spPr bwMode="auto">
            <a:xfrm>
              <a:off x="834" y="767"/>
              <a:ext cx="48" cy="240"/>
            </a:xfrm>
            <a:prstGeom prst="rect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4052" name="Rectangle 294"/>
            <p:cNvSpPr>
              <a:spLocks noChangeArrowheads="1"/>
            </p:cNvSpPr>
            <p:nvPr/>
          </p:nvSpPr>
          <p:spPr bwMode="auto">
            <a:xfrm>
              <a:off x="738" y="863"/>
              <a:ext cx="240" cy="48"/>
            </a:xfrm>
            <a:prstGeom prst="rect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857" name="Group 304"/>
          <p:cNvGrpSpPr>
            <a:grpSpLocks/>
          </p:cNvGrpSpPr>
          <p:nvPr/>
        </p:nvGrpSpPr>
        <p:grpSpPr bwMode="auto">
          <a:xfrm rot="-1460962">
            <a:off x="3902075" y="3657600"/>
            <a:ext cx="500063" cy="304800"/>
            <a:chOff x="1632" y="745"/>
            <a:chExt cx="315" cy="192"/>
          </a:xfrm>
        </p:grpSpPr>
        <p:sp>
          <p:nvSpPr>
            <p:cNvPr id="44049" name="Rectangle 302"/>
            <p:cNvSpPr>
              <a:spLocks noChangeArrowheads="1"/>
            </p:cNvSpPr>
            <p:nvPr/>
          </p:nvSpPr>
          <p:spPr bwMode="auto">
            <a:xfrm>
              <a:off x="1632" y="816"/>
              <a:ext cx="240" cy="48"/>
            </a:xfrm>
            <a:prstGeom prst="rect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4050" name="Freeform 303"/>
            <p:cNvSpPr>
              <a:spLocks/>
            </p:cNvSpPr>
            <p:nvPr/>
          </p:nvSpPr>
          <p:spPr bwMode="auto">
            <a:xfrm>
              <a:off x="1851" y="745"/>
              <a:ext cx="96" cy="192"/>
            </a:xfrm>
            <a:custGeom>
              <a:avLst/>
              <a:gdLst>
                <a:gd name="T0" fmla="*/ 0 w 96"/>
                <a:gd name="T1" fmla="*/ 0 h 192"/>
                <a:gd name="T2" fmla="*/ 0 w 96"/>
                <a:gd name="T3" fmla="*/ 192 h 192"/>
                <a:gd name="T4" fmla="*/ 96 w 96"/>
                <a:gd name="T5" fmla="*/ 96 h 192"/>
                <a:gd name="T6" fmla="*/ 0 w 96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92"/>
                <a:gd name="T14" fmla="*/ 96 w 9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92">
                  <a:moveTo>
                    <a:pt x="0" y="0"/>
                  </a:moveTo>
                  <a:lnTo>
                    <a:pt x="0" y="192"/>
                  </a:lnTo>
                  <a:lnTo>
                    <a:pt x="96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0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863" name="Group 305"/>
          <p:cNvGrpSpPr>
            <a:grpSpLocks/>
          </p:cNvGrpSpPr>
          <p:nvPr/>
        </p:nvGrpSpPr>
        <p:grpSpPr bwMode="auto">
          <a:xfrm rot="806705">
            <a:off x="3978275" y="4648200"/>
            <a:ext cx="500063" cy="304800"/>
            <a:chOff x="1632" y="745"/>
            <a:chExt cx="315" cy="192"/>
          </a:xfrm>
        </p:grpSpPr>
        <p:sp>
          <p:nvSpPr>
            <p:cNvPr id="44047" name="Rectangle 306"/>
            <p:cNvSpPr>
              <a:spLocks noChangeArrowheads="1"/>
            </p:cNvSpPr>
            <p:nvPr/>
          </p:nvSpPr>
          <p:spPr bwMode="auto">
            <a:xfrm>
              <a:off x="1632" y="816"/>
              <a:ext cx="240" cy="48"/>
            </a:xfrm>
            <a:prstGeom prst="rect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4048" name="Freeform 307"/>
            <p:cNvSpPr>
              <a:spLocks/>
            </p:cNvSpPr>
            <p:nvPr/>
          </p:nvSpPr>
          <p:spPr bwMode="auto">
            <a:xfrm>
              <a:off x="1851" y="745"/>
              <a:ext cx="96" cy="192"/>
            </a:xfrm>
            <a:custGeom>
              <a:avLst/>
              <a:gdLst>
                <a:gd name="T0" fmla="*/ 0 w 96"/>
                <a:gd name="T1" fmla="*/ 0 h 192"/>
                <a:gd name="T2" fmla="*/ 0 w 96"/>
                <a:gd name="T3" fmla="*/ 192 h 192"/>
                <a:gd name="T4" fmla="*/ 96 w 96"/>
                <a:gd name="T5" fmla="*/ 96 h 192"/>
                <a:gd name="T6" fmla="*/ 0 w 96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92"/>
                <a:gd name="T14" fmla="*/ 96 w 9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92">
                  <a:moveTo>
                    <a:pt x="0" y="0"/>
                  </a:moveTo>
                  <a:lnTo>
                    <a:pt x="0" y="192"/>
                  </a:lnTo>
                  <a:lnTo>
                    <a:pt x="96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0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Autofit/>
          </a:bodyPr>
          <a:lstStyle/>
          <a:p>
            <a:r>
              <a:rPr lang="en-US" kern="0" dirty="0" err="1"/>
              <a:t>Pairwork</a:t>
            </a:r>
            <a:r>
              <a:rPr lang="en-US" kern="0" dirty="0"/>
              <a:t> is Allowed and Encouraged!</a:t>
            </a:r>
            <a:endParaRPr lang="fi-FI" dirty="0"/>
          </a:p>
        </p:txBody>
      </p:sp>
      <p:sp>
        <p:nvSpPr>
          <p:cNvPr id="199" name="Text Box 2"/>
          <p:cNvSpPr txBox="1">
            <a:spLocks noChangeArrowheads="1"/>
          </p:cNvSpPr>
          <p:nvPr/>
        </p:nvSpPr>
        <p:spPr>
          <a:xfrm>
            <a:off x="103717" y="774712"/>
            <a:ext cx="9144000" cy="1358888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You might want to form a pair right away in Week 1.</a:t>
            </a:r>
          </a:p>
          <a:p>
            <a:r>
              <a:rPr lang="en-US" sz="2400" dirty="0"/>
              <a:t>You can use our online channels to assist you with that. </a:t>
            </a:r>
          </a:p>
        </p:txBody>
      </p:sp>
      <p:sp>
        <p:nvSpPr>
          <p:cNvPr id="200" name="Text Box 2"/>
          <p:cNvSpPr txBox="1">
            <a:spLocks noChangeArrowheads="1"/>
          </p:cNvSpPr>
          <p:nvPr/>
        </p:nvSpPr>
        <p:spPr>
          <a:xfrm>
            <a:off x="228600" y="6324600"/>
            <a:ext cx="9144000" cy="679444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 dirty="0"/>
              <a:t>It’s also allowed to solve the assignments alone.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40798900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Sessions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29600" cy="3810000"/>
          </a:xfrm>
        </p:spPr>
        <p:txBody>
          <a:bodyPr/>
          <a:lstStyle/>
          <a:p>
            <a:r>
              <a:rPr lang="en-US" dirty="0"/>
              <a:t>You’re most welcome to join our lab sessions, where you can work on the assignments at your own pace and ask for advice as needed.</a:t>
            </a:r>
          </a:p>
          <a:p>
            <a:endParaRPr lang="en-US" dirty="0"/>
          </a:p>
          <a:p>
            <a:r>
              <a:rPr lang="en-US" dirty="0"/>
              <a:t>There are over 40 hours of labs per week; there are some every day, except on weekends. </a:t>
            </a:r>
          </a:p>
          <a:p>
            <a:r>
              <a:rPr lang="en-US" dirty="0"/>
              <a:t>You’ll find the times and places in A+.</a:t>
            </a:r>
          </a:p>
          <a:p>
            <a:pPr lvl="1"/>
            <a:r>
              <a:rPr lang="en-US" dirty="0"/>
              <a:t>There are a few online sessions, but the labs are mostly on campus.</a:t>
            </a:r>
          </a:p>
          <a:p>
            <a:endParaRPr lang="fi-FI" dirty="0"/>
          </a:p>
          <a:p>
            <a:r>
              <a:rPr lang="fi-FI" dirty="0"/>
              <a:t>No need to pregister. Just come and go freely.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6237400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Piazza and Telegram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" y="1195388"/>
            <a:ext cx="7757160" cy="4595812"/>
          </a:xfrm>
        </p:spPr>
        <p:txBody>
          <a:bodyPr/>
          <a:lstStyle/>
          <a:p>
            <a:pPr>
              <a:buNone/>
            </a:pPr>
            <a:endParaRPr lang="en-US" sz="1600" dirty="0"/>
          </a:p>
          <a:p>
            <a:r>
              <a:rPr lang="en-US" dirty="0"/>
              <a:t>We have a questions-and-answers forum online, on the Piazza platform.</a:t>
            </a:r>
          </a:p>
          <a:p>
            <a:pPr lvl="1"/>
            <a:r>
              <a:rPr lang="en-US" dirty="0"/>
              <a:t>You can submit questions for course staff and other students to answer.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dirty="0"/>
              <a:t>We have a group in Telegram.</a:t>
            </a:r>
          </a:p>
          <a:p>
            <a:pPr lvl="1"/>
            <a:r>
              <a:rPr lang="en-US" dirty="0"/>
              <a:t>This enables a real-time chat about O1.</a:t>
            </a:r>
          </a:p>
          <a:p>
            <a:pPr lvl="1"/>
            <a:endParaRPr lang="en-US" dirty="0"/>
          </a:p>
          <a:p>
            <a:r>
              <a:rPr lang="en-US" dirty="0"/>
              <a:t>You’ll find the links in A+’s menu and in the first chapter of our </a:t>
            </a:r>
            <a:r>
              <a:rPr lang="en-US" dirty="0" err="1"/>
              <a:t>ebook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6171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Bulletins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" y="1195388"/>
            <a:ext cx="8061960" cy="4595812"/>
          </a:xfrm>
        </p:spPr>
        <p:txBody>
          <a:bodyPr/>
          <a:lstStyle/>
          <a:p>
            <a:pPr>
              <a:buNone/>
            </a:pPr>
            <a:endParaRPr lang="en-US" sz="1600" dirty="0"/>
          </a:p>
          <a:p>
            <a:r>
              <a:rPr lang="en-US" dirty="0"/>
              <a:t>Published by Juha in A+ after each deadline.</a:t>
            </a:r>
          </a:p>
          <a:p>
            <a:endParaRPr lang="en-US" dirty="0"/>
          </a:p>
          <a:p>
            <a:r>
              <a:rPr lang="en-US" dirty="0"/>
              <a:t>The bulletins complement our other materials with</a:t>
            </a:r>
          </a:p>
          <a:p>
            <a:pPr lvl="1"/>
            <a:r>
              <a:rPr lang="en-US" dirty="0"/>
              <a:t>answers to student questions and feedback</a:t>
            </a:r>
          </a:p>
          <a:p>
            <a:pPr lvl="1"/>
            <a:r>
              <a:rPr lang="en-US" dirty="0"/>
              <a:t>example solutions to past assignments, and</a:t>
            </a:r>
          </a:p>
          <a:p>
            <a:pPr lvl="1"/>
            <a:r>
              <a:rPr lang="en-US" dirty="0"/>
              <a:t>various bonus topics.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1596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86800" cy="4595812"/>
          </a:xfrm>
        </p:spPr>
        <p:txBody>
          <a:bodyPr/>
          <a:lstStyle/>
          <a:p>
            <a:r>
              <a:rPr lang="fi-FI" dirty="0"/>
              <a:t>After this intro lecture, we’ll only have one, and that isn’t exactly a traditional lecture:</a:t>
            </a:r>
          </a:p>
          <a:p>
            <a:pPr lvl="1"/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End-of-Course event on Friday, December 8th, 13–15. </a:t>
            </a:r>
          </a:p>
          <a:p>
            <a:pPr lvl="1"/>
            <a:r>
              <a:rPr lang="fi-FI" dirty="0"/>
              <a:t>We’ll look at what we (you!) have achieved, and consider possible next steps after O1.</a:t>
            </a:r>
          </a:p>
          <a:p>
            <a:pPr lvl="1"/>
            <a:r>
              <a:rPr lang="fi-FI" dirty="0"/>
              <a:t>We’ll take a look at the teaching assistants’ favorite text adventure games, give out some awards for those, run the finals of the robot tournals, etc.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EE540-BF4F-AEF6-5568-CDD645920F73}"/>
              </a:ext>
            </a:extLst>
          </p:cNvPr>
          <p:cNvSpPr txBox="1"/>
          <p:nvPr/>
        </p:nvSpPr>
        <p:spPr>
          <a:xfrm rot="21401146">
            <a:off x="5123090" y="1960987"/>
            <a:ext cx="3314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000" dirty="0">
                <a:solidFill>
                  <a:srgbClr val="FF0000"/>
                </a:solidFill>
                <a:latin typeface="Segoe Print" pitchFamily="2" charset="0"/>
              </a:rPr>
              <a:t>The time is tentative and might still end up being changed!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9B2235-8958-11F5-AAD0-74A7541E2A23}"/>
              </a:ext>
            </a:extLst>
          </p:cNvPr>
          <p:cNvCxnSpPr>
            <a:cxnSpLocks/>
          </p:cNvCxnSpPr>
          <p:nvPr/>
        </p:nvCxnSpPr>
        <p:spPr>
          <a:xfrm>
            <a:off x="7467600" y="2904044"/>
            <a:ext cx="228600" cy="365636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32705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7136923" y="4529864"/>
            <a:ext cx="1133484" cy="2355034"/>
            <a:chOff x="7136923" y="4529864"/>
            <a:chExt cx="1133484" cy="2355034"/>
          </a:xfrm>
        </p:grpSpPr>
        <p:cxnSp>
          <p:nvCxnSpPr>
            <p:cNvPr id="76" name="Straight Connector 75"/>
            <p:cNvCxnSpPr/>
            <p:nvPr/>
          </p:nvCxnSpPr>
          <p:spPr bwMode="auto">
            <a:xfrm rot="5400000">
              <a:off x="6883613" y="5947443"/>
              <a:ext cx="1814716" cy="60193"/>
            </a:xfrm>
            <a:prstGeom prst="line">
              <a:avLst/>
            </a:prstGeom>
            <a:noFill/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4" name="Group 43"/>
            <p:cNvGrpSpPr/>
            <p:nvPr/>
          </p:nvGrpSpPr>
          <p:grpSpPr>
            <a:xfrm>
              <a:off x="7136923" y="4529864"/>
              <a:ext cx="1133484" cy="1021925"/>
              <a:chOff x="714348" y="1928802"/>
              <a:chExt cx="854869" cy="770732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714348" y="1928802"/>
                <a:ext cx="854869" cy="770732"/>
              </a:xfrm>
              <a:custGeom>
                <a:avLst/>
                <a:gdLst>
                  <a:gd name="connsiteX0" fmla="*/ 383382 w 854869"/>
                  <a:gd name="connsiteY0" fmla="*/ 249238 h 770732"/>
                  <a:gd name="connsiteX1" fmla="*/ 340519 w 854869"/>
                  <a:gd name="connsiteY1" fmla="*/ 187325 h 770732"/>
                  <a:gd name="connsiteX2" fmla="*/ 345282 w 854869"/>
                  <a:gd name="connsiteY2" fmla="*/ 61119 h 770732"/>
                  <a:gd name="connsiteX3" fmla="*/ 438151 w 854869"/>
                  <a:gd name="connsiteY3" fmla="*/ 8732 h 770732"/>
                  <a:gd name="connsiteX4" fmla="*/ 540544 w 854869"/>
                  <a:gd name="connsiteY4" fmla="*/ 13494 h 770732"/>
                  <a:gd name="connsiteX5" fmla="*/ 616744 w 854869"/>
                  <a:gd name="connsiteY5" fmla="*/ 89694 h 770732"/>
                  <a:gd name="connsiteX6" fmla="*/ 597694 w 854869"/>
                  <a:gd name="connsiteY6" fmla="*/ 163513 h 770732"/>
                  <a:gd name="connsiteX7" fmla="*/ 531019 w 854869"/>
                  <a:gd name="connsiteY7" fmla="*/ 244475 h 770732"/>
                  <a:gd name="connsiteX8" fmla="*/ 488157 w 854869"/>
                  <a:gd name="connsiteY8" fmla="*/ 270669 h 770732"/>
                  <a:gd name="connsiteX9" fmla="*/ 590551 w 854869"/>
                  <a:gd name="connsiteY9" fmla="*/ 177800 h 770732"/>
                  <a:gd name="connsiteX10" fmla="*/ 626269 w 854869"/>
                  <a:gd name="connsiteY10" fmla="*/ 132557 h 770732"/>
                  <a:gd name="connsiteX11" fmla="*/ 707232 w 854869"/>
                  <a:gd name="connsiteY11" fmla="*/ 149225 h 770732"/>
                  <a:gd name="connsiteX12" fmla="*/ 785813 w 854869"/>
                  <a:gd name="connsiteY12" fmla="*/ 225425 h 770732"/>
                  <a:gd name="connsiteX13" fmla="*/ 776288 w 854869"/>
                  <a:gd name="connsiteY13" fmla="*/ 299244 h 770732"/>
                  <a:gd name="connsiteX14" fmla="*/ 733426 w 854869"/>
                  <a:gd name="connsiteY14" fmla="*/ 354013 h 770732"/>
                  <a:gd name="connsiteX15" fmla="*/ 638176 w 854869"/>
                  <a:gd name="connsiteY15" fmla="*/ 361157 h 770732"/>
                  <a:gd name="connsiteX16" fmla="*/ 588169 w 854869"/>
                  <a:gd name="connsiteY16" fmla="*/ 361157 h 770732"/>
                  <a:gd name="connsiteX17" fmla="*/ 588169 w 854869"/>
                  <a:gd name="connsiteY17" fmla="*/ 363538 h 770732"/>
                  <a:gd name="connsiteX18" fmla="*/ 814388 w 854869"/>
                  <a:gd name="connsiteY18" fmla="*/ 384969 h 770732"/>
                  <a:gd name="connsiteX19" fmla="*/ 831057 w 854869"/>
                  <a:gd name="connsiteY19" fmla="*/ 484982 h 770732"/>
                  <a:gd name="connsiteX20" fmla="*/ 797719 w 854869"/>
                  <a:gd name="connsiteY20" fmla="*/ 549275 h 770732"/>
                  <a:gd name="connsiteX21" fmla="*/ 719138 w 854869"/>
                  <a:gd name="connsiteY21" fmla="*/ 618332 h 770732"/>
                  <a:gd name="connsiteX22" fmla="*/ 635794 w 854869"/>
                  <a:gd name="connsiteY22" fmla="*/ 611188 h 770732"/>
                  <a:gd name="connsiteX23" fmla="*/ 619126 w 854869"/>
                  <a:gd name="connsiteY23" fmla="*/ 565944 h 770732"/>
                  <a:gd name="connsiteX24" fmla="*/ 569119 w 854869"/>
                  <a:gd name="connsiteY24" fmla="*/ 508794 h 770732"/>
                  <a:gd name="connsiteX25" fmla="*/ 561976 w 854869"/>
                  <a:gd name="connsiteY25" fmla="*/ 499269 h 770732"/>
                  <a:gd name="connsiteX26" fmla="*/ 635794 w 854869"/>
                  <a:gd name="connsiteY26" fmla="*/ 649288 h 770732"/>
                  <a:gd name="connsiteX27" fmla="*/ 569119 w 854869"/>
                  <a:gd name="connsiteY27" fmla="*/ 682625 h 770732"/>
                  <a:gd name="connsiteX28" fmla="*/ 459582 w 854869"/>
                  <a:gd name="connsiteY28" fmla="*/ 732632 h 770732"/>
                  <a:gd name="connsiteX29" fmla="*/ 400051 w 854869"/>
                  <a:gd name="connsiteY29" fmla="*/ 727869 h 770732"/>
                  <a:gd name="connsiteX30" fmla="*/ 392907 w 854869"/>
                  <a:gd name="connsiteY30" fmla="*/ 661194 h 770732"/>
                  <a:gd name="connsiteX31" fmla="*/ 433388 w 854869"/>
                  <a:gd name="connsiteY31" fmla="*/ 554038 h 770732"/>
                  <a:gd name="connsiteX32" fmla="*/ 352426 w 854869"/>
                  <a:gd name="connsiteY32" fmla="*/ 735013 h 770732"/>
                  <a:gd name="connsiteX33" fmla="*/ 230982 w 854869"/>
                  <a:gd name="connsiteY33" fmla="*/ 768350 h 770732"/>
                  <a:gd name="connsiteX34" fmla="*/ 157163 w 854869"/>
                  <a:gd name="connsiteY34" fmla="*/ 730250 h 770732"/>
                  <a:gd name="connsiteX35" fmla="*/ 140494 w 854869"/>
                  <a:gd name="connsiteY35" fmla="*/ 677863 h 770732"/>
                  <a:gd name="connsiteX36" fmla="*/ 171451 w 854869"/>
                  <a:gd name="connsiteY36" fmla="*/ 620713 h 770732"/>
                  <a:gd name="connsiteX37" fmla="*/ 238126 w 854869"/>
                  <a:gd name="connsiteY37" fmla="*/ 546894 h 770732"/>
                  <a:gd name="connsiteX38" fmla="*/ 338138 w 854869"/>
                  <a:gd name="connsiteY38" fmla="*/ 501650 h 770732"/>
                  <a:gd name="connsiteX39" fmla="*/ 278607 w 854869"/>
                  <a:gd name="connsiteY39" fmla="*/ 513557 h 770732"/>
                  <a:gd name="connsiteX40" fmla="*/ 78582 w 854869"/>
                  <a:gd name="connsiteY40" fmla="*/ 527844 h 770732"/>
                  <a:gd name="connsiteX41" fmla="*/ 7144 w 854869"/>
                  <a:gd name="connsiteY41" fmla="*/ 463550 h 770732"/>
                  <a:gd name="connsiteX42" fmla="*/ 35719 w 854869"/>
                  <a:gd name="connsiteY42" fmla="*/ 354013 h 770732"/>
                  <a:gd name="connsiteX43" fmla="*/ 80963 w 854869"/>
                  <a:gd name="connsiteY43" fmla="*/ 275432 h 770732"/>
                  <a:gd name="connsiteX44" fmla="*/ 269082 w 854869"/>
                  <a:gd name="connsiteY44" fmla="*/ 332582 h 770732"/>
                  <a:gd name="connsiteX45" fmla="*/ 300038 w 854869"/>
                  <a:gd name="connsiteY45" fmla="*/ 351632 h 770732"/>
                  <a:gd name="connsiteX46" fmla="*/ 126207 w 854869"/>
                  <a:gd name="connsiteY46" fmla="*/ 254000 h 770732"/>
                  <a:gd name="connsiteX47" fmla="*/ 214313 w 854869"/>
                  <a:gd name="connsiteY47" fmla="*/ 163513 h 770732"/>
                  <a:gd name="connsiteX48" fmla="*/ 261938 w 854869"/>
                  <a:gd name="connsiteY48" fmla="*/ 84932 h 770732"/>
                  <a:gd name="connsiteX49" fmla="*/ 383382 w 854869"/>
                  <a:gd name="connsiteY49" fmla="*/ 249238 h 77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854869" h="770732">
                    <a:moveTo>
                      <a:pt x="383382" y="249238"/>
                    </a:moveTo>
                    <a:cubicBezTo>
                      <a:pt x="396479" y="266304"/>
                      <a:pt x="346869" y="218678"/>
                      <a:pt x="340519" y="187325"/>
                    </a:cubicBezTo>
                    <a:cubicBezTo>
                      <a:pt x="334169" y="155972"/>
                      <a:pt x="329010" y="90884"/>
                      <a:pt x="345282" y="61119"/>
                    </a:cubicBezTo>
                    <a:cubicBezTo>
                      <a:pt x="361554" y="31354"/>
                      <a:pt x="405607" y="16670"/>
                      <a:pt x="438151" y="8732"/>
                    </a:cubicBezTo>
                    <a:cubicBezTo>
                      <a:pt x="470695" y="795"/>
                      <a:pt x="510779" y="0"/>
                      <a:pt x="540544" y="13494"/>
                    </a:cubicBezTo>
                    <a:cubicBezTo>
                      <a:pt x="570309" y="26988"/>
                      <a:pt x="607219" y="64691"/>
                      <a:pt x="616744" y="89694"/>
                    </a:cubicBezTo>
                    <a:cubicBezTo>
                      <a:pt x="626269" y="114697"/>
                      <a:pt x="611981" y="137716"/>
                      <a:pt x="597694" y="163513"/>
                    </a:cubicBezTo>
                    <a:cubicBezTo>
                      <a:pt x="583407" y="189310"/>
                      <a:pt x="549275" y="226616"/>
                      <a:pt x="531019" y="244475"/>
                    </a:cubicBezTo>
                    <a:cubicBezTo>
                      <a:pt x="512763" y="262334"/>
                      <a:pt x="478235" y="281781"/>
                      <a:pt x="488157" y="270669"/>
                    </a:cubicBezTo>
                    <a:cubicBezTo>
                      <a:pt x="498079" y="259557"/>
                      <a:pt x="567532" y="200819"/>
                      <a:pt x="590551" y="177800"/>
                    </a:cubicBezTo>
                    <a:cubicBezTo>
                      <a:pt x="613570" y="154781"/>
                      <a:pt x="606822" y="137319"/>
                      <a:pt x="626269" y="132557"/>
                    </a:cubicBezTo>
                    <a:cubicBezTo>
                      <a:pt x="645716" y="127795"/>
                      <a:pt x="680641" y="133747"/>
                      <a:pt x="707232" y="149225"/>
                    </a:cubicBezTo>
                    <a:cubicBezTo>
                      <a:pt x="733823" y="164703"/>
                      <a:pt x="774304" y="200422"/>
                      <a:pt x="785813" y="225425"/>
                    </a:cubicBezTo>
                    <a:cubicBezTo>
                      <a:pt x="797322" y="250428"/>
                      <a:pt x="785019" y="277813"/>
                      <a:pt x="776288" y="299244"/>
                    </a:cubicBezTo>
                    <a:cubicBezTo>
                      <a:pt x="767557" y="320675"/>
                      <a:pt x="756445" y="343694"/>
                      <a:pt x="733426" y="354013"/>
                    </a:cubicBezTo>
                    <a:cubicBezTo>
                      <a:pt x="710407" y="364332"/>
                      <a:pt x="662385" y="359966"/>
                      <a:pt x="638176" y="361157"/>
                    </a:cubicBezTo>
                    <a:cubicBezTo>
                      <a:pt x="613967" y="362348"/>
                      <a:pt x="596503" y="360760"/>
                      <a:pt x="588169" y="361157"/>
                    </a:cubicBezTo>
                    <a:cubicBezTo>
                      <a:pt x="579835" y="361554"/>
                      <a:pt x="550466" y="359569"/>
                      <a:pt x="588169" y="363538"/>
                    </a:cubicBezTo>
                    <a:cubicBezTo>
                      <a:pt x="625872" y="367507"/>
                      <a:pt x="773907" y="364728"/>
                      <a:pt x="814388" y="384969"/>
                    </a:cubicBezTo>
                    <a:cubicBezTo>
                      <a:pt x="854869" y="405210"/>
                      <a:pt x="833835" y="457598"/>
                      <a:pt x="831057" y="484982"/>
                    </a:cubicBezTo>
                    <a:cubicBezTo>
                      <a:pt x="828279" y="512366"/>
                      <a:pt x="816372" y="527050"/>
                      <a:pt x="797719" y="549275"/>
                    </a:cubicBezTo>
                    <a:cubicBezTo>
                      <a:pt x="779066" y="571500"/>
                      <a:pt x="746126" y="608013"/>
                      <a:pt x="719138" y="618332"/>
                    </a:cubicBezTo>
                    <a:cubicBezTo>
                      <a:pt x="692151" y="628651"/>
                      <a:pt x="652463" y="619919"/>
                      <a:pt x="635794" y="611188"/>
                    </a:cubicBezTo>
                    <a:cubicBezTo>
                      <a:pt x="619125" y="602457"/>
                      <a:pt x="630238" y="583010"/>
                      <a:pt x="619126" y="565944"/>
                    </a:cubicBezTo>
                    <a:cubicBezTo>
                      <a:pt x="608014" y="548878"/>
                      <a:pt x="578644" y="519907"/>
                      <a:pt x="569119" y="508794"/>
                    </a:cubicBezTo>
                    <a:cubicBezTo>
                      <a:pt x="559594" y="497682"/>
                      <a:pt x="550864" y="475853"/>
                      <a:pt x="561976" y="499269"/>
                    </a:cubicBezTo>
                    <a:cubicBezTo>
                      <a:pt x="573089" y="522685"/>
                      <a:pt x="634604" y="618729"/>
                      <a:pt x="635794" y="649288"/>
                    </a:cubicBezTo>
                    <a:cubicBezTo>
                      <a:pt x="636984" y="679847"/>
                      <a:pt x="598488" y="668734"/>
                      <a:pt x="569119" y="682625"/>
                    </a:cubicBezTo>
                    <a:cubicBezTo>
                      <a:pt x="539750" y="696516"/>
                      <a:pt x="487760" y="725091"/>
                      <a:pt x="459582" y="732632"/>
                    </a:cubicBezTo>
                    <a:cubicBezTo>
                      <a:pt x="431404" y="740173"/>
                      <a:pt x="411163" y="739775"/>
                      <a:pt x="400051" y="727869"/>
                    </a:cubicBezTo>
                    <a:cubicBezTo>
                      <a:pt x="388939" y="715963"/>
                      <a:pt x="387351" y="690166"/>
                      <a:pt x="392907" y="661194"/>
                    </a:cubicBezTo>
                    <a:cubicBezTo>
                      <a:pt x="398463" y="632222"/>
                      <a:pt x="440135" y="541735"/>
                      <a:pt x="433388" y="554038"/>
                    </a:cubicBezTo>
                    <a:cubicBezTo>
                      <a:pt x="426641" y="566341"/>
                      <a:pt x="386160" y="699294"/>
                      <a:pt x="352426" y="735013"/>
                    </a:cubicBezTo>
                    <a:cubicBezTo>
                      <a:pt x="318692" y="770732"/>
                      <a:pt x="263526" y="769144"/>
                      <a:pt x="230982" y="768350"/>
                    </a:cubicBezTo>
                    <a:cubicBezTo>
                      <a:pt x="198438" y="767556"/>
                      <a:pt x="172244" y="745331"/>
                      <a:pt x="157163" y="730250"/>
                    </a:cubicBezTo>
                    <a:cubicBezTo>
                      <a:pt x="142082" y="715169"/>
                      <a:pt x="138113" y="696119"/>
                      <a:pt x="140494" y="677863"/>
                    </a:cubicBezTo>
                    <a:cubicBezTo>
                      <a:pt x="142875" y="659607"/>
                      <a:pt x="155179" y="642541"/>
                      <a:pt x="171451" y="620713"/>
                    </a:cubicBezTo>
                    <a:cubicBezTo>
                      <a:pt x="187723" y="598885"/>
                      <a:pt x="210345" y="566738"/>
                      <a:pt x="238126" y="546894"/>
                    </a:cubicBezTo>
                    <a:cubicBezTo>
                      <a:pt x="265907" y="527050"/>
                      <a:pt x="331391" y="507206"/>
                      <a:pt x="338138" y="501650"/>
                    </a:cubicBezTo>
                    <a:cubicBezTo>
                      <a:pt x="344885" y="496094"/>
                      <a:pt x="321866" y="509191"/>
                      <a:pt x="278607" y="513557"/>
                    </a:cubicBezTo>
                    <a:cubicBezTo>
                      <a:pt x="235348" y="517923"/>
                      <a:pt x="123826" y="536178"/>
                      <a:pt x="78582" y="527844"/>
                    </a:cubicBezTo>
                    <a:cubicBezTo>
                      <a:pt x="33338" y="519510"/>
                      <a:pt x="14288" y="492522"/>
                      <a:pt x="7144" y="463550"/>
                    </a:cubicBezTo>
                    <a:cubicBezTo>
                      <a:pt x="0" y="434578"/>
                      <a:pt x="23416" y="385366"/>
                      <a:pt x="35719" y="354013"/>
                    </a:cubicBezTo>
                    <a:cubicBezTo>
                      <a:pt x="48022" y="322660"/>
                      <a:pt x="42069" y="279004"/>
                      <a:pt x="80963" y="275432"/>
                    </a:cubicBezTo>
                    <a:cubicBezTo>
                      <a:pt x="119857" y="271860"/>
                      <a:pt x="232570" y="319882"/>
                      <a:pt x="269082" y="332582"/>
                    </a:cubicBezTo>
                    <a:cubicBezTo>
                      <a:pt x="305595" y="345282"/>
                      <a:pt x="323850" y="364729"/>
                      <a:pt x="300038" y="351632"/>
                    </a:cubicBezTo>
                    <a:cubicBezTo>
                      <a:pt x="276226" y="338535"/>
                      <a:pt x="140494" y="285353"/>
                      <a:pt x="126207" y="254000"/>
                    </a:cubicBezTo>
                    <a:cubicBezTo>
                      <a:pt x="111920" y="222647"/>
                      <a:pt x="191691" y="191691"/>
                      <a:pt x="214313" y="163513"/>
                    </a:cubicBezTo>
                    <a:cubicBezTo>
                      <a:pt x="236935" y="135335"/>
                      <a:pt x="234951" y="71041"/>
                      <a:pt x="261938" y="84932"/>
                    </a:cubicBezTo>
                    <a:cubicBezTo>
                      <a:pt x="288925" y="98823"/>
                      <a:pt x="370285" y="232173"/>
                      <a:pt x="383382" y="249238"/>
                    </a:cubicBezTo>
                    <a:close/>
                  </a:path>
                </a:pathLst>
              </a:cu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009599" y="2180403"/>
                <a:ext cx="285752" cy="285752"/>
              </a:xfrm>
              <a:prstGeom prst="ellipse">
                <a:avLst/>
              </a:prstGeom>
              <a:solidFill>
                <a:srgbClr val="9966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863676" y="4553102"/>
            <a:ext cx="2117210" cy="2309910"/>
            <a:chOff x="863676" y="4553102"/>
            <a:chExt cx="2117210" cy="2309910"/>
          </a:xfrm>
        </p:grpSpPr>
        <p:cxnSp>
          <p:nvCxnSpPr>
            <p:cNvPr id="61" name="Straight Connector 60"/>
            <p:cNvCxnSpPr/>
            <p:nvPr/>
          </p:nvCxnSpPr>
          <p:spPr bwMode="auto">
            <a:xfrm rot="5400000">
              <a:off x="1474177" y="6183557"/>
              <a:ext cx="1357322" cy="1588"/>
            </a:xfrm>
            <a:prstGeom prst="line">
              <a:avLst/>
            </a:prstGeom>
            <a:noFill/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0" name="Group 49"/>
            <p:cNvGrpSpPr/>
            <p:nvPr/>
          </p:nvGrpSpPr>
          <p:grpSpPr>
            <a:xfrm rot="752467">
              <a:off x="863676" y="4553102"/>
              <a:ext cx="2117210" cy="1919631"/>
              <a:chOff x="714348" y="1928802"/>
              <a:chExt cx="854869" cy="770732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714348" y="1928802"/>
                <a:ext cx="854869" cy="770732"/>
              </a:xfrm>
              <a:custGeom>
                <a:avLst/>
                <a:gdLst>
                  <a:gd name="connsiteX0" fmla="*/ 383382 w 854869"/>
                  <a:gd name="connsiteY0" fmla="*/ 249238 h 770732"/>
                  <a:gd name="connsiteX1" fmla="*/ 340519 w 854869"/>
                  <a:gd name="connsiteY1" fmla="*/ 187325 h 770732"/>
                  <a:gd name="connsiteX2" fmla="*/ 345282 w 854869"/>
                  <a:gd name="connsiteY2" fmla="*/ 61119 h 770732"/>
                  <a:gd name="connsiteX3" fmla="*/ 438151 w 854869"/>
                  <a:gd name="connsiteY3" fmla="*/ 8732 h 770732"/>
                  <a:gd name="connsiteX4" fmla="*/ 540544 w 854869"/>
                  <a:gd name="connsiteY4" fmla="*/ 13494 h 770732"/>
                  <a:gd name="connsiteX5" fmla="*/ 616744 w 854869"/>
                  <a:gd name="connsiteY5" fmla="*/ 89694 h 770732"/>
                  <a:gd name="connsiteX6" fmla="*/ 597694 w 854869"/>
                  <a:gd name="connsiteY6" fmla="*/ 163513 h 770732"/>
                  <a:gd name="connsiteX7" fmla="*/ 531019 w 854869"/>
                  <a:gd name="connsiteY7" fmla="*/ 244475 h 770732"/>
                  <a:gd name="connsiteX8" fmla="*/ 488157 w 854869"/>
                  <a:gd name="connsiteY8" fmla="*/ 270669 h 770732"/>
                  <a:gd name="connsiteX9" fmla="*/ 590551 w 854869"/>
                  <a:gd name="connsiteY9" fmla="*/ 177800 h 770732"/>
                  <a:gd name="connsiteX10" fmla="*/ 626269 w 854869"/>
                  <a:gd name="connsiteY10" fmla="*/ 132557 h 770732"/>
                  <a:gd name="connsiteX11" fmla="*/ 707232 w 854869"/>
                  <a:gd name="connsiteY11" fmla="*/ 149225 h 770732"/>
                  <a:gd name="connsiteX12" fmla="*/ 785813 w 854869"/>
                  <a:gd name="connsiteY12" fmla="*/ 225425 h 770732"/>
                  <a:gd name="connsiteX13" fmla="*/ 776288 w 854869"/>
                  <a:gd name="connsiteY13" fmla="*/ 299244 h 770732"/>
                  <a:gd name="connsiteX14" fmla="*/ 733426 w 854869"/>
                  <a:gd name="connsiteY14" fmla="*/ 354013 h 770732"/>
                  <a:gd name="connsiteX15" fmla="*/ 638176 w 854869"/>
                  <a:gd name="connsiteY15" fmla="*/ 361157 h 770732"/>
                  <a:gd name="connsiteX16" fmla="*/ 588169 w 854869"/>
                  <a:gd name="connsiteY16" fmla="*/ 361157 h 770732"/>
                  <a:gd name="connsiteX17" fmla="*/ 588169 w 854869"/>
                  <a:gd name="connsiteY17" fmla="*/ 363538 h 770732"/>
                  <a:gd name="connsiteX18" fmla="*/ 814388 w 854869"/>
                  <a:gd name="connsiteY18" fmla="*/ 384969 h 770732"/>
                  <a:gd name="connsiteX19" fmla="*/ 831057 w 854869"/>
                  <a:gd name="connsiteY19" fmla="*/ 484982 h 770732"/>
                  <a:gd name="connsiteX20" fmla="*/ 797719 w 854869"/>
                  <a:gd name="connsiteY20" fmla="*/ 549275 h 770732"/>
                  <a:gd name="connsiteX21" fmla="*/ 719138 w 854869"/>
                  <a:gd name="connsiteY21" fmla="*/ 618332 h 770732"/>
                  <a:gd name="connsiteX22" fmla="*/ 635794 w 854869"/>
                  <a:gd name="connsiteY22" fmla="*/ 611188 h 770732"/>
                  <a:gd name="connsiteX23" fmla="*/ 619126 w 854869"/>
                  <a:gd name="connsiteY23" fmla="*/ 565944 h 770732"/>
                  <a:gd name="connsiteX24" fmla="*/ 569119 w 854869"/>
                  <a:gd name="connsiteY24" fmla="*/ 508794 h 770732"/>
                  <a:gd name="connsiteX25" fmla="*/ 561976 w 854869"/>
                  <a:gd name="connsiteY25" fmla="*/ 499269 h 770732"/>
                  <a:gd name="connsiteX26" fmla="*/ 635794 w 854869"/>
                  <a:gd name="connsiteY26" fmla="*/ 649288 h 770732"/>
                  <a:gd name="connsiteX27" fmla="*/ 569119 w 854869"/>
                  <a:gd name="connsiteY27" fmla="*/ 682625 h 770732"/>
                  <a:gd name="connsiteX28" fmla="*/ 459582 w 854869"/>
                  <a:gd name="connsiteY28" fmla="*/ 732632 h 770732"/>
                  <a:gd name="connsiteX29" fmla="*/ 400051 w 854869"/>
                  <a:gd name="connsiteY29" fmla="*/ 727869 h 770732"/>
                  <a:gd name="connsiteX30" fmla="*/ 392907 w 854869"/>
                  <a:gd name="connsiteY30" fmla="*/ 661194 h 770732"/>
                  <a:gd name="connsiteX31" fmla="*/ 433388 w 854869"/>
                  <a:gd name="connsiteY31" fmla="*/ 554038 h 770732"/>
                  <a:gd name="connsiteX32" fmla="*/ 352426 w 854869"/>
                  <a:gd name="connsiteY32" fmla="*/ 735013 h 770732"/>
                  <a:gd name="connsiteX33" fmla="*/ 230982 w 854869"/>
                  <a:gd name="connsiteY33" fmla="*/ 768350 h 770732"/>
                  <a:gd name="connsiteX34" fmla="*/ 157163 w 854869"/>
                  <a:gd name="connsiteY34" fmla="*/ 730250 h 770732"/>
                  <a:gd name="connsiteX35" fmla="*/ 140494 w 854869"/>
                  <a:gd name="connsiteY35" fmla="*/ 677863 h 770732"/>
                  <a:gd name="connsiteX36" fmla="*/ 171451 w 854869"/>
                  <a:gd name="connsiteY36" fmla="*/ 620713 h 770732"/>
                  <a:gd name="connsiteX37" fmla="*/ 238126 w 854869"/>
                  <a:gd name="connsiteY37" fmla="*/ 546894 h 770732"/>
                  <a:gd name="connsiteX38" fmla="*/ 338138 w 854869"/>
                  <a:gd name="connsiteY38" fmla="*/ 501650 h 770732"/>
                  <a:gd name="connsiteX39" fmla="*/ 278607 w 854869"/>
                  <a:gd name="connsiteY39" fmla="*/ 513557 h 770732"/>
                  <a:gd name="connsiteX40" fmla="*/ 78582 w 854869"/>
                  <a:gd name="connsiteY40" fmla="*/ 527844 h 770732"/>
                  <a:gd name="connsiteX41" fmla="*/ 7144 w 854869"/>
                  <a:gd name="connsiteY41" fmla="*/ 463550 h 770732"/>
                  <a:gd name="connsiteX42" fmla="*/ 35719 w 854869"/>
                  <a:gd name="connsiteY42" fmla="*/ 354013 h 770732"/>
                  <a:gd name="connsiteX43" fmla="*/ 80963 w 854869"/>
                  <a:gd name="connsiteY43" fmla="*/ 275432 h 770732"/>
                  <a:gd name="connsiteX44" fmla="*/ 269082 w 854869"/>
                  <a:gd name="connsiteY44" fmla="*/ 332582 h 770732"/>
                  <a:gd name="connsiteX45" fmla="*/ 300038 w 854869"/>
                  <a:gd name="connsiteY45" fmla="*/ 351632 h 770732"/>
                  <a:gd name="connsiteX46" fmla="*/ 126207 w 854869"/>
                  <a:gd name="connsiteY46" fmla="*/ 254000 h 770732"/>
                  <a:gd name="connsiteX47" fmla="*/ 214313 w 854869"/>
                  <a:gd name="connsiteY47" fmla="*/ 163513 h 770732"/>
                  <a:gd name="connsiteX48" fmla="*/ 261938 w 854869"/>
                  <a:gd name="connsiteY48" fmla="*/ 84932 h 770732"/>
                  <a:gd name="connsiteX49" fmla="*/ 383382 w 854869"/>
                  <a:gd name="connsiteY49" fmla="*/ 249238 h 77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854869" h="770732">
                    <a:moveTo>
                      <a:pt x="383382" y="249238"/>
                    </a:moveTo>
                    <a:cubicBezTo>
                      <a:pt x="396479" y="266304"/>
                      <a:pt x="346869" y="218678"/>
                      <a:pt x="340519" y="187325"/>
                    </a:cubicBezTo>
                    <a:cubicBezTo>
                      <a:pt x="334169" y="155972"/>
                      <a:pt x="329010" y="90884"/>
                      <a:pt x="345282" y="61119"/>
                    </a:cubicBezTo>
                    <a:cubicBezTo>
                      <a:pt x="361554" y="31354"/>
                      <a:pt x="405607" y="16670"/>
                      <a:pt x="438151" y="8732"/>
                    </a:cubicBezTo>
                    <a:cubicBezTo>
                      <a:pt x="470695" y="795"/>
                      <a:pt x="510779" y="0"/>
                      <a:pt x="540544" y="13494"/>
                    </a:cubicBezTo>
                    <a:cubicBezTo>
                      <a:pt x="570309" y="26988"/>
                      <a:pt x="607219" y="64691"/>
                      <a:pt x="616744" y="89694"/>
                    </a:cubicBezTo>
                    <a:cubicBezTo>
                      <a:pt x="626269" y="114697"/>
                      <a:pt x="611981" y="137716"/>
                      <a:pt x="597694" y="163513"/>
                    </a:cubicBezTo>
                    <a:cubicBezTo>
                      <a:pt x="583407" y="189310"/>
                      <a:pt x="549275" y="226616"/>
                      <a:pt x="531019" y="244475"/>
                    </a:cubicBezTo>
                    <a:cubicBezTo>
                      <a:pt x="512763" y="262334"/>
                      <a:pt x="478235" y="281781"/>
                      <a:pt x="488157" y="270669"/>
                    </a:cubicBezTo>
                    <a:cubicBezTo>
                      <a:pt x="498079" y="259557"/>
                      <a:pt x="567532" y="200819"/>
                      <a:pt x="590551" y="177800"/>
                    </a:cubicBezTo>
                    <a:cubicBezTo>
                      <a:pt x="613570" y="154781"/>
                      <a:pt x="606822" y="137319"/>
                      <a:pt x="626269" y="132557"/>
                    </a:cubicBezTo>
                    <a:cubicBezTo>
                      <a:pt x="645716" y="127795"/>
                      <a:pt x="680641" y="133747"/>
                      <a:pt x="707232" y="149225"/>
                    </a:cubicBezTo>
                    <a:cubicBezTo>
                      <a:pt x="733823" y="164703"/>
                      <a:pt x="774304" y="200422"/>
                      <a:pt x="785813" y="225425"/>
                    </a:cubicBezTo>
                    <a:cubicBezTo>
                      <a:pt x="797322" y="250428"/>
                      <a:pt x="785019" y="277813"/>
                      <a:pt x="776288" y="299244"/>
                    </a:cubicBezTo>
                    <a:cubicBezTo>
                      <a:pt x="767557" y="320675"/>
                      <a:pt x="756445" y="343694"/>
                      <a:pt x="733426" y="354013"/>
                    </a:cubicBezTo>
                    <a:cubicBezTo>
                      <a:pt x="710407" y="364332"/>
                      <a:pt x="662385" y="359966"/>
                      <a:pt x="638176" y="361157"/>
                    </a:cubicBezTo>
                    <a:cubicBezTo>
                      <a:pt x="613967" y="362348"/>
                      <a:pt x="596503" y="360760"/>
                      <a:pt x="588169" y="361157"/>
                    </a:cubicBezTo>
                    <a:cubicBezTo>
                      <a:pt x="579835" y="361554"/>
                      <a:pt x="550466" y="359569"/>
                      <a:pt x="588169" y="363538"/>
                    </a:cubicBezTo>
                    <a:cubicBezTo>
                      <a:pt x="625872" y="367507"/>
                      <a:pt x="773907" y="364728"/>
                      <a:pt x="814388" y="384969"/>
                    </a:cubicBezTo>
                    <a:cubicBezTo>
                      <a:pt x="854869" y="405210"/>
                      <a:pt x="833835" y="457598"/>
                      <a:pt x="831057" y="484982"/>
                    </a:cubicBezTo>
                    <a:cubicBezTo>
                      <a:pt x="828279" y="512366"/>
                      <a:pt x="816372" y="527050"/>
                      <a:pt x="797719" y="549275"/>
                    </a:cubicBezTo>
                    <a:cubicBezTo>
                      <a:pt x="779066" y="571500"/>
                      <a:pt x="746126" y="608013"/>
                      <a:pt x="719138" y="618332"/>
                    </a:cubicBezTo>
                    <a:cubicBezTo>
                      <a:pt x="692151" y="628651"/>
                      <a:pt x="652463" y="619919"/>
                      <a:pt x="635794" y="611188"/>
                    </a:cubicBezTo>
                    <a:cubicBezTo>
                      <a:pt x="619125" y="602457"/>
                      <a:pt x="630238" y="583010"/>
                      <a:pt x="619126" y="565944"/>
                    </a:cubicBezTo>
                    <a:cubicBezTo>
                      <a:pt x="608014" y="548878"/>
                      <a:pt x="578644" y="519907"/>
                      <a:pt x="569119" y="508794"/>
                    </a:cubicBezTo>
                    <a:cubicBezTo>
                      <a:pt x="559594" y="497682"/>
                      <a:pt x="550864" y="475853"/>
                      <a:pt x="561976" y="499269"/>
                    </a:cubicBezTo>
                    <a:cubicBezTo>
                      <a:pt x="573089" y="522685"/>
                      <a:pt x="634604" y="618729"/>
                      <a:pt x="635794" y="649288"/>
                    </a:cubicBezTo>
                    <a:cubicBezTo>
                      <a:pt x="636984" y="679847"/>
                      <a:pt x="598488" y="668734"/>
                      <a:pt x="569119" y="682625"/>
                    </a:cubicBezTo>
                    <a:cubicBezTo>
                      <a:pt x="539750" y="696516"/>
                      <a:pt x="487760" y="725091"/>
                      <a:pt x="459582" y="732632"/>
                    </a:cubicBezTo>
                    <a:cubicBezTo>
                      <a:pt x="431404" y="740173"/>
                      <a:pt x="411163" y="739775"/>
                      <a:pt x="400051" y="727869"/>
                    </a:cubicBezTo>
                    <a:cubicBezTo>
                      <a:pt x="388939" y="715963"/>
                      <a:pt x="387351" y="690166"/>
                      <a:pt x="392907" y="661194"/>
                    </a:cubicBezTo>
                    <a:cubicBezTo>
                      <a:pt x="398463" y="632222"/>
                      <a:pt x="440135" y="541735"/>
                      <a:pt x="433388" y="554038"/>
                    </a:cubicBezTo>
                    <a:cubicBezTo>
                      <a:pt x="426641" y="566341"/>
                      <a:pt x="386160" y="699294"/>
                      <a:pt x="352426" y="735013"/>
                    </a:cubicBezTo>
                    <a:cubicBezTo>
                      <a:pt x="318692" y="770732"/>
                      <a:pt x="263526" y="769144"/>
                      <a:pt x="230982" y="768350"/>
                    </a:cubicBezTo>
                    <a:cubicBezTo>
                      <a:pt x="198438" y="767556"/>
                      <a:pt x="172244" y="745331"/>
                      <a:pt x="157163" y="730250"/>
                    </a:cubicBezTo>
                    <a:cubicBezTo>
                      <a:pt x="142082" y="715169"/>
                      <a:pt x="138113" y="696119"/>
                      <a:pt x="140494" y="677863"/>
                    </a:cubicBezTo>
                    <a:cubicBezTo>
                      <a:pt x="142875" y="659607"/>
                      <a:pt x="155179" y="642541"/>
                      <a:pt x="171451" y="620713"/>
                    </a:cubicBezTo>
                    <a:cubicBezTo>
                      <a:pt x="187723" y="598885"/>
                      <a:pt x="210345" y="566738"/>
                      <a:pt x="238126" y="546894"/>
                    </a:cubicBezTo>
                    <a:cubicBezTo>
                      <a:pt x="265907" y="527050"/>
                      <a:pt x="331391" y="507206"/>
                      <a:pt x="338138" y="501650"/>
                    </a:cubicBezTo>
                    <a:cubicBezTo>
                      <a:pt x="344885" y="496094"/>
                      <a:pt x="321866" y="509191"/>
                      <a:pt x="278607" y="513557"/>
                    </a:cubicBezTo>
                    <a:cubicBezTo>
                      <a:pt x="235348" y="517923"/>
                      <a:pt x="123826" y="536178"/>
                      <a:pt x="78582" y="527844"/>
                    </a:cubicBezTo>
                    <a:cubicBezTo>
                      <a:pt x="33338" y="519510"/>
                      <a:pt x="14288" y="492522"/>
                      <a:pt x="7144" y="463550"/>
                    </a:cubicBezTo>
                    <a:cubicBezTo>
                      <a:pt x="0" y="434578"/>
                      <a:pt x="23416" y="385366"/>
                      <a:pt x="35719" y="354013"/>
                    </a:cubicBezTo>
                    <a:cubicBezTo>
                      <a:pt x="48022" y="322660"/>
                      <a:pt x="42069" y="279004"/>
                      <a:pt x="80963" y="275432"/>
                    </a:cubicBezTo>
                    <a:cubicBezTo>
                      <a:pt x="119857" y="271860"/>
                      <a:pt x="232570" y="319882"/>
                      <a:pt x="269082" y="332582"/>
                    </a:cubicBezTo>
                    <a:cubicBezTo>
                      <a:pt x="305595" y="345282"/>
                      <a:pt x="323850" y="364729"/>
                      <a:pt x="300038" y="351632"/>
                    </a:cubicBezTo>
                    <a:cubicBezTo>
                      <a:pt x="276226" y="338535"/>
                      <a:pt x="140494" y="285353"/>
                      <a:pt x="126207" y="254000"/>
                    </a:cubicBezTo>
                    <a:cubicBezTo>
                      <a:pt x="111920" y="222647"/>
                      <a:pt x="191691" y="191691"/>
                      <a:pt x="214313" y="163513"/>
                    </a:cubicBezTo>
                    <a:cubicBezTo>
                      <a:pt x="236935" y="135335"/>
                      <a:pt x="234951" y="71041"/>
                      <a:pt x="261938" y="84932"/>
                    </a:cubicBezTo>
                    <a:cubicBezTo>
                      <a:pt x="288925" y="98823"/>
                      <a:pt x="370285" y="232173"/>
                      <a:pt x="383382" y="249238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009599" y="2180403"/>
                <a:ext cx="285752" cy="285752"/>
              </a:xfrm>
              <a:prstGeom prst="ellipse">
                <a:avLst/>
              </a:prstGeom>
              <a:solidFill>
                <a:srgbClr val="E0C7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Is this how courses work?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28596" y="3071810"/>
            <a:ext cx="1948891" cy="886306"/>
          </a:xfrm>
          <a:prstGeom prst="roundRect">
            <a:avLst/>
          </a:prstGeom>
          <a:solidFill>
            <a:srgbClr val="92D050"/>
          </a:solidFill>
          <a:ln w="31750" algn="ctr">
            <a:noFill/>
            <a:round/>
            <a:headEnd/>
            <a:tailEnd type="triangle" w="med" len="med"/>
          </a:ln>
        </p:spPr>
        <p:txBody>
          <a:bodyPr wrap="square" lIns="90000" tIns="46800" rIns="90000" bIns="46800" rtlCol="0" anchor="ctr">
            <a:noAutofit/>
          </a:bodyPr>
          <a:lstStyle/>
          <a:p>
            <a:pPr algn="ctr"/>
            <a:r>
              <a:rPr lang="fi-FI" sz="2200" dirty="0">
                <a:latin typeface="Kozuka Gothic Pro L" pitchFamily="34" charset="-128"/>
                <a:ea typeface="Kozuka Gothic Pro L" pitchFamily="34" charset="-128"/>
              </a:rPr>
              <a:t>Learning Goals</a:t>
            </a:r>
            <a:endParaRPr lang="en-US" sz="2200" dirty="0">
              <a:latin typeface="Kozuka Gothic Pro L" pitchFamily="34" charset="-128"/>
              <a:ea typeface="Kozuka Gothic Pro L" pitchFamily="34" charset="-12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285728"/>
            <a:ext cx="2220686" cy="2242319"/>
            <a:chOff x="5653272" y="1143566"/>
            <a:chExt cx="1428760" cy="1428760"/>
          </a:xfrm>
        </p:grpSpPr>
        <p:sp>
          <p:nvSpPr>
            <p:cNvPr id="11" name="16-Point Star 10"/>
            <p:cNvSpPr/>
            <p:nvPr/>
          </p:nvSpPr>
          <p:spPr>
            <a:xfrm>
              <a:off x="5653272" y="1143566"/>
              <a:ext cx="1428760" cy="1428760"/>
            </a:xfrm>
            <a:prstGeom prst="star1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929322" y="1428736"/>
              <a:ext cx="857256" cy="8572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184392" y="1674278"/>
              <a:ext cx="76200" cy="169762"/>
            </a:xfrm>
            <a:custGeom>
              <a:avLst/>
              <a:gdLst>
                <a:gd name="connsiteX0" fmla="*/ 3048 w 57912"/>
                <a:gd name="connsiteY0" fmla="*/ 50890 h 85193"/>
                <a:gd name="connsiteX1" fmla="*/ 39624 w 57912"/>
                <a:gd name="connsiteY1" fmla="*/ 5170 h 85193"/>
                <a:gd name="connsiteX2" fmla="*/ 57912 w 57912"/>
                <a:gd name="connsiteY2" fmla="*/ 32602 h 85193"/>
                <a:gd name="connsiteX3" fmla="*/ 21336 w 57912"/>
                <a:gd name="connsiteY3" fmla="*/ 78322 h 85193"/>
                <a:gd name="connsiteX4" fmla="*/ 3048 w 57912"/>
                <a:gd name="connsiteY4" fmla="*/ 50890 h 8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2" h="85193">
                  <a:moveTo>
                    <a:pt x="3048" y="50890"/>
                  </a:moveTo>
                  <a:cubicBezTo>
                    <a:pt x="6096" y="38698"/>
                    <a:pt x="13774" y="0"/>
                    <a:pt x="39624" y="5170"/>
                  </a:cubicBezTo>
                  <a:cubicBezTo>
                    <a:pt x="50400" y="7325"/>
                    <a:pt x="51816" y="23458"/>
                    <a:pt x="57912" y="32602"/>
                  </a:cubicBezTo>
                  <a:cubicBezTo>
                    <a:pt x="52946" y="52466"/>
                    <a:pt x="55693" y="85193"/>
                    <a:pt x="21336" y="78322"/>
                  </a:cubicBezTo>
                  <a:cubicBezTo>
                    <a:pt x="12882" y="76631"/>
                    <a:pt x="0" y="63082"/>
                    <a:pt x="3048" y="5089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455664" y="1680374"/>
              <a:ext cx="76200" cy="169762"/>
            </a:xfrm>
            <a:custGeom>
              <a:avLst/>
              <a:gdLst>
                <a:gd name="connsiteX0" fmla="*/ 3048 w 57912"/>
                <a:gd name="connsiteY0" fmla="*/ 50890 h 85193"/>
                <a:gd name="connsiteX1" fmla="*/ 39624 w 57912"/>
                <a:gd name="connsiteY1" fmla="*/ 5170 h 85193"/>
                <a:gd name="connsiteX2" fmla="*/ 57912 w 57912"/>
                <a:gd name="connsiteY2" fmla="*/ 32602 h 85193"/>
                <a:gd name="connsiteX3" fmla="*/ 21336 w 57912"/>
                <a:gd name="connsiteY3" fmla="*/ 78322 h 85193"/>
                <a:gd name="connsiteX4" fmla="*/ 3048 w 57912"/>
                <a:gd name="connsiteY4" fmla="*/ 50890 h 8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2" h="85193">
                  <a:moveTo>
                    <a:pt x="3048" y="50890"/>
                  </a:moveTo>
                  <a:cubicBezTo>
                    <a:pt x="6096" y="38698"/>
                    <a:pt x="13774" y="0"/>
                    <a:pt x="39624" y="5170"/>
                  </a:cubicBezTo>
                  <a:cubicBezTo>
                    <a:pt x="50400" y="7325"/>
                    <a:pt x="51816" y="23458"/>
                    <a:pt x="57912" y="32602"/>
                  </a:cubicBezTo>
                  <a:cubicBezTo>
                    <a:pt x="52946" y="52466"/>
                    <a:pt x="55693" y="85193"/>
                    <a:pt x="21336" y="78322"/>
                  </a:cubicBezTo>
                  <a:cubicBezTo>
                    <a:pt x="12882" y="76631"/>
                    <a:pt x="0" y="63082"/>
                    <a:pt x="3048" y="5089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208776" y="2029968"/>
              <a:ext cx="320040" cy="83820"/>
            </a:xfrm>
            <a:custGeom>
              <a:avLst/>
              <a:gdLst>
                <a:gd name="connsiteX0" fmla="*/ 0 w 320040"/>
                <a:gd name="connsiteY0" fmla="*/ 9144 h 83820"/>
                <a:gd name="connsiteX1" fmla="*/ 173736 w 320040"/>
                <a:gd name="connsiteY1" fmla="*/ 82296 h 83820"/>
                <a:gd name="connsiteX2" fmla="*/ 320040 w 32004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040" h="83820">
                  <a:moveTo>
                    <a:pt x="0" y="9144"/>
                  </a:moveTo>
                  <a:cubicBezTo>
                    <a:pt x="60198" y="46482"/>
                    <a:pt x="120396" y="83820"/>
                    <a:pt x="173736" y="82296"/>
                  </a:cubicBezTo>
                  <a:cubicBezTo>
                    <a:pt x="227076" y="80772"/>
                    <a:pt x="273558" y="40386"/>
                    <a:pt x="320040" y="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325710" y="5137583"/>
            <a:ext cx="1889496" cy="1819884"/>
            <a:chOff x="5325710" y="5137583"/>
            <a:chExt cx="1889496" cy="1819884"/>
          </a:xfrm>
        </p:grpSpPr>
        <p:sp>
          <p:nvSpPr>
            <p:cNvPr id="20" name="Freeform 19"/>
            <p:cNvSpPr/>
            <p:nvPr/>
          </p:nvSpPr>
          <p:spPr>
            <a:xfrm>
              <a:off x="5772233" y="6431827"/>
              <a:ext cx="657051" cy="525640"/>
            </a:xfrm>
            <a:custGeom>
              <a:avLst/>
              <a:gdLst>
                <a:gd name="connsiteX0" fmla="*/ 204391 w 418703"/>
                <a:gd name="connsiteY0" fmla="*/ 26193 h 334962"/>
                <a:gd name="connsiteX1" fmla="*/ 218678 w 418703"/>
                <a:gd name="connsiteY1" fmla="*/ 157162 h 334962"/>
                <a:gd name="connsiteX2" fmla="*/ 125810 w 418703"/>
                <a:gd name="connsiteY2" fmla="*/ 102393 h 334962"/>
                <a:gd name="connsiteX3" fmla="*/ 152003 w 418703"/>
                <a:gd name="connsiteY3" fmla="*/ 190499 h 334962"/>
                <a:gd name="connsiteX4" fmla="*/ 4366 w 418703"/>
                <a:gd name="connsiteY4" fmla="*/ 238124 h 334962"/>
                <a:gd name="connsiteX5" fmla="*/ 178197 w 418703"/>
                <a:gd name="connsiteY5" fmla="*/ 226218 h 334962"/>
                <a:gd name="connsiteX6" fmla="*/ 61516 w 418703"/>
                <a:gd name="connsiteY6" fmla="*/ 330993 h 334962"/>
                <a:gd name="connsiteX7" fmla="*/ 290116 w 418703"/>
                <a:gd name="connsiteY7" fmla="*/ 202405 h 334962"/>
                <a:gd name="connsiteX8" fmla="*/ 418703 w 418703"/>
                <a:gd name="connsiteY8" fmla="*/ 190499 h 334962"/>
                <a:gd name="connsiteX9" fmla="*/ 290116 w 418703"/>
                <a:gd name="connsiteY9" fmla="*/ 154780 h 334962"/>
                <a:gd name="connsiteX10" fmla="*/ 256778 w 418703"/>
                <a:gd name="connsiteY10" fmla="*/ 23812 h 334962"/>
                <a:gd name="connsiteX11" fmla="*/ 204391 w 418703"/>
                <a:gd name="connsiteY11" fmla="*/ 26193 h 3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8703" h="334962">
                  <a:moveTo>
                    <a:pt x="204391" y="26193"/>
                  </a:moveTo>
                  <a:cubicBezTo>
                    <a:pt x="198041" y="48418"/>
                    <a:pt x="231775" y="144462"/>
                    <a:pt x="218678" y="157162"/>
                  </a:cubicBezTo>
                  <a:cubicBezTo>
                    <a:pt x="205581" y="169862"/>
                    <a:pt x="136923" y="96837"/>
                    <a:pt x="125810" y="102393"/>
                  </a:cubicBezTo>
                  <a:cubicBezTo>
                    <a:pt x="114698" y="107949"/>
                    <a:pt x="172244" y="167877"/>
                    <a:pt x="152003" y="190499"/>
                  </a:cubicBezTo>
                  <a:cubicBezTo>
                    <a:pt x="131762" y="213121"/>
                    <a:pt x="0" y="232171"/>
                    <a:pt x="4366" y="238124"/>
                  </a:cubicBezTo>
                  <a:cubicBezTo>
                    <a:pt x="8732" y="244077"/>
                    <a:pt x="168672" y="210740"/>
                    <a:pt x="178197" y="226218"/>
                  </a:cubicBezTo>
                  <a:cubicBezTo>
                    <a:pt x="187722" y="241696"/>
                    <a:pt x="42863" y="334962"/>
                    <a:pt x="61516" y="330993"/>
                  </a:cubicBezTo>
                  <a:cubicBezTo>
                    <a:pt x="80169" y="327024"/>
                    <a:pt x="230585" y="225821"/>
                    <a:pt x="290116" y="202405"/>
                  </a:cubicBezTo>
                  <a:cubicBezTo>
                    <a:pt x="349647" y="178989"/>
                    <a:pt x="418703" y="198436"/>
                    <a:pt x="418703" y="190499"/>
                  </a:cubicBezTo>
                  <a:cubicBezTo>
                    <a:pt x="418703" y="182562"/>
                    <a:pt x="317103" y="182561"/>
                    <a:pt x="290116" y="154780"/>
                  </a:cubicBezTo>
                  <a:cubicBezTo>
                    <a:pt x="263129" y="126999"/>
                    <a:pt x="271065" y="47624"/>
                    <a:pt x="256778" y="23812"/>
                  </a:cubicBezTo>
                  <a:cubicBezTo>
                    <a:pt x="242491" y="0"/>
                    <a:pt x="210741" y="3968"/>
                    <a:pt x="204391" y="26193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581057" y="5482648"/>
              <a:ext cx="1225666" cy="1000212"/>
            </a:xfrm>
            <a:custGeom>
              <a:avLst/>
              <a:gdLst>
                <a:gd name="connsiteX0" fmla="*/ 58737 w 781050"/>
                <a:gd name="connsiteY0" fmla="*/ 68262 h 637381"/>
                <a:gd name="connsiteX1" fmla="*/ 34925 w 781050"/>
                <a:gd name="connsiteY1" fmla="*/ 144462 h 637381"/>
                <a:gd name="connsiteX2" fmla="*/ 8731 w 781050"/>
                <a:gd name="connsiteY2" fmla="*/ 182562 h 637381"/>
                <a:gd name="connsiteX3" fmla="*/ 1587 w 781050"/>
                <a:gd name="connsiteY3" fmla="*/ 237331 h 637381"/>
                <a:gd name="connsiteX4" fmla="*/ 1587 w 781050"/>
                <a:gd name="connsiteY4" fmla="*/ 327818 h 637381"/>
                <a:gd name="connsiteX5" fmla="*/ 11112 w 781050"/>
                <a:gd name="connsiteY5" fmla="*/ 406399 h 637381"/>
                <a:gd name="connsiteX6" fmla="*/ 53975 w 781050"/>
                <a:gd name="connsiteY6" fmla="*/ 482599 h 637381"/>
                <a:gd name="connsiteX7" fmla="*/ 113506 w 781050"/>
                <a:gd name="connsiteY7" fmla="*/ 525462 h 637381"/>
                <a:gd name="connsiteX8" fmla="*/ 213519 w 781050"/>
                <a:gd name="connsiteY8" fmla="*/ 620712 h 637381"/>
                <a:gd name="connsiteX9" fmla="*/ 306387 w 781050"/>
                <a:gd name="connsiteY9" fmla="*/ 625474 h 637381"/>
                <a:gd name="connsiteX10" fmla="*/ 473075 w 781050"/>
                <a:gd name="connsiteY10" fmla="*/ 608806 h 637381"/>
                <a:gd name="connsiteX11" fmla="*/ 623094 w 781050"/>
                <a:gd name="connsiteY11" fmla="*/ 573087 h 637381"/>
                <a:gd name="connsiteX12" fmla="*/ 770731 w 781050"/>
                <a:gd name="connsiteY12" fmla="*/ 404018 h 637381"/>
                <a:gd name="connsiteX13" fmla="*/ 685006 w 781050"/>
                <a:gd name="connsiteY13" fmla="*/ 265906 h 637381"/>
                <a:gd name="connsiteX14" fmla="*/ 463550 w 781050"/>
                <a:gd name="connsiteY14" fmla="*/ 232568 h 637381"/>
                <a:gd name="connsiteX15" fmla="*/ 368300 w 781050"/>
                <a:gd name="connsiteY15" fmla="*/ 165893 h 637381"/>
                <a:gd name="connsiteX16" fmla="*/ 273050 w 781050"/>
                <a:gd name="connsiteY16" fmla="*/ 77787 h 637381"/>
                <a:gd name="connsiteX17" fmla="*/ 173037 w 781050"/>
                <a:gd name="connsiteY17" fmla="*/ 8731 h 637381"/>
                <a:gd name="connsiteX18" fmla="*/ 58737 w 781050"/>
                <a:gd name="connsiteY18" fmla="*/ 68262 h 63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1050" h="637381">
                  <a:moveTo>
                    <a:pt x="58737" y="68262"/>
                  </a:moveTo>
                  <a:cubicBezTo>
                    <a:pt x="35718" y="90884"/>
                    <a:pt x="43259" y="125412"/>
                    <a:pt x="34925" y="144462"/>
                  </a:cubicBezTo>
                  <a:cubicBezTo>
                    <a:pt x="26591" y="163512"/>
                    <a:pt x="14287" y="167084"/>
                    <a:pt x="8731" y="182562"/>
                  </a:cubicBezTo>
                  <a:cubicBezTo>
                    <a:pt x="3175" y="198040"/>
                    <a:pt x="2778" y="213122"/>
                    <a:pt x="1587" y="237331"/>
                  </a:cubicBezTo>
                  <a:cubicBezTo>
                    <a:pt x="396" y="261540"/>
                    <a:pt x="0" y="299640"/>
                    <a:pt x="1587" y="327818"/>
                  </a:cubicBezTo>
                  <a:cubicBezTo>
                    <a:pt x="3175" y="355996"/>
                    <a:pt x="2381" y="380602"/>
                    <a:pt x="11112" y="406399"/>
                  </a:cubicBezTo>
                  <a:cubicBezTo>
                    <a:pt x="19843" y="432196"/>
                    <a:pt x="36909" y="462755"/>
                    <a:pt x="53975" y="482599"/>
                  </a:cubicBezTo>
                  <a:cubicBezTo>
                    <a:pt x="71041" y="502443"/>
                    <a:pt x="86915" y="502443"/>
                    <a:pt x="113506" y="525462"/>
                  </a:cubicBezTo>
                  <a:cubicBezTo>
                    <a:pt x="140097" y="548481"/>
                    <a:pt x="181372" y="604043"/>
                    <a:pt x="213519" y="620712"/>
                  </a:cubicBezTo>
                  <a:cubicBezTo>
                    <a:pt x="245666" y="637381"/>
                    <a:pt x="263128" y="627458"/>
                    <a:pt x="306387" y="625474"/>
                  </a:cubicBezTo>
                  <a:cubicBezTo>
                    <a:pt x="349646" y="623490"/>
                    <a:pt x="420291" y="617537"/>
                    <a:pt x="473075" y="608806"/>
                  </a:cubicBezTo>
                  <a:cubicBezTo>
                    <a:pt x="525860" y="600075"/>
                    <a:pt x="573485" y="607218"/>
                    <a:pt x="623094" y="573087"/>
                  </a:cubicBezTo>
                  <a:cubicBezTo>
                    <a:pt x="672703" y="538956"/>
                    <a:pt x="760412" y="455215"/>
                    <a:pt x="770731" y="404018"/>
                  </a:cubicBezTo>
                  <a:cubicBezTo>
                    <a:pt x="781050" y="352821"/>
                    <a:pt x="736203" y="294481"/>
                    <a:pt x="685006" y="265906"/>
                  </a:cubicBezTo>
                  <a:cubicBezTo>
                    <a:pt x="633809" y="237331"/>
                    <a:pt x="516334" y="249237"/>
                    <a:pt x="463550" y="232568"/>
                  </a:cubicBezTo>
                  <a:cubicBezTo>
                    <a:pt x="410766" y="215899"/>
                    <a:pt x="400050" y="191690"/>
                    <a:pt x="368300" y="165893"/>
                  </a:cubicBezTo>
                  <a:cubicBezTo>
                    <a:pt x="336550" y="140096"/>
                    <a:pt x="305594" y="103981"/>
                    <a:pt x="273050" y="77787"/>
                  </a:cubicBezTo>
                  <a:cubicBezTo>
                    <a:pt x="240506" y="51593"/>
                    <a:pt x="207962" y="17462"/>
                    <a:pt x="173037" y="8731"/>
                  </a:cubicBezTo>
                  <a:cubicBezTo>
                    <a:pt x="138112" y="0"/>
                    <a:pt x="81756" y="45640"/>
                    <a:pt x="58737" y="6826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534982" y="5137583"/>
              <a:ext cx="448417" cy="44841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635863" y="5287089"/>
              <a:ext cx="71745" cy="71745"/>
            </a:xfrm>
            <a:custGeom>
              <a:avLst/>
              <a:gdLst>
                <a:gd name="connsiteX0" fmla="*/ 3048 w 57912"/>
                <a:gd name="connsiteY0" fmla="*/ 50890 h 85193"/>
                <a:gd name="connsiteX1" fmla="*/ 39624 w 57912"/>
                <a:gd name="connsiteY1" fmla="*/ 5170 h 85193"/>
                <a:gd name="connsiteX2" fmla="*/ 57912 w 57912"/>
                <a:gd name="connsiteY2" fmla="*/ 32602 h 85193"/>
                <a:gd name="connsiteX3" fmla="*/ 21336 w 57912"/>
                <a:gd name="connsiteY3" fmla="*/ 78322 h 85193"/>
                <a:gd name="connsiteX4" fmla="*/ 3048 w 57912"/>
                <a:gd name="connsiteY4" fmla="*/ 50890 h 8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2" h="85193">
                  <a:moveTo>
                    <a:pt x="3048" y="50890"/>
                  </a:moveTo>
                  <a:cubicBezTo>
                    <a:pt x="6096" y="38698"/>
                    <a:pt x="13774" y="0"/>
                    <a:pt x="39624" y="5170"/>
                  </a:cubicBezTo>
                  <a:cubicBezTo>
                    <a:pt x="50400" y="7325"/>
                    <a:pt x="51816" y="23458"/>
                    <a:pt x="57912" y="32602"/>
                  </a:cubicBezTo>
                  <a:cubicBezTo>
                    <a:pt x="52946" y="52466"/>
                    <a:pt x="55693" y="85193"/>
                    <a:pt x="21336" y="78322"/>
                  </a:cubicBezTo>
                  <a:cubicBezTo>
                    <a:pt x="12882" y="76631"/>
                    <a:pt x="0" y="63082"/>
                    <a:pt x="3048" y="5089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325710" y="5201143"/>
              <a:ext cx="246629" cy="265312"/>
            </a:xfrm>
            <a:custGeom>
              <a:avLst/>
              <a:gdLst>
                <a:gd name="connsiteX0" fmla="*/ 135731 w 157163"/>
                <a:gd name="connsiteY0" fmla="*/ 40481 h 169069"/>
                <a:gd name="connsiteX1" fmla="*/ 119063 w 157163"/>
                <a:gd name="connsiteY1" fmla="*/ 33337 h 169069"/>
                <a:gd name="connsiteX2" fmla="*/ 107156 w 157163"/>
                <a:gd name="connsiteY2" fmla="*/ 28575 h 169069"/>
                <a:gd name="connsiteX3" fmla="*/ 100013 w 157163"/>
                <a:gd name="connsiteY3" fmla="*/ 23812 h 169069"/>
                <a:gd name="connsiteX4" fmla="*/ 92869 w 157163"/>
                <a:gd name="connsiteY4" fmla="*/ 21431 h 169069"/>
                <a:gd name="connsiteX5" fmla="*/ 76200 w 157163"/>
                <a:gd name="connsiteY5" fmla="*/ 11906 h 169069"/>
                <a:gd name="connsiteX6" fmla="*/ 69056 w 157163"/>
                <a:gd name="connsiteY6" fmla="*/ 9525 h 169069"/>
                <a:gd name="connsiteX7" fmla="*/ 59531 w 157163"/>
                <a:gd name="connsiteY7" fmla="*/ 4762 h 169069"/>
                <a:gd name="connsiteX8" fmla="*/ 45244 w 157163"/>
                <a:gd name="connsiteY8" fmla="*/ 0 h 169069"/>
                <a:gd name="connsiteX9" fmla="*/ 54769 w 157163"/>
                <a:gd name="connsiteY9" fmla="*/ 21431 h 169069"/>
                <a:gd name="connsiteX10" fmla="*/ 64294 w 157163"/>
                <a:gd name="connsiteY10" fmla="*/ 35719 h 169069"/>
                <a:gd name="connsiteX11" fmla="*/ 66675 w 157163"/>
                <a:gd name="connsiteY11" fmla="*/ 42862 h 169069"/>
                <a:gd name="connsiteX12" fmla="*/ 76200 w 157163"/>
                <a:gd name="connsiteY12" fmla="*/ 57150 h 169069"/>
                <a:gd name="connsiteX13" fmla="*/ 88106 w 157163"/>
                <a:gd name="connsiteY13" fmla="*/ 78581 h 169069"/>
                <a:gd name="connsiteX14" fmla="*/ 92869 w 157163"/>
                <a:gd name="connsiteY14" fmla="*/ 85725 h 169069"/>
                <a:gd name="connsiteX15" fmla="*/ 97631 w 157163"/>
                <a:gd name="connsiteY15" fmla="*/ 92869 h 169069"/>
                <a:gd name="connsiteX16" fmla="*/ 104775 w 157163"/>
                <a:gd name="connsiteY16" fmla="*/ 100012 h 169069"/>
                <a:gd name="connsiteX17" fmla="*/ 107156 w 157163"/>
                <a:gd name="connsiteY17" fmla="*/ 107156 h 169069"/>
                <a:gd name="connsiteX18" fmla="*/ 95250 w 157163"/>
                <a:gd name="connsiteY18" fmla="*/ 119062 h 169069"/>
                <a:gd name="connsiteX19" fmla="*/ 85725 w 157163"/>
                <a:gd name="connsiteY19" fmla="*/ 126206 h 169069"/>
                <a:gd name="connsiteX20" fmla="*/ 71438 w 157163"/>
                <a:gd name="connsiteY20" fmla="*/ 130969 h 169069"/>
                <a:gd name="connsiteX21" fmla="*/ 64294 w 157163"/>
                <a:gd name="connsiteY21" fmla="*/ 135731 h 169069"/>
                <a:gd name="connsiteX22" fmla="*/ 50006 w 157163"/>
                <a:gd name="connsiteY22" fmla="*/ 140494 h 169069"/>
                <a:gd name="connsiteX23" fmla="*/ 35719 w 157163"/>
                <a:gd name="connsiteY23" fmla="*/ 147637 h 169069"/>
                <a:gd name="connsiteX24" fmla="*/ 21431 w 157163"/>
                <a:gd name="connsiteY24" fmla="*/ 154781 h 169069"/>
                <a:gd name="connsiteX25" fmla="*/ 14288 w 157163"/>
                <a:gd name="connsiteY25" fmla="*/ 159544 h 169069"/>
                <a:gd name="connsiteX26" fmla="*/ 0 w 157163"/>
                <a:gd name="connsiteY26" fmla="*/ 164306 h 169069"/>
                <a:gd name="connsiteX27" fmla="*/ 92869 w 157163"/>
                <a:gd name="connsiteY27" fmla="*/ 166687 h 169069"/>
                <a:gd name="connsiteX28" fmla="*/ 107156 w 157163"/>
                <a:gd name="connsiteY28" fmla="*/ 169069 h 169069"/>
                <a:gd name="connsiteX29" fmla="*/ 140494 w 157163"/>
                <a:gd name="connsiteY29" fmla="*/ 166687 h 169069"/>
                <a:gd name="connsiteX30" fmla="*/ 142875 w 157163"/>
                <a:gd name="connsiteY30" fmla="*/ 147637 h 169069"/>
                <a:gd name="connsiteX31" fmla="*/ 145256 w 157163"/>
                <a:gd name="connsiteY31" fmla="*/ 130969 h 169069"/>
                <a:gd name="connsiteX32" fmla="*/ 147638 w 157163"/>
                <a:gd name="connsiteY32" fmla="*/ 95250 h 169069"/>
                <a:gd name="connsiteX33" fmla="*/ 152400 w 157163"/>
                <a:gd name="connsiteY33" fmla="*/ 71437 h 169069"/>
                <a:gd name="connsiteX34" fmla="*/ 157163 w 157163"/>
                <a:gd name="connsiteY34" fmla="*/ 57150 h 169069"/>
                <a:gd name="connsiteX35" fmla="*/ 150019 w 157163"/>
                <a:gd name="connsiteY35" fmla="*/ 42862 h 169069"/>
                <a:gd name="connsiteX36" fmla="*/ 135731 w 157163"/>
                <a:gd name="connsiteY36" fmla="*/ 40481 h 16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7163" h="169069">
                  <a:moveTo>
                    <a:pt x="135731" y="40481"/>
                  </a:moveTo>
                  <a:cubicBezTo>
                    <a:pt x="130572" y="38894"/>
                    <a:pt x="136726" y="41187"/>
                    <a:pt x="119063" y="33337"/>
                  </a:cubicBezTo>
                  <a:cubicBezTo>
                    <a:pt x="115157" y="31601"/>
                    <a:pt x="110979" y="30487"/>
                    <a:pt x="107156" y="28575"/>
                  </a:cubicBezTo>
                  <a:cubicBezTo>
                    <a:pt x="104596" y="27295"/>
                    <a:pt x="102573" y="25092"/>
                    <a:pt x="100013" y="23812"/>
                  </a:cubicBezTo>
                  <a:cubicBezTo>
                    <a:pt x="97768" y="22689"/>
                    <a:pt x="95114" y="22553"/>
                    <a:pt x="92869" y="21431"/>
                  </a:cubicBezTo>
                  <a:cubicBezTo>
                    <a:pt x="68947" y="9471"/>
                    <a:pt x="105433" y="24434"/>
                    <a:pt x="76200" y="11906"/>
                  </a:cubicBezTo>
                  <a:cubicBezTo>
                    <a:pt x="73893" y="10917"/>
                    <a:pt x="71363" y="10514"/>
                    <a:pt x="69056" y="9525"/>
                  </a:cubicBezTo>
                  <a:cubicBezTo>
                    <a:pt x="65793" y="8127"/>
                    <a:pt x="62827" y="6080"/>
                    <a:pt x="59531" y="4762"/>
                  </a:cubicBezTo>
                  <a:cubicBezTo>
                    <a:pt x="54870" y="2898"/>
                    <a:pt x="45244" y="0"/>
                    <a:pt x="45244" y="0"/>
                  </a:cubicBezTo>
                  <a:cubicBezTo>
                    <a:pt x="50911" y="17002"/>
                    <a:pt x="47221" y="10110"/>
                    <a:pt x="54769" y="21431"/>
                  </a:cubicBezTo>
                  <a:cubicBezTo>
                    <a:pt x="60430" y="38416"/>
                    <a:pt x="52403" y="17884"/>
                    <a:pt x="64294" y="35719"/>
                  </a:cubicBezTo>
                  <a:cubicBezTo>
                    <a:pt x="65686" y="37807"/>
                    <a:pt x="65456" y="40668"/>
                    <a:pt x="66675" y="42862"/>
                  </a:cubicBezTo>
                  <a:cubicBezTo>
                    <a:pt x="69455" y="47866"/>
                    <a:pt x="74390" y="51720"/>
                    <a:pt x="76200" y="57150"/>
                  </a:cubicBezTo>
                  <a:cubicBezTo>
                    <a:pt x="80391" y="69724"/>
                    <a:pt x="77189" y="62206"/>
                    <a:pt x="88106" y="78581"/>
                  </a:cubicBezTo>
                  <a:lnTo>
                    <a:pt x="92869" y="85725"/>
                  </a:lnTo>
                  <a:cubicBezTo>
                    <a:pt x="94456" y="88106"/>
                    <a:pt x="95607" y="90845"/>
                    <a:pt x="97631" y="92869"/>
                  </a:cubicBezTo>
                  <a:lnTo>
                    <a:pt x="104775" y="100012"/>
                  </a:lnTo>
                  <a:cubicBezTo>
                    <a:pt x="105569" y="102393"/>
                    <a:pt x="107569" y="104680"/>
                    <a:pt x="107156" y="107156"/>
                  </a:cubicBezTo>
                  <a:cubicBezTo>
                    <a:pt x="106126" y="113336"/>
                    <a:pt x="99456" y="116058"/>
                    <a:pt x="95250" y="119062"/>
                  </a:cubicBezTo>
                  <a:cubicBezTo>
                    <a:pt x="92020" y="121369"/>
                    <a:pt x="89275" y="124431"/>
                    <a:pt x="85725" y="126206"/>
                  </a:cubicBezTo>
                  <a:cubicBezTo>
                    <a:pt x="81235" y="128451"/>
                    <a:pt x="75615" y="128185"/>
                    <a:pt x="71438" y="130969"/>
                  </a:cubicBezTo>
                  <a:cubicBezTo>
                    <a:pt x="69057" y="132556"/>
                    <a:pt x="66909" y="134569"/>
                    <a:pt x="64294" y="135731"/>
                  </a:cubicBezTo>
                  <a:cubicBezTo>
                    <a:pt x="59706" y="137770"/>
                    <a:pt x="54183" y="137709"/>
                    <a:pt x="50006" y="140494"/>
                  </a:cubicBezTo>
                  <a:cubicBezTo>
                    <a:pt x="40774" y="146648"/>
                    <a:pt x="45578" y="144351"/>
                    <a:pt x="35719" y="147637"/>
                  </a:cubicBezTo>
                  <a:cubicBezTo>
                    <a:pt x="15240" y="161291"/>
                    <a:pt x="41154" y="144919"/>
                    <a:pt x="21431" y="154781"/>
                  </a:cubicBezTo>
                  <a:cubicBezTo>
                    <a:pt x="18871" y="156061"/>
                    <a:pt x="16903" y="158382"/>
                    <a:pt x="14288" y="159544"/>
                  </a:cubicBezTo>
                  <a:cubicBezTo>
                    <a:pt x="9700" y="161583"/>
                    <a:pt x="0" y="164306"/>
                    <a:pt x="0" y="164306"/>
                  </a:cubicBezTo>
                  <a:lnTo>
                    <a:pt x="92869" y="166687"/>
                  </a:lnTo>
                  <a:cubicBezTo>
                    <a:pt x="97692" y="166901"/>
                    <a:pt x="102328" y="169069"/>
                    <a:pt x="107156" y="169069"/>
                  </a:cubicBezTo>
                  <a:cubicBezTo>
                    <a:pt x="118297" y="169069"/>
                    <a:pt x="129381" y="167481"/>
                    <a:pt x="140494" y="166687"/>
                  </a:cubicBezTo>
                  <a:cubicBezTo>
                    <a:pt x="141288" y="160337"/>
                    <a:pt x="142029" y="153980"/>
                    <a:pt x="142875" y="147637"/>
                  </a:cubicBezTo>
                  <a:cubicBezTo>
                    <a:pt x="143617" y="142074"/>
                    <a:pt x="144748" y="136558"/>
                    <a:pt x="145256" y="130969"/>
                  </a:cubicBezTo>
                  <a:cubicBezTo>
                    <a:pt x="146336" y="119085"/>
                    <a:pt x="146216" y="107098"/>
                    <a:pt x="147638" y="95250"/>
                  </a:cubicBezTo>
                  <a:cubicBezTo>
                    <a:pt x="148602" y="87213"/>
                    <a:pt x="149840" y="79116"/>
                    <a:pt x="152400" y="71437"/>
                  </a:cubicBezTo>
                  <a:lnTo>
                    <a:pt x="157163" y="57150"/>
                  </a:lnTo>
                  <a:cubicBezTo>
                    <a:pt x="155594" y="52446"/>
                    <a:pt x="154214" y="46218"/>
                    <a:pt x="150019" y="42862"/>
                  </a:cubicBezTo>
                  <a:cubicBezTo>
                    <a:pt x="146729" y="40230"/>
                    <a:pt x="140890" y="42068"/>
                    <a:pt x="135731" y="40481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904912" y="5781884"/>
              <a:ext cx="688989" cy="414165"/>
            </a:xfrm>
            <a:custGeom>
              <a:avLst/>
              <a:gdLst>
                <a:gd name="connsiteX0" fmla="*/ 0 w 439055"/>
                <a:gd name="connsiteY0" fmla="*/ 1400 h 263925"/>
                <a:gd name="connsiteX1" fmla="*/ 4762 w 439055"/>
                <a:gd name="connsiteY1" fmla="*/ 87125 h 263925"/>
                <a:gd name="connsiteX2" fmla="*/ 9525 w 439055"/>
                <a:gd name="connsiteY2" fmla="*/ 110937 h 263925"/>
                <a:gd name="connsiteX3" fmla="*/ 16669 w 439055"/>
                <a:gd name="connsiteY3" fmla="*/ 132369 h 263925"/>
                <a:gd name="connsiteX4" fmla="*/ 19050 w 439055"/>
                <a:gd name="connsiteY4" fmla="*/ 139512 h 263925"/>
                <a:gd name="connsiteX5" fmla="*/ 26194 w 439055"/>
                <a:gd name="connsiteY5" fmla="*/ 149037 h 263925"/>
                <a:gd name="connsiteX6" fmla="*/ 30956 w 439055"/>
                <a:gd name="connsiteY6" fmla="*/ 156181 h 263925"/>
                <a:gd name="connsiteX7" fmla="*/ 38100 w 439055"/>
                <a:gd name="connsiteY7" fmla="*/ 160944 h 263925"/>
                <a:gd name="connsiteX8" fmla="*/ 45244 w 439055"/>
                <a:gd name="connsiteY8" fmla="*/ 168087 h 263925"/>
                <a:gd name="connsiteX9" fmla="*/ 52387 w 439055"/>
                <a:gd name="connsiteY9" fmla="*/ 172850 h 263925"/>
                <a:gd name="connsiteX10" fmla="*/ 61912 w 439055"/>
                <a:gd name="connsiteY10" fmla="*/ 179994 h 263925"/>
                <a:gd name="connsiteX11" fmla="*/ 69056 w 439055"/>
                <a:gd name="connsiteY11" fmla="*/ 184756 h 263925"/>
                <a:gd name="connsiteX12" fmla="*/ 78581 w 439055"/>
                <a:gd name="connsiteY12" fmla="*/ 194281 h 263925"/>
                <a:gd name="connsiteX13" fmla="*/ 97631 w 439055"/>
                <a:gd name="connsiteY13" fmla="*/ 203806 h 263925"/>
                <a:gd name="connsiteX14" fmla="*/ 107156 w 439055"/>
                <a:gd name="connsiteY14" fmla="*/ 208569 h 263925"/>
                <a:gd name="connsiteX15" fmla="*/ 121444 w 439055"/>
                <a:gd name="connsiteY15" fmla="*/ 218094 h 263925"/>
                <a:gd name="connsiteX16" fmla="*/ 128587 w 439055"/>
                <a:gd name="connsiteY16" fmla="*/ 222856 h 263925"/>
                <a:gd name="connsiteX17" fmla="*/ 138112 w 439055"/>
                <a:gd name="connsiteY17" fmla="*/ 227619 h 263925"/>
                <a:gd name="connsiteX18" fmla="*/ 145256 w 439055"/>
                <a:gd name="connsiteY18" fmla="*/ 230000 h 263925"/>
                <a:gd name="connsiteX19" fmla="*/ 159544 w 439055"/>
                <a:gd name="connsiteY19" fmla="*/ 239525 h 263925"/>
                <a:gd name="connsiteX20" fmla="*/ 166687 w 439055"/>
                <a:gd name="connsiteY20" fmla="*/ 241906 h 263925"/>
                <a:gd name="connsiteX21" fmla="*/ 185737 w 439055"/>
                <a:gd name="connsiteY21" fmla="*/ 246669 h 263925"/>
                <a:gd name="connsiteX22" fmla="*/ 195262 w 439055"/>
                <a:gd name="connsiteY22" fmla="*/ 249050 h 263925"/>
                <a:gd name="connsiteX23" fmla="*/ 202406 w 439055"/>
                <a:gd name="connsiteY23" fmla="*/ 251431 h 263925"/>
                <a:gd name="connsiteX24" fmla="*/ 209550 w 439055"/>
                <a:gd name="connsiteY24" fmla="*/ 256194 h 263925"/>
                <a:gd name="connsiteX25" fmla="*/ 221456 w 439055"/>
                <a:gd name="connsiteY25" fmla="*/ 258575 h 263925"/>
                <a:gd name="connsiteX26" fmla="*/ 264319 w 439055"/>
                <a:gd name="connsiteY26" fmla="*/ 263337 h 263925"/>
                <a:gd name="connsiteX27" fmla="*/ 354806 w 439055"/>
                <a:gd name="connsiteY27" fmla="*/ 260956 h 263925"/>
                <a:gd name="connsiteX28" fmla="*/ 361950 w 439055"/>
                <a:gd name="connsiteY28" fmla="*/ 258575 h 263925"/>
                <a:gd name="connsiteX29" fmla="*/ 414337 w 439055"/>
                <a:gd name="connsiteY29" fmla="*/ 253812 h 263925"/>
                <a:gd name="connsiteX30" fmla="*/ 428625 w 439055"/>
                <a:gd name="connsiteY30" fmla="*/ 251431 h 263925"/>
                <a:gd name="connsiteX31" fmla="*/ 438150 w 439055"/>
                <a:gd name="connsiteY31" fmla="*/ 249050 h 263925"/>
                <a:gd name="connsiteX32" fmla="*/ 431006 w 439055"/>
                <a:gd name="connsiteY32" fmla="*/ 244287 h 263925"/>
                <a:gd name="connsiteX33" fmla="*/ 416719 w 439055"/>
                <a:gd name="connsiteY33" fmla="*/ 230000 h 263925"/>
                <a:gd name="connsiteX34" fmla="*/ 409575 w 439055"/>
                <a:gd name="connsiteY34" fmla="*/ 215712 h 263925"/>
                <a:gd name="connsiteX35" fmla="*/ 404812 w 439055"/>
                <a:gd name="connsiteY35" fmla="*/ 201425 h 263925"/>
                <a:gd name="connsiteX36" fmla="*/ 400050 w 439055"/>
                <a:gd name="connsiteY36" fmla="*/ 194281 h 263925"/>
                <a:gd name="connsiteX37" fmla="*/ 395287 w 439055"/>
                <a:gd name="connsiteY37" fmla="*/ 179994 h 263925"/>
                <a:gd name="connsiteX38" fmla="*/ 388144 w 439055"/>
                <a:gd name="connsiteY38" fmla="*/ 165706 h 263925"/>
                <a:gd name="connsiteX39" fmla="*/ 383381 w 439055"/>
                <a:gd name="connsiteY39" fmla="*/ 158562 h 263925"/>
                <a:gd name="connsiteX40" fmla="*/ 376237 w 439055"/>
                <a:gd name="connsiteY40" fmla="*/ 139512 h 26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39055" h="263925">
                  <a:moveTo>
                    <a:pt x="0" y="1400"/>
                  </a:moveTo>
                  <a:cubicBezTo>
                    <a:pt x="10860" y="33983"/>
                    <a:pt x="294" y="0"/>
                    <a:pt x="4762" y="87125"/>
                  </a:cubicBezTo>
                  <a:cubicBezTo>
                    <a:pt x="5027" y="92296"/>
                    <a:pt x="7773" y="105096"/>
                    <a:pt x="9525" y="110937"/>
                  </a:cubicBezTo>
                  <a:cubicBezTo>
                    <a:pt x="9549" y="111017"/>
                    <a:pt x="15465" y="128758"/>
                    <a:pt x="16669" y="132369"/>
                  </a:cubicBezTo>
                  <a:cubicBezTo>
                    <a:pt x="17463" y="134750"/>
                    <a:pt x="17544" y="137504"/>
                    <a:pt x="19050" y="139512"/>
                  </a:cubicBezTo>
                  <a:cubicBezTo>
                    <a:pt x="21431" y="142687"/>
                    <a:pt x="23887" y="145807"/>
                    <a:pt x="26194" y="149037"/>
                  </a:cubicBezTo>
                  <a:cubicBezTo>
                    <a:pt x="27857" y="151366"/>
                    <a:pt x="28932" y="154157"/>
                    <a:pt x="30956" y="156181"/>
                  </a:cubicBezTo>
                  <a:cubicBezTo>
                    <a:pt x="32980" y="158205"/>
                    <a:pt x="35901" y="159112"/>
                    <a:pt x="38100" y="160944"/>
                  </a:cubicBezTo>
                  <a:cubicBezTo>
                    <a:pt x="40687" y="163100"/>
                    <a:pt x="42657" y="165931"/>
                    <a:pt x="45244" y="168087"/>
                  </a:cubicBezTo>
                  <a:cubicBezTo>
                    <a:pt x="47442" y="169919"/>
                    <a:pt x="50058" y="171186"/>
                    <a:pt x="52387" y="172850"/>
                  </a:cubicBezTo>
                  <a:cubicBezTo>
                    <a:pt x="55616" y="175157"/>
                    <a:pt x="58682" y="177687"/>
                    <a:pt x="61912" y="179994"/>
                  </a:cubicBezTo>
                  <a:cubicBezTo>
                    <a:pt x="64241" y="181657"/>
                    <a:pt x="66883" y="182894"/>
                    <a:pt x="69056" y="184756"/>
                  </a:cubicBezTo>
                  <a:cubicBezTo>
                    <a:pt x="72465" y="187678"/>
                    <a:pt x="74845" y="191790"/>
                    <a:pt x="78581" y="194281"/>
                  </a:cubicBezTo>
                  <a:cubicBezTo>
                    <a:pt x="84488" y="198219"/>
                    <a:pt x="91281" y="200631"/>
                    <a:pt x="97631" y="203806"/>
                  </a:cubicBezTo>
                  <a:cubicBezTo>
                    <a:pt x="100806" y="205394"/>
                    <a:pt x="104202" y="206600"/>
                    <a:pt x="107156" y="208569"/>
                  </a:cubicBezTo>
                  <a:lnTo>
                    <a:pt x="121444" y="218094"/>
                  </a:lnTo>
                  <a:cubicBezTo>
                    <a:pt x="123825" y="219681"/>
                    <a:pt x="126028" y="221576"/>
                    <a:pt x="128587" y="222856"/>
                  </a:cubicBezTo>
                  <a:cubicBezTo>
                    <a:pt x="131762" y="224444"/>
                    <a:pt x="134849" y="226221"/>
                    <a:pt x="138112" y="227619"/>
                  </a:cubicBezTo>
                  <a:cubicBezTo>
                    <a:pt x="140419" y="228608"/>
                    <a:pt x="143062" y="228781"/>
                    <a:pt x="145256" y="230000"/>
                  </a:cubicBezTo>
                  <a:cubicBezTo>
                    <a:pt x="150260" y="232780"/>
                    <a:pt x="154114" y="237715"/>
                    <a:pt x="159544" y="239525"/>
                  </a:cubicBezTo>
                  <a:cubicBezTo>
                    <a:pt x="161925" y="240319"/>
                    <a:pt x="164266" y="241246"/>
                    <a:pt x="166687" y="241906"/>
                  </a:cubicBezTo>
                  <a:cubicBezTo>
                    <a:pt x="173002" y="243628"/>
                    <a:pt x="179387" y="245081"/>
                    <a:pt x="185737" y="246669"/>
                  </a:cubicBezTo>
                  <a:cubicBezTo>
                    <a:pt x="188912" y="247463"/>
                    <a:pt x="192157" y="248015"/>
                    <a:pt x="195262" y="249050"/>
                  </a:cubicBezTo>
                  <a:lnTo>
                    <a:pt x="202406" y="251431"/>
                  </a:lnTo>
                  <a:cubicBezTo>
                    <a:pt x="204787" y="253019"/>
                    <a:pt x="206870" y="255189"/>
                    <a:pt x="209550" y="256194"/>
                  </a:cubicBezTo>
                  <a:cubicBezTo>
                    <a:pt x="213340" y="257615"/>
                    <a:pt x="217505" y="257697"/>
                    <a:pt x="221456" y="258575"/>
                  </a:cubicBezTo>
                  <a:cubicBezTo>
                    <a:pt x="245535" y="263925"/>
                    <a:pt x="214967" y="259812"/>
                    <a:pt x="264319" y="263337"/>
                  </a:cubicBezTo>
                  <a:cubicBezTo>
                    <a:pt x="294481" y="262543"/>
                    <a:pt x="324669" y="262426"/>
                    <a:pt x="354806" y="260956"/>
                  </a:cubicBezTo>
                  <a:cubicBezTo>
                    <a:pt x="357313" y="260834"/>
                    <a:pt x="359480" y="259024"/>
                    <a:pt x="361950" y="258575"/>
                  </a:cubicBezTo>
                  <a:cubicBezTo>
                    <a:pt x="376555" y="255920"/>
                    <a:pt x="401599" y="254722"/>
                    <a:pt x="414337" y="253812"/>
                  </a:cubicBezTo>
                  <a:cubicBezTo>
                    <a:pt x="419100" y="253018"/>
                    <a:pt x="423890" y="252378"/>
                    <a:pt x="428625" y="251431"/>
                  </a:cubicBezTo>
                  <a:cubicBezTo>
                    <a:pt x="431834" y="250789"/>
                    <a:pt x="437115" y="252155"/>
                    <a:pt x="438150" y="249050"/>
                  </a:cubicBezTo>
                  <a:cubicBezTo>
                    <a:pt x="439055" y="246335"/>
                    <a:pt x="433030" y="246311"/>
                    <a:pt x="431006" y="244287"/>
                  </a:cubicBezTo>
                  <a:cubicBezTo>
                    <a:pt x="413285" y="226566"/>
                    <a:pt x="433552" y="241222"/>
                    <a:pt x="416719" y="230000"/>
                  </a:cubicBezTo>
                  <a:cubicBezTo>
                    <a:pt x="408030" y="203939"/>
                    <a:pt x="421888" y="243417"/>
                    <a:pt x="409575" y="215712"/>
                  </a:cubicBezTo>
                  <a:cubicBezTo>
                    <a:pt x="407536" y="211125"/>
                    <a:pt x="407596" y="205602"/>
                    <a:pt x="404812" y="201425"/>
                  </a:cubicBezTo>
                  <a:cubicBezTo>
                    <a:pt x="403225" y="199044"/>
                    <a:pt x="401212" y="196896"/>
                    <a:pt x="400050" y="194281"/>
                  </a:cubicBezTo>
                  <a:cubicBezTo>
                    <a:pt x="398011" y="189694"/>
                    <a:pt x="398071" y="184171"/>
                    <a:pt x="395287" y="179994"/>
                  </a:cubicBezTo>
                  <a:cubicBezTo>
                    <a:pt x="381634" y="159511"/>
                    <a:pt x="398007" y="185432"/>
                    <a:pt x="388144" y="165706"/>
                  </a:cubicBezTo>
                  <a:cubicBezTo>
                    <a:pt x="386864" y="163146"/>
                    <a:pt x="384969" y="160943"/>
                    <a:pt x="383381" y="158562"/>
                  </a:cubicBezTo>
                  <a:cubicBezTo>
                    <a:pt x="378058" y="142591"/>
                    <a:pt x="380864" y="148765"/>
                    <a:pt x="376237" y="13951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790238" y="5380508"/>
              <a:ext cx="424968" cy="680094"/>
            </a:xfrm>
            <a:custGeom>
              <a:avLst/>
              <a:gdLst>
                <a:gd name="connsiteX0" fmla="*/ 2567 w 270809"/>
                <a:gd name="connsiteY0" fmla="*/ 383381 h 433387"/>
                <a:gd name="connsiteX1" fmla="*/ 9711 w 270809"/>
                <a:gd name="connsiteY1" fmla="*/ 352425 h 433387"/>
                <a:gd name="connsiteX2" fmla="*/ 14474 w 270809"/>
                <a:gd name="connsiteY2" fmla="*/ 335756 h 433387"/>
                <a:gd name="connsiteX3" fmla="*/ 21617 w 270809"/>
                <a:gd name="connsiteY3" fmla="*/ 309562 h 433387"/>
                <a:gd name="connsiteX4" fmla="*/ 26380 w 270809"/>
                <a:gd name="connsiteY4" fmla="*/ 288131 h 433387"/>
                <a:gd name="connsiteX5" fmla="*/ 31142 w 270809"/>
                <a:gd name="connsiteY5" fmla="*/ 276225 h 433387"/>
                <a:gd name="connsiteX6" fmla="*/ 35905 w 270809"/>
                <a:gd name="connsiteY6" fmla="*/ 261937 h 433387"/>
                <a:gd name="connsiteX7" fmla="*/ 45430 w 270809"/>
                <a:gd name="connsiteY7" fmla="*/ 240506 h 433387"/>
                <a:gd name="connsiteX8" fmla="*/ 52574 w 270809"/>
                <a:gd name="connsiteY8" fmla="*/ 221456 h 433387"/>
                <a:gd name="connsiteX9" fmla="*/ 62099 w 270809"/>
                <a:gd name="connsiteY9" fmla="*/ 195262 h 433387"/>
                <a:gd name="connsiteX10" fmla="*/ 64480 w 270809"/>
                <a:gd name="connsiteY10" fmla="*/ 185737 h 433387"/>
                <a:gd name="connsiteX11" fmla="*/ 71624 w 270809"/>
                <a:gd name="connsiteY11" fmla="*/ 169069 h 433387"/>
                <a:gd name="connsiteX12" fmla="*/ 81149 w 270809"/>
                <a:gd name="connsiteY12" fmla="*/ 140494 h 433387"/>
                <a:gd name="connsiteX13" fmla="*/ 85911 w 270809"/>
                <a:gd name="connsiteY13" fmla="*/ 133350 h 433387"/>
                <a:gd name="connsiteX14" fmla="*/ 90674 w 270809"/>
                <a:gd name="connsiteY14" fmla="*/ 116681 h 433387"/>
                <a:gd name="connsiteX15" fmla="*/ 95436 w 270809"/>
                <a:gd name="connsiteY15" fmla="*/ 104775 h 433387"/>
                <a:gd name="connsiteX16" fmla="*/ 100199 w 270809"/>
                <a:gd name="connsiteY16" fmla="*/ 95250 h 433387"/>
                <a:gd name="connsiteX17" fmla="*/ 104961 w 270809"/>
                <a:gd name="connsiteY17" fmla="*/ 88106 h 433387"/>
                <a:gd name="connsiteX18" fmla="*/ 109724 w 270809"/>
                <a:gd name="connsiteY18" fmla="*/ 76200 h 433387"/>
                <a:gd name="connsiteX19" fmla="*/ 112105 w 270809"/>
                <a:gd name="connsiteY19" fmla="*/ 69056 h 433387"/>
                <a:gd name="connsiteX20" fmla="*/ 119249 w 270809"/>
                <a:gd name="connsiteY20" fmla="*/ 57150 h 433387"/>
                <a:gd name="connsiteX21" fmla="*/ 124011 w 270809"/>
                <a:gd name="connsiteY21" fmla="*/ 42862 h 433387"/>
                <a:gd name="connsiteX22" fmla="*/ 131155 w 270809"/>
                <a:gd name="connsiteY22" fmla="*/ 33337 h 433387"/>
                <a:gd name="connsiteX23" fmla="*/ 135917 w 270809"/>
                <a:gd name="connsiteY23" fmla="*/ 23812 h 433387"/>
                <a:gd name="connsiteX24" fmla="*/ 140680 w 270809"/>
                <a:gd name="connsiteY24" fmla="*/ 16669 h 433387"/>
                <a:gd name="connsiteX25" fmla="*/ 152586 w 270809"/>
                <a:gd name="connsiteY25" fmla="*/ 0 h 433387"/>
                <a:gd name="connsiteX26" fmla="*/ 154967 w 270809"/>
                <a:gd name="connsiteY26" fmla="*/ 9525 h 433387"/>
                <a:gd name="connsiteX27" fmla="*/ 157349 w 270809"/>
                <a:gd name="connsiteY27" fmla="*/ 21431 h 433387"/>
                <a:gd name="connsiteX28" fmla="*/ 162111 w 270809"/>
                <a:gd name="connsiteY28" fmla="*/ 35719 h 433387"/>
                <a:gd name="connsiteX29" fmla="*/ 164492 w 270809"/>
                <a:gd name="connsiteY29" fmla="*/ 45244 h 433387"/>
                <a:gd name="connsiteX30" fmla="*/ 166874 w 270809"/>
                <a:gd name="connsiteY30" fmla="*/ 52387 h 433387"/>
                <a:gd name="connsiteX31" fmla="*/ 176399 w 270809"/>
                <a:gd name="connsiteY31" fmla="*/ 78581 h 433387"/>
                <a:gd name="connsiteX32" fmla="*/ 178780 w 270809"/>
                <a:gd name="connsiteY32" fmla="*/ 88106 h 433387"/>
                <a:gd name="connsiteX33" fmla="*/ 190686 w 270809"/>
                <a:gd name="connsiteY33" fmla="*/ 102394 h 433387"/>
                <a:gd name="connsiteX34" fmla="*/ 195449 w 270809"/>
                <a:gd name="connsiteY34" fmla="*/ 109537 h 433387"/>
                <a:gd name="connsiteX35" fmla="*/ 212117 w 270809"/>
                <a:gd name="connsiteY35" fmla="*/ 116681 h 433387"/>
                <a:gd name="connsiteX36" fmla="*/ 221642 w 270809"/>
                <a:gd name="connsiteY36" fmla="*/ 114300 h 433387"/>
                <a:gd name="connsiteX37" fmla="*/ 245455 w 270809"/>
                <a:gd name="connsiteY37" fmla="*/ 100012 h 433387"/>
                <a:gd name="connsiteX38" fmla="*/ 254980 w 270809"/>
                <a:gd name="connsiteY38" fmla="*/ 95250 h 433387"/>
                <a:gd name="connsiteX39" fmla="*/ 262124 w 270809"/>
                <a:gd name="connsiteY39" fmla="*/ 88106 h 433387"/>
                <a:gd name="connsiteX40" fmla="*/ 269267 w 270809"/>
                <a:gd name="connsiteY40" fmla="*/ 83344 h 433387"/>
                <a:gd name="connsiteX41" fmla="*/ 257361 w 270809"/>
                <a:gd name="connsiteY41" fmla="*/ 104775 h 433387"/>
                <a:gd name="connsiteX42" fmla="*/ 243074 w 270809"/>
                <a:gd name="connsiteY42" fmla="*/ 119062 h 433387"/>
                <a:gd name="connsiteX43" fmla="*/ 228786 w 270809"/>
                <a:gd name="connsiteY43" fmla="*/ 133350 h 433387"/>
                <a:gd name="connsiteX44" fmla="*/ 221642 w 270809"/>
                <a:gd name="connsiteY44" fmla="*/ 140494 h 433387"/>
                <a:gd name="connsiteX45" fmla="*/ 207355 w 270809"/>
                <a:gd name="connsiteY45" fmla="*/ 154781 h 433387"/>
                <a:gd name="connsiteX46" fmla="*/ 195449 w 270809"/>
                <a:gd name="connsiteY46" fmla="*/ 169069 h 433387"/>
                <a:gd name="connsiteX47" fmla="*/ 190686 w 270809"/>
                <a:gd name="connsiteY47" fmla="*/ 176212 h 433387"/>
                <a:gd name="connsiteX48" fmla="*/ 176399 w 270809"/>
                <a:gd name="connsiteY48" fmla="*/ 188119 h 433387"/>
                <a:gd name="connsiteX49" fmla="*/ 164492 w 270809"/>
                <a:gd name="connsiteY49" fmla="*/ 204787 h 433387"/>
                <a:gd name="connsiteX50" fmla="*/ 147824 w 270809"/>
                <a:gd name="connsiteY50" fmla="*/ 221456 h 433387"/>
                <a:gd name="connsiteX51" fmla="*/ 135917 w 270809"/>
                <a:gd name="connsiteY51" fmla="*/ 238125 h 433387"/>
                <a:gd name="connsiteX52" fmla="*/ 128774 w 270809"/>
                <a:gd name="connsiteY52" fmla="*/ 245269 h 433387"/>
                <a:gd name="connsiteX53" fmla="*/ 119249 w 270809"/>
                <a:gd name="connsiteY53" fmla="*/ 259556 h 433387"/>
                <a:gd name="connsiteX54" fmla="*/ 114486 w 270809"/>
                <a:gd name="connsiteY54" fmla="*/ 266700 h 433387"/>
                <a:gd name="connsiteX55" fmla="*/ 107342 w 270809"/>
                <a:gd name="connsiteY55" fmla="*/ 276225 h 433387"/>
                <a:gd name="connsiteX56" fmla="*/ 102580 w 270809"/>
                <a:gd name="connsiteY56" fmla="*/ 283369 h 433387"/>
                <a:gd name="connsiteX57" fmla="*/ 95436 w 270809"/>
                <a:gd name="connsiteY57" fmla="*/ 290512 h 433387"/>
                <a:gd name="connsiteX58" fmla="*/ 83530 w 270809"/>
                <a:gd name="connsiteY58" fmla="*/ 311944 h 433387"/>
                <a:gd name="connsiteX59" fmla="*/ 78767 w 270809"/>
                <a:gd name="connsiteY59" fmla="*/ 319087 h 433387"/>
                <a:gd name="connsiteX60" fmla="*/ 74005 w 270809"/>
                <a:gd name="connsiteY60" fmla="*/ 333375 h 433387"/>
                <a:gd name="connsiteX61" fmla="*/ 64480 w 270809"/>
                <a:gd name="connsiteY61" fmla="*/ 350044 h 433387"/>
                <a:gd name="connsiteX62" fmla="*/ 57336 w 270809"/>
                <a:gd name="connsiteY62" fmla="*/ 366712 h 433387"/>
                <a:gd name="connsiteX63" fmla="*/ 50192 w 270809"/>
                <a:gd name="connsiteY63" fmla="*/ 373856 h 433387"/>
                <a:gd name="connsiteX64" fmla="*/ 45430 w 270809"/>
                <a:gd name="connsiteY64" fmla="*/ 383381 h 433387"/>
                <a:gd name="connsiteX65" fmla="*/ 38286 w 270809"/>
                <a:gd name="connsiteY65" fmla="*/ 390525 h 433387"/>
                <a:gd name="connsiteX66" fmla="*/ 33524 w 270809"/>
                <a:gd name="connsiteY66" fmla="*/ 397669 h 433387"/>
                <a:gd name="connsiteX67" fmla="*/ 26380 w 270809"/>
                <a:gd name="connsiteY67" fmla="*/ 404812 h 433387"/>
                <a:gd name="connsiteX68" fmla="*/ 21617 w 270809"/>
                <a:gd name="connsiteY68" fmla="*/ 411956 h 433387"/>
                <a:gd name="connsiteX69" fmla="*/ 14474 w 270809"/>
                <a:gd name="connsiteY69" fmla="*/ 419100 h 433387"/>
                <a:gd name="connsiteX70" fmla="*/ 4949 w 270809"/>
                <a:gd name="connsiteY70" fmla="*/ 433387 h 433387"/>
                <a:gd name="connsiteX71" fmla="*/ 186 w 270809"/>
                <a:gd name="connsiteY71" fmla="*/ 419100 h 433387"/>
                <a:gd name="connsiteX72" fmla="*/ 2567 w 270809"/>
                <a:gd name="connsiteY72" fmla="*/ 383381 h 4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70809" h="433387">
                  <a:moveTo>
                    <a:pt x="2567" y="383381"/>
                  </a:moveTo>
                  <a:cubicBezTo>
                    <a:pt x="4154" y="372269"/>
                    <a:pt x="3967" y="375401"/>
                    <a:pt x="9711" y="352425"/>
                  </a:cubicBezTo>
                  <a:cubicBezTo>
                    <a:pt x="12701" y="340465"/>
                    <a:pt x="11057" y="346005"/>
                    <a:pt x="14474" y="335756"/>
                  </a:cubicBezTo>
                  <a:cubicBezTo>
                    <a:pt x="19870" y="303380"/>
                    <a:pt x="13015" y="338234"/>
                    <a:pt x="21617" y="309562"/>
                  </a:cubicBezTo>
                  <a:cubicBezTo>
                    <a:pt x="27272" y="290712"/>
                    <a:pt x="20890" y="304602"/>
                    <a:pt x="26380" y="288131"/>
                  </a:cubicBezTo>
                  <a:cubicBezTo>
                    <a:pt x="27732" y="284076"/>
                    <a:pt x="29681" y="280242"/>
                    <a:pt x="31142" y="276225"/>
                  </a:cubicBezTo>
                  <a:cubicBezTo>
                    <a:pt x="32858" y="271507"/>
                    <a:pt x="34189" y="266655"/>
                    <a:pt x="35905" y="261937"/>
                  </a:cubicBezTo>
                  <a:cubicBezTo>
                    <a:pt x="46829" y="231895"/>
                    <a:pt x="34732" y="266179"/>
                    <a:pt x="45430" y="240506"/>
                  </a:cubicBezTo>
                  <a:cubicBezTo>
                    <a:pt x="48039" y="234246"/>
                    <a:pt x="50193" y="227806"/>
                    <a:pt x="52574" y="221456"/>
                  </a:cubicBezTo>
                  <a:cubicBezTo>
                    <a:pt x="57498" y="186983"/>
                    <a:pt x="50186" y="219088"/>
                    <a:pt x="62099" y="195262"/>
                  </a:cubicBezTo>
                  <a:cubicBezTo>
                    <a:pt x="63563" y="192335"/>
                    <a:pt x="63362" y="188813"/>
                    <a:pt x="64480" y="185737"/>
                  </a:cubicBezTo>
                  <a:cubicBezTo>
                    <a:pt x="66546" y="180056"/>
                    <a:pt x="69243" y="174625"/>
                    <a:pt x="71624" y="169069"/>
                  </a:cubicBezTo>
                  <a:cubicBezTo>
                    <a:pt x="74541" y="154483"/>
                    <a:pt x="73381" y="156031"/>
                    <a:pt x="81149" y="140494"/>
                  </a:cubicBezTo>
                  <a:cubicBezTo>
                    <a:pt x="82429" y="137934"/>
                    <a:pt x="84631" y="135910"/>
                    <a:pt x="85911" y="133350"/>
                  </a:cubicBezTo>
                  <a:cubicBezTo>
                    <a:pt x="88201" y="128768"/>
                    <a:pt x="89150" y="121252"/>
                    <a:pt x="90674" y="116681"/>
                  </a:cubicBezTo>
                  <a:cubicBezTo>
                    <a:pt x="92026" y="112626"/>
                    <a:pt x="93700" y="108681"/>
                    <a:pt x="95436" y="104775"/>
                  </a:cubicBezTo>
                  <a:cubicBezTo>
                    <a:pt x="96878" y="101531"/>
                    <a:pt x="98438" y="98332"/>
                    <a:pt x="100199" y="95250"/>
                  </a:cubicBezTo>
                  <a:cubicBezTo>
                    <a:pt x="101619" y="92765"/>
                    <a:pt x="103681" y="90666"/>
                    <a:pt x="104961" y="88106"/>
                  </a:cubicBezTo>
                  <a:cubicBezTo>
                    <a:pt x="106873" y="84283"/>
                    <a:pt x="108223" y="80202"/>
                    <a:pt x="109724" y="76200"/>
                  </a:cubicBezTo>
                  <a:cubicBezTo>
                    <a:pt x="110605" y="73850"/>
                    <a:pt x="110982" y="71301"/>
                    <a:pt x="112105" y="69056"/>
                  </a:cubicBezTo>
                  <a:cubicBezTo>
                    <a:pt x="114175" y="64916"/>
                    <a:pt x="117334" y="61363"/>
                    <a:pt x="119249" y="57150"/>
                  </a:cubicBezTo>
                  <a:cubicBezTo>
                    <a:pt x="121326" y="52580"/>
                    <a:pt x="120999" y="46878"/>
                    <a:pt x="124011" y="42862"/>
                  </a:cubicBezTo>
                  <a:cubicBezTo>
                    <a:pt x="126392" y="39687"/>
                    <a:pt x="129052" y="36703"/>
                    <a:pt x="131155" y="33337"/>
                  </a:cubicBezTo>
                  <a:cubicBezTo>
                    <a:pt x="133036" y="30327"/>
                    <a:pt x="134156" y="26894"/>
                    <a:pt x="135917" y="23812"/>
                  </a:cubicBezTo>
                  <a:cubicBezTo>
                    <a:pt x="137337" y="21327"/>
                    <a:pt x="139092" y="19050"/>
                    <a:pt x="140680" y="16669"/>
                  </a:cubicBezTo>
                  <a:cubicBezTo>
                    <a:pt x="146236" y="0"/>
                    <a:pt x="140679" y="3968"/>
                    <a:pt x="152586" y="0"/>
                  </a:cubicBezTo>
                  <a:cubicBezTo>
                    <a:pt x="153380" y="3175"/>
                    <a:pt x="154257" y="6330"/>
                    <a:pt x="154967" y="9525"/>
                  </a:cubicBezTo>
                  <a:cubicBezTo>
                    <a:pt x="155845" y="13476"/>
                    <a:pt x="156284" y="17526"/>
                    <a:pt x="157349" y="21431"/>
                  </a:cubicBezTo>
                  <a:cubicBezTo>
                    <a:pt x="158670" y="26274"/>
                    <a:pt x="160894" y="30849"/>
                    <a:pt x="162111" y="35719"/>
                  </a:cubicBezTo>
                  <a:cubicBezTo>
                    <a:pt x="162905" y="38894"/>
                    <a:pt x="163593" y="42097"/>
                    <a:pt x="164492" y="45244"/>
                  </a:cubicBezTo>
                  <a:cubicBezTo>
                    <a:pt x="165182" y="47657"/>
                    <a:pt x="166214" y="49966"/>
                    <a:pt x="166874" y="52387"/>
                  </a:cubicBezTo>
                  <a:cubicBezTo>
                    <a:pt x="173171" y="75475"/>
                    <a:pt x="167637" y="65439"/>
                    <a:pt x="176399" y="78581"/>
                  </a:cubicBezTo>
                  <a:cubicBezTo>
                    <a:pt x="177193" y="81756"/>
                    <a:pt x="177491" y="85098"/>
                    <a:pt x="178780" y="88106"/>
                  </a:cubicBezTo>
                  <a:cubicBezTo>
                    <a:pt x="181910" y="95410"/>
                    <a:pt x="185637" y="96336"/>
                    <a:pt x="190686" y="102394"/>
                  </a:cubicBezTo>
                  <a:cubicBezTo>
                    <a:pt x="192518" y="104592"/>
                    <a:pt x="193250" y="107705"/>
                    <a:pt x="195449" y="109537"/>
                  </a:cubicBezTo>
                  <a:cubicBezTo>
                    <a:pt x="199374" y="112808"/>
                    <a:pt x="207153" y="115026"/>
                    <a:pt x="212117" y="116681"/>
                  </a:cubicBezTo>
                  <a:cubicBezTo>
                    <a:pt x="215292" y="115887"/>
                    <a:pt x="218578" y="115449"/>
                    <a:pt x="221642" y="114300"/>
                  </a:cubicBezTo>
                  <a:cubicBezTo>
                    <a:pt x="235897" y="108954"/>
                    <a:pt x="228842" y="108318"/>
                    <a:pt x="245455" y="100012"/>
                  </a:cubicBezTo>
                  <a:lnTo>
                    <a:pt x="254980" y="95250"/>
                  </a:lnTo>
                  <a:cubicBezTo>
                    <a:pt x="257361" y="92869"/>
                    <a:pt x="259537" y="90262"/>
                    <a:pt x="262124" y="88106"/>
                  </a:cubicBezTo>
                  <a:cubicBezTo>
                    <a:pt x="264322" y="86274"/>
                    <a:pt x="268362" y="80629"/>
                    <a:pt x="269267" y="83344"/>
                  </a:cubicBezTo>
                  <a:cubicBezTo>
                    <a:pt x="270809" y="87970"/>
                    <a:pt x="259848" y="102012"/>
                    <a:pt x="257361" y="104775"/>
                  </a:cubicBezTo>
                  <a:cubicBezTo>
                    <a:pt x="252856" y="109781"/>
                    <a:pt x="247836" y="114300"/>
                    <a:pt x="243074" y="119062"/>
                  </a:cubicBezTo>
                  <a:lnTo>
                    <a:pt x="228786" y="133350"/>
                  </a:lnTo>
                  <a:cubicBezTo>
                    <a:pt x="226405" y="135731"/>
                    <a:pt x="223662" y="137800"/>
                    <a:pt x="221642" y="140494"/>
                  </a:cubicBezTo>
                  <a:cubicBezTo>
                    <a:pt x="212782" y="152309"/>
                    <a:pt x="217801" y="147818"/>
                    <a:pt x="207355" y="154781"/>
                  </a:cubicBezTo>
                  <a:cubicBezTo>
                    <a:pt x="197138" y="175212"/>
                    <a:pt x="208910" y="155608"/>
                    <a:pt x="195449" y="169069"/>
                  </a:cubicBezTo>
                  <a:cubicBezTo>
                    <a:pt x="193425" y="171093"/>
                    <a:pt x="192518" y="174014"/>
                    <a:pt x="190686" y="176212"/>
                  </a:cubicBezTo>
                  <a:cubicBezTo>
                    <a:pt x="184956" y="183087"/>
                    <a:pt x="183423" y="183435"/>
                    <a:pt x="176399" y="188119"/>
                  </a:cubicBezTo>
                  <a:cubicBezTo>
                    <a:pt x="173163" y="192971"/>
                    <a:pt x="168181" y="200729"/>
                    <a:pt x="164492" y="204787"/>
                  </a:cubicBezTo>
                  <a:cubicBezTo>
                    <a:pt x="159206" y="210601"/>
                    <a:pt x="152183" y="214918"/>
                    <a:pt x="147824" y="221456"/>
                  </a:cubicBezTo>
                  <a:cubicBezTo>
                    <a:pt x="144054" y="227110"/>
                    <a:pt x="140348" y="232955"/>
                    <a:pt x="135917" y="238125"/>
                  </a:cubicBezTo>
                  <a:cubicBezTo>
                    <a:pt x="133726" y="240682"/>
                    <a:pt x="131155" y="242888"/>
                    <a:pt x="128774" y="245269"/>
                  </a:cubicBezTo>
                  <a:cubicBezTo>
                    <a:pt x="124588" y="257822"/>
                    <a:pt x="129158" y="247665"/>
                    <a:pt x="119249" y="259556"/>
                  </a:cubicBezTo>
                  <a:cubicBezTo>
                    <a:pt x="117417" y="261755"/>
                    <a:pt x="116150" y="264371"/>
                    <a:pt x="114486" y="266700"/>
                  </a:cubicBezTo>
                  <a:cubicBezTo>
                    <a:pt x="112179" y="269929"/>
                    <a:pt x="109649" y="272995"/>
                    <a:pt x="107342" y="276225"/>
                  </a:cubicBezTo>
                  <a:cubicBezTo>
                    <a:pt x="105679" y="278554"/>
                    <a:pt x="104412" y="281170"/>
                    <a:pt x="102580" y="283369"/>
                  </a:cubicBezTo>
                  <a:cubicBezTo>
                    <a:pt x="100424" y="285956"/>
                    <a:pt x="97817" y="288131"/>
                    <a:pt x="95436" y="290512"/>
                  </a:cubicBezTo>
                  <a:cubicBezTo>
                    <a:pt x="91246" y="303085"/>
                    <a:pt x="94446" y="295570"/>
                    <a:pt x="83530" y="311944"/>
                  </a:cubicBezTo>
                  <a:lnTo>
                    <a:pt x="78767" y="319087"/>
                  </a:lnTo>
                  <a:cubicBezTo>
                    <a:pt x="77180" y="323850"/>
                    <a:pt x="76790" y="329198"/>
                    <a:pt x="74005" y="333375"/>
                  </a:cubicBezTo>
                  <a:cubicBezTo>
                    <a:pt x="69221" y="340551"/>
                    <a:pt x="68106" y="341582"/>
                    <a:pt x="64480" y="350044"/>
                  </a:cubicBezTo>
                  <a:cubicBezTo>
                    <a:pt x="61149" y="357817"/>
                    <a:pt x="62978" y="358814"/>
                    <a:pt x="57336" y="366712"/>
                  </a:cubicBezTo>
                  <a:cubicBezTo>
                    <a:pt x="55378" y="369452"/>
                    <a:pt x="52573" y="371475"/>
                    <a:pt x="50192" y="373856"/>
                  </a:cubicBezTo>
                  <a:cubicBezTo>
                    <a:pt x="48605" y="377031"/>
                    <a:pt x="47493" y="380492"/>
                    <a:pt x="45430" y="383381"/>
                  </a:cubicBezTo>
                  <a:cubicBezTo>
                    <a:pt x="43473" y="386121"/>
                    <a:pt x="40442" y="387938"/>
                    <a:pt x="38286" y="390525"/>
                  </a:cubicBezTo>
                  <a:cubicBezTo>
                    <a:pt x="36454" y="392724"/>
                    <a:pt x="35356" y="395470"/>
                    <a:pt x="33524" y="397669"/>
                  </a:cubicBezTo>
                  <a:cubicBezTo>
                    <a:pt x="31368" y="400256"/>
                    <a:pt x="28536" y="402225"/>
                    <a:pt x="26380" y="404812"/>
                  </a:cubicBezTo>
                  <a:cubicBezTo>
                    <a:pt x="24548" y="407011"/>
                    <a:pt x="23449" y="409757"/>
                    <a:pt x="21617" y="411956"/>
                  </a:cubicBezTo>
                  <a:cubicBezTo>
                    <a:pt x="19461" y="414543"/>
                    <a:pt x="16541" y="416442"/>
                    <a:pt x="14474" y="419100"/>
                  </a:cubicBezTo>
                  <a:cubicBezTo>
                    <a:pt x="10960" y="423618"/>
                    <a:pt x="4949" y="433387"/>
                    <a:pt x="4949" y="433387"/>
                  </a:cubicBezTo>
                  <a:cubicBezTo>
                    <a:pt x="3361" y="428625"/>
                    <a:pt x="0" y="424117"/>
                    <a:pt x="186" y="419100"/>
                  </a:cubicBezTo>
                  <a:cubicBezTo>
                    <a:pt x="2633" y="353032"/>
                    <a:pt x="980" y="394493"/>
                    <a:pt x="2567" y="38338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944124" y="6424352"/>
              <a:ext cx="657051" cy="525640"/>
            </a:xfrm>
            <a:custGeom>
              <a:avLst/>
              <a:gdLst>
                <a:gd name="connsiteX0" fmla="*/ 204391 w 418703"/>
                <a:gd name="connsiteY0" fmla="*/ 26193 h 334962"/>
                <a:gd name="connsiteX1" fmla="*/ 218678 w 418703"/>
                <a:gd name="connsiteY1" fmla="*/ 157162 h 334962"/>
                <a:gd name="connsiteX2" fmla="*/ 125810 w 418703"/>
                <a:gd name="connsiteY2" fmla="*/ 102393 h 334962"/>
                <a:gd name="connsiteX3" fmla="*/ 152003 w 418703"/>
                <a:gd name="connsiteY3" fmla="*/ 190499 h 334962"/>
                <a:gd name="connsiteX4" fmla="*/ 4366 w 418703"/>
                <a:gd name="connsiteY4" fmla="*/ 238124 h 334962"/>
                <a:gd name="connsiteX5" fmla="*/ 178197 w 418703"/>
                <a:gd name="connsiteY5" fmla="*/ 226218 h 334962"/>
                <a:gd name="connsiteX6" fmla="*/ 61516 w 418703"/>
                <a:gd name="connsiteY6" fmla="*/ 330993 h 334962"/>
                <a:gd name="connsiteX7" fmla="*/ 290116 w 418703"/>
                <a:gd name="connsiteY7" fmla="*/ 202405 h 334962"/>
                <a:gd name="connsiteX8" fmla="*/ 418703 w 418703"/>
                <a:gd name="connsiteY8" fmla="*/ 190499 h 334962"/>
                <a:gd name="connsiteX9" fmla="*/ 290116 w 418703"/>
                <a:gd name="connsiteY9" fmla="*/ 154780 h 334962"/>
                <a:gd name="connsiteX10" fmla="*/ 256778 w 418703"/>
                <a:gd name="connsiteY10" fmla="*/ 23812 h 334962"/>
                <a:gd name="connsiteX11" fmla="*/ 204391 w 418703"/>
                <a:gd name="connsiteY11" fmla="*/ 26193 h 3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8703" h="334962">
                  <a:moveTo>
                    <a:pt x="204391" y="26193"/>
                  </a:moveTo>
                  <a:cubicBezTo>
                    <a:pt x="198041" y="48418"/>
                    <a:pt x="231775" y="144462"/>
                    <a:pt x="218678" y="157162"/>
                  </a:cubicBezTo>
                  <a:cubicBezTo>
                    <a:pt x="205581" y="169862"/>
                    <a:pt x="136923" y="96837"/>
                    <a:pt x="125810" y="102393"/>
                  </a:cubicBezTo>
                  <a:cubicBezTo>
                    <a:pt x="114698" y="107949"/>
                    <a:pt x="172244" y="167877"/>
                    <a:pt x="152003" y="190499"/>
                  </a:cubicBezTo>
                  <a:cubicBezTo>
                    <a:pt x="131762" y="213121"/>
                    <a:pt x="0" y="232171"/>
                    <a:pt x="4366" y="238124"/>
                  </a:cubicBezTo>
                  <a:cubicBezTo>
                    <a:pt x="8732" y="244077"/>
                    <a:pt x="168672" y="210740"/>
                    <a:pt x="178197" y="226218"/>
                  </a:cubicBezTo>
                  <a:cubicBezTo>
                    <a:pt x="187722" y="241696"/>
                    <a:pt x="42863" y="334962"/>
                    <a:pt x="61516" y="330993"/>
                  </a:cubicBezTo>
                  <a:cubicBezTo>
                    <a:pt x="80169" y="327024"/>
                    <a:pt x="230585" y="225821"/>
                    <a:pt x="290116" y="202405"/>
                  </a:cubicBezTo>
                  <a:cubicBezTo>
                    <a:pt x="349647" y="178989"/>
                    <a:pt x="418703" y="198436"/>
                    <a:pt x="418703" y="190499"/>
                  </a:cubicBezTo>
                  <a:cubicBezTo>
                    <a:pt x="418703" y="182562"/>
                    <a:pt x="317103" y="182561"/>
                    <a:pt x="290116" y="154780"/>
                  </a:cubicBezTo>
                  <a:cubicBezTo>
                    <a:pt x="263129" y="126999"/>
                    <a:pt x="271065" y="47624"/>
                    <a:pt x="256778" y="23812"/>
                  </a:cubicBezTo>
                  <a:cubicBezTo>
                    <a:pt x="242491" y="0"/>
                    <a:pt x="210741" y="3968"/>
                    <a:pt x="204391" y="26193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81"/>
          <p:cNvGrpSpPr/>
          <p:nvPr/>
        </p:nvGrpSpPr>
        <p:grpSpPr>
          <a:xfrm>
            <a:off x="4943234" y="5090319"/>
            <a:ext cx="416442" cy="261576"/>
            <a:chOff x="6237252" y="107156"/>
            <a:chExt cx="265376" cy="166688"/>
          </a:xfrm>
        </p:grpSpPr>
        <p:sp>
          <p:nvSpPr>
            <p:cNvPr id="33" name="Freeform 32"/>
            <p:cNvSpPr/>
            <p:nvPr/>
          </p:nvSpPr>
          <p:spPr>
            <a:xfrm>
              <a:off x="6237252" y="114300"/>
              <a:ext cx="182598" cy="159544"/>
            </a:xfrm>
            <a:custGeom>
              <a:avLst/>
              <a:gdLst>
                <a:gd name="connsiteX0" fmla="*/ 182598 w 182598"/>
                <a:gd name="connsiteY0" fmla="*/ 0 h 159544"/>
                <a:gd name="connsiteX1" fmla="*/ 113542 w 182598"/>
                <a:gd name="connsiteY1" fmla="*/ 104775 h 159544"/>
                <a:gd name="connsiteX2" fmla="*/ 51629 w 182598"/>
                <a:gd name="connsiteY2" fmla="*/ 83344 h 159544"/>
                <a:gd name="connsiteX3" fmla="*/ 11148 w 182598"/>
                <a:gd name="connsiteY3" fmla="*/ 104775 h 159544"/>
                <a:gd name="connsiteX4" fmla="*/ 11148 w 182598"/>
                <a:gd name="connsiteY4" fmla="*/ 130969 h 159544"/>
                <a:gd name="connsiteX5" fmla="*/ 23054 w 182598"/>
                <a:gd name="connsiteY5" fmla="*/ 159544 h 159544"/>
                <a:gd name="connsiteX6" fmla="*/ 123067 w 182598"/>
                <a:gd name="connsiteY6" fmla="*/ 150019 h 159544"/>
                <a:gd name="connsiteX7" fmla="*/ 182598 w 182598"/>
                <a:gd name="connsiteY7" fmla="*/ 0 h 159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598" h="159544">
                  <a:moveTo>
                    <a:pt x="182598" y="0"/>
                  </a:moveTo>
                  <a:lnTo>
                    <a:pt x="113542" y="104775"/>
                  </a:lnTo>
                  <a:lnTo>
                    <a:pt x="51629" y="83344"/>
                  </a:lnTo>
                  <a:lnTo>
                    <a:pt x="11148" y="104775"/>
                  </a:lnTo>
                  <a:cubicBezTo>
                    <a:pt x="8695" y="131759"/>
                    <a:pt x="0" y="130969"/>
                    <a:pt x="11148" y="130969"/>
                  </a:cubicBezTo>
                  <a:lnTo>
                    <a:pt x="23054" y="159544"/>
                  </a:lnTo>
                  <a:lnTo>
                    <a:pt x="123067" y="150019"/>
                  </a:lnTo>
                  <a:lnTo>
                    <a:pt x="18259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6424613" y="107156"/>
              <a:ext cx="78015" cy="67114"/>
            </a:xfrm>
            <a:custGeom>
              <a:avLst/>
              <a:gdLst>
                <a:gd name="connsiteX0" fmla="*/ 4762 w 78015"/>
                <a:gd name="connsiteY0" fmla="*/ 0 h 67114"/>
                <a:gd name="connsiteX1" fmla="*/ 11906 w 78015"/>
                <a:gd name="connsiteY1" fmla="*/ 14288 h 67114"/>
                <a:gd name="connsiteX2" fmla="*/ 40481 w 78015"/>
                <a:gd name="connsiteY2" fmla="*/ 28575 h 67114"/>
                <a:gd name="connsiteX3" fmla="*/ 47625 w 78015"/>
                <a:gd name="connsiteY3" fmla="*/ 30957 h 67114"/>
                <a:gd name="connsiteX4" fmla="*/ 54768 w 78015"/>
                <a:gd name="connsiteY4" fmla="*/ 33338 h 67114"/>
                <a:gd name="connsiteX5" fmla="*/ 69056 w 78015"/>
                <a:gd name="connsiteY5" fmla="*/ 30957 h 67114"/>
                <a:gd name="connsiteX6" fmla="*/ 76200 w 78015"/>
                <a:gd name="connsiteY6" fmla="*/ 28575 h 67114"/>
                <a:gd name="connsiteX7" fmla="*/ 73818 w 78015"/>
                <a:gd name="connsiteY7" fmla="*/ 38100 h 67114"/>
                <a:gd name="connsiteX8" fmla="*/ 57150 w 78015"/>
                <a:gd name="connsiteY8" fmla="*/ 59532 h 67114"/>
                <a:gd name="connsiteX9" fmla="*/ 50006 w 78015"/>
                <a:gd name="connsiteY9" fmla="*/ 64294 h 67114"/>
                <a:gd name="connsiteX10" fmla="*/ 42862 w 78015"/>
                <a:gd name="connsiteY10" fmla="*/ 66675 h 67114"/>
                <a:gd name="connsiteX11" fmla="*/ 16668 w 78015"/>
                <a:gd name="connsiteY11" fmla="*/ 59532 h 67114"/>
                <a:gd name="connsiteX12" fmla="*/ 7143 w 78015"/>
                <a:gd name="connsiteY12" fmla="*/ 45244 h 67114"/>
                <a:gd name="connsiteX13" fmla="*/ 2381 w 78015"/>
                <a:gd name="connsiteY13" fmla="*/ 30957 h 67114"/>
                <a:gd name="connsiteX14" fmla="*/ 0 w 78015"/>
                <a:gd name="connsiteY14" fmla="*/ 23813 h 67114"/>
                <a:gd name="connsiteX15" fmla="*/ 4762 w 78015"/>
                <a:gd name="connsiteY15" fmla="*/ 0 h 6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015" h="67114">
                  <a:moveTo>
                    <a:pt x="4762" y="0"/>
                  </a:moveTo>
                  <a:cubicBezTo>
                    <a:pt x="6461" y="5097"/>
                    <a:pt x="7560" y="10485"/>
                    <a:pt x="11906" y="14288"/>
                  </a:cubicBezTo>
                  <a:cubicBezTo>
                    <a:pt x="23271" y="24232"/>
                    <a:pt x="26990" y="24078"/>
                    <a:pt x="40481" y="28575"/>
                  </a:cubicBezTo>
                  <a:lnTo>
                    <a:pt x="47625" y="30957"/>
                  </a:lnTo>
                  <a:lnTo>
                    <a:pt x="54768" y="33338"/>
                  </a:lnTo>
                  <a:cubicBezTo>
                    <a:pt x="59531" y="32544"/>
                    <a:pt x="64343" y="32004"/>
                    <a:pt x="69056" y="30957"/>
                  </a:cubicBezTo>
                  <a:cubicBezTo>
                    <a:pt x="71506" y="30412"/>
                    <a:pt x="74808" y="26486"/>
                    <a:pt x="76200" y="28575"/>
                  </a:cubicBezTo>
                  <a:cubicBezTo>
                    <a:pt x="78015" y="31298"/>
                    <a:pt x="75282" y="35173"/>
                    <a:pt x="73818" y="38100"/>
                  </a:cubicBezTo>
                  <a:cubicBezTo>
                    <a:pt x="70026" y="45683"/>
                    <a:pt x="63868" y="53933"/>
                    <a:pt x="57150" y="59532"/>
                  </a:cubicBezTo>
                  <a:cubicBezTo>
                    <a:pt x="54951" y="61364"/>
                    <a:pt x="52566" y="63014"/>
                    <a:pt x="50006" y="64294"/>
                  </a:cubicBezTo>
                  <a:cubicBezTo>
                    <a:pt x="47761" y="65416"/>
                    <a:pt x="45243" y="65881"/>
                    <a:pt x="42862" y="66675"/>
                  </a:cubicBezTo>
                  <a:cubicBezTo>
                    <a:pt x="34018" y="65570"/>
                    <a:pt x="23303" y="67114"/>
                    <a:pt x="16668" y="59532"/>
                  </a:cubicBezTo>
                  <a:cubicBezTo>
                    <a:pt x="12899" y="55224"/>
                    <a:pt x="7143" y="45244"/>
                    <a:pt x="7143" y="45244"/>
                  </a:cubicBezTo>
                  <a:lnTo>
                    <a:pt x="2381" y="30957"/>
                  </a:lnTo>
                  <a:cubicBezTo>
                    <a:pt x="1587" y="28576"/>
                    <a:pt x="0" y="26323"/>
                    <a:pt x="0" y="23813"/>
                  </a:cubicBezTo>
                  <a:lnTo>
                    <a:pt x="476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2"/>
          <p:cNvGrpSpPr/>
          <p:nvPr/>
        </p:nvGrpSpPr>
        <p:grpSpPr>
          <a:xfrm rot="10641487">
            <a:off x="4588217" y="5019354"/>
            <a:ext cx="416442" cy="261576"/>
            <a:chOff x="6237252" y="107156"/>
            <a:chExt cx="265376" cy="166688"/>
          </a:xfrm>
        </p:grpSpPr>
        <p:sp>
          <p:nvSpPr>
            <p:cNvPr id="31" name="Freeform 30"/>
            <p:cNvSpPr/>
            <p:nvPr/>
          </p:nvSpPr>
          <p:spPr>
            <a:xfrm>
              <a:off x="6237252" y="114300"/>
              <a:ext cx="182598" cy="159544"/>
            </a:xfrm>
            <a:custGeom>
              <a:avLst/>
              <a:gdLst>
                <a:gd name="connsiteX0" fmla="*/ 182598 w 182598"/>
                <a:gd name="connsiteY0" fmla="*/ 0 h 159544"/>
                <a:gd name="connsiteX1" fmla="*/ 113542 w 182598"/>
                <a:gd name="connsiteY1" fmla="*/ 104775 h 159544"/>
                <a:gd name="connsiteX2" fmla="*/ 51629 w 182598"/>
                <a:gd name="connsiteY2" fmla="*/ 83344 h 159544"/>
                <a:gd name="connsiteX3" fmla="*/ 11148 w 182598"/>
                <a:gd name="connsiteY3" fmla="*/ 104775 h 159544"/>
                <a:gd name="connsiteX4" fmla="*/ 11148 w 182598"/>
                <a:gd name="connsiteY4" fmla="*/ 130969 h 159544"/>
                <a:gd name="connsiteX5" fmla="*/ 23054 w 182598"/>
                <a:gd name="connsiteY5" fmla="*/ 159544 h 159544"/>
                <a:gd name="connsiteX6" fmla="*/ 123067 w 182598"/>
                <a:gd name="connsiteY6" fmla="*/ 150019 h 159544"/>
                <a:gd name="connsiteX7" fmla="*/ 182598 w 182598"/>
                <a:gd name="connsiteY7" fmla="*/ 0 h 159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598" h="159544">
                  <a:moveTo>
                    <a:pt x="182598" y="0"/>
                  </a:moveTo>
                  <a:lnTo>
                    <a:pt x="113542" y="104775"/>
                  </a:lnTo>
                  <a:lnTo>
                    <a:pt x="51629" y="83344"/>
                  </a:lnTo>
                  <a:lnTo>
                    <a:pt x="11148" y="104775"/>
                  </a:lnTo>
                  <a:cubicBezTo>
                    <a:pt x="8695" y="131759"/>
                    <a:pt x="0" y="130969"/>
                    <a:pt x="11148" y="130969"/>
                  </a:cubicBezTo>
                  <a:lnTo>
                    <a:pt x="23054" y="159544"/>
                  </a:lnTo>
                  <a:lnTo>
                    <a:pt x="123067" y="150019"/>
                  </a:lnTo>
                  <a:lnTo>
                    <a:pt x="18259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6424613" y="107156"/>
              <a:ext cx="78015" cy="67114"/>
            </a:xfrm>
            <a:custGeom>
              <a:avLst/>
              <a:gdLst>
                <a:gd name="connsiteX0" fmla="*/ 4762 w 78015"/>
                <a:gd name="connsiteY0" fmla="*/ 0 h 67114"/>
                <a:gd name="connsiteX1" fmla="*/ 11906 w 78015"/>
                <a:gd name="connsiteY1" fmla="*/ 14288 h 67114"/>
                <a:gd name="connsiteX2" fmla="*/ 40481 w 78015"/>
                <a:gd name="connsiteY2" fmla="*/ 28575 h 67114"/>
                <a:gd name="connsiteX3" fmla="*/ 47625 w 78015"/>
                <a:gd name="connsiteY3" fmla="*/ 30957 h 67114"/>
                <a:gd name="connsiteX4" fmla="*/ 54768 w 78015"/>
                <a:gd name="connsiteY4" fmla="*/ 33338 h 67114"/>
                <a:gd name="connsiteX5" fmla="*/ 69056 w 78015"/>
                <a:gd name="connsiteY5" fmla="*/ 30957 h 67114"/>
                <a:gd name="connsiteX6" fmla="*/ 76200 w 78015"/>
                <a:gd name="connsiteY6" fmla="*/ 28575 h 67114"/>
                <a:gd name="connsiteX7" fmla="*/ 73818 w 78015"/>
                <a:gd name="connsiteY7" fmla="*/ 38100 h 67114"/>
                <a:gd name="connsiteX8" fmla="*/ 57150 w 78015"/>
                <a:gd name="connsiteY8" fmla="*/ 59532 h 67114"/>
                <a:gd name="connsiteX9" fmla="*/ 50006 w 78015"/>
                <a:gd name="connsiteY9" fmla="*/ 64294 h 67114"/>
                <a:gd name="connsiteX10" fmla="*/ 42862 w 78015"/>
                <a:gd name="connsiteY10" fmla="*/ 66675 h 67114"/>
                <a:gd name="connsiteX11" fmla="*/ 16668 w 78015"/>
                <a:gd name="connsiteY11" fmla="*/ 59532 h 67114"/>
                <a:gd name="connsiteX12" fmla="*/ 7143 w 78015"/>
                <a:gd name="connsiteY12" fmla="*/ 45244 h 67114"/>
                <a:gd name="connsiteX13" fmla="*/ 2381 w 78015"/>
                <a:gd name="connsiteY13" fmla="*/ 30957 h 67114"/>
                <a:gd name="connsiteX14" fmla="*/ 0 w 78015"/>
                <a:gd name="connsiteY14" fmla="*/ 23813 h 67114"/>
                <a:gd name="connsiteX15" fmla="*/ 4762 w 78015"/>
                <a:gd name="connsiteY15" fmla="*/ 0 h 6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015" h="67114">
                  <a:moveTo>
                    <a:pt x="4762" y="0"/>
                  </a:moveTo>
                  <a:cubicBezTo>
                    <a:pt x="6461" y="5097"/>
                    <a:pt x="7560" y="10485"/>
                    <a:pt x="11906" y="14288"/>
                  </a:cubicBezTo>
                  <a:cubicBezTo>
                    <a:pt x="23271" y="24232"/>
                    <a:pt x="26990" y="24078"/>
                    <a:pt x="40481" y="28575"/>
                  </a:cubicBezTo>
                  <a:lnTo>
                    <a:pt x="47625" y="30957"/>
                  </a:lnTo>
                  <a:lnTo>
                    <a:pt x="54768" y="33338"/>
                  </a:lnTo>
                  <a:cubicBezTo>
                    <a:pt x="59531" y="32544"/>
                    <a:pt x="64343" y="32004"/>
                    <a:pt x="69056" y="30957"/>
                  </a:cubicBezTo>
                  <a:cubicBezTo>
                    <a:pt x="71506" y="30412"/>
                    <a:pt x="74808" y="26486"/>
                    <a:pt x="76200" y="28575"/>
                  </a:cubicBezTo>
                  <a:cubicBezTo>
                    <a:pt x="78015" y="31298"/>
                    <a:pt x="75282" y="35173"/>
                    <a:pt x="73818" y="38100"/>
                  </a:cubicBezTo>
                  <a:cubicBezTo>
                    <a:pt x="70026" y="45683"/>
                    <a:pt x="63868" y="53933"/>
                    <a:pt x="57150" y="59532"/>
                  </a:cubicBezTo>
                  <a:cubicBezTo>
                    <a:pt x="54951" y="61364"/>
                    <a:pt x="52566" y="63014"/>
                    <a:pt x="50006" y="64294"/>
                  </a:cubicBezTo>
                  <a:cubicBezTo>
                    <a:pt x="47761" y="65416"/>
                    <a:pt x="45243" y="65881"/>
                    <a:pt x="42862" y="66675"/>
                  </a:cubicBezTo>
                  <a:cubicBezTo>
                    <a:pt x="34018" y="65570"/>
                    <a:pt x="23303" y="67114"/>
                    <a:pt x="16668" y="59532"/>
                  </a:cubicBezTo>
                  <a:cubicBezTo>
                    <a:pt x="12899" y="55224"/>
                    <a:pt x="7143" y="45244"/>
                    <a:pt x="7143" y="45244"/>
                  </a:cubicBezTo>
                  <a:lnTo>
                    <a:pt x="2381" y="30957"/>
                  </a:lnTo>
                  <a:cubicBezTo>
                    <a:pt x="1587" y="28576"/>
                    <a:pt x="0" y="26323"/>
                    <a:pt x="0" y="23813"/>
                  </a:cubicBezTo>
                  <a:lnTo>
                    <a:pt x="476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 29"/>
          <p:cNvSpPr/>
          <p:nvPr/>
        </p:nvSpPr>
        <p:spPr>
          <a:xfrm>
            <a:off x="4071934" y="5000636"/>
            <a:ext cx="470274" cy="596078"/>
          </a:xfrm>
          <a:custGeom>
            <a:avLst/>
            <a:gdLst>
              <a:gd name="connsiteX0" fmla="*/ 197286 w 299680"/>
              <a:gd name="connsiteY0" fmla="*/ 207169 h 379848"/>
              <a:gd name="connsiteX1" fmla="*/ 290155 w 299680"/>
              <a:gd name="connsiteY1" fmla="*/ 209550 h 379848"/>
              <a:gd name="connsiteX2" fmla="*/ 294918 w 299680"/>
              <a:gd name="connsiteY2" fmla="*/ 216694 h 379848"/>
              <a:gd name="connsiteX3" fmla="*/ 299680 w 299680"/>
              <a:gd name="connsiteY3" fmla="*/ 230982 h 379848"/>
              <a:gd name="connsiteX4" fmla="*/ 290155 w 299680"/>
              <a:gd name="connsiteY4" fmla="*/ 259557 h 379848"/>
              <a:gd name="connsiteX5" fmla="*/ 283011 w 299680"/>
              <a:gd name="connsiteY5" fmla="*/ 264319 h 379848"/>
              <a:gd name="connsiteX6" fmla="*/ 278249 w 299680"/>
              <a:gd name="connsiteY6" fmla="*/ 271463 h 379848"/>
              <a:gd name="connsiteX7" fmla="*/ 263961 w 299680"/>
              <a:gd name="connsiteY7" fmla="*/ 280988 h 379848"/>
              <a:gd name="connsiteX8" fmla="*/ 225861 w 299680"/>
              <a:gd name="connsiteY8" fmla="*/ 276225 h 379848"/>
              <a:gd name="connsiteX9" fmla="*/ 213955 w 299680"/>
              <a:gd name="connsiteY9" fmla="*/ 273844 h 379848"/>
              <a:gd name="connsiteX10" fmla="*/ 206811 w 299680"/>
              <a:gd name="connsiteY10" fmla="*/ 271463 h 379848"/>
              <a:gd name="connsiteX11" fmla="*/ 192524 w 299680"/>
              <a:gd name="connsiteY11" fmla="*/ 261938 h 379848"/>
              <a:gd name="connsiteX12" fmla="*/ 178236 w 299680"/>
              <a:gd name="connsiteY12" fmla="*/ 257175 h 379848"/>
              <a:gd name="connsiteX13" fmla="*/ 152043 w 299680"/>
              <a:gd name="connsiteY13" fmla="*/ 250032 h 379848"/>
              <a:gd name="connsiteX14" fmla="*/ 147280 w 299680"/>
              <a:gd name="connsiteY14" fmla="*/ 250032 h 379848"/>
              <a:gd name="connsiteX15" fmla="*/ 149661 w 299680"/>
              <a:gd name="connsiteY15" fmla="*/ 116682 h 379848"/>
              <a:gd name="connsiteX16" fmla="*/ 73461 w 299680"/>
              <a:gd name="connsiteY16" fmla="*/ 78582 h 379848"/>
              <a:gd name="connsiteX17" fmla="*/ 52030 w 299680"/>
              <a:gd name="connsiteY17" fmla="*/ 238125 h 379848"/>
              <a:gd name="connsiteX18" fmla="*/ 104418 w 299680"/>
              <a:gd name="connsiteY18" fmla="*/ 283369 h 379848"/>
              <a:gd name="connsiteX19" fmla="*/ 116324 w 299680"/>
              <a:gd name="connsiteY19" fmla="*/ 304800 h 379848"/>
              <a:gd name="connsiteX20" fmla="*/ 118705 w 299680"/>
              <a:gd name="connsiteY20" fmla="*/ 311944 h 379848"/>
              <a:gd name="connsiteX21" fmla="*/ 116324 w 299680"/>
              <a:gd name="connsiteY21" fmla="*/ 342900 h 379848"/>
              <a:gd name="connsiteX22" fmla="*/ 104418 w 299680"/>
              <a:gd name="connsiteY22" fmla="*/ 357188 h 379848"/>
              <a:gd name="connsiteX23" fmla="*/ 90130 w 299680"/>
              <a:gd name="connsiteY23" fmla="*/ 366713 h 379848"/>
              <a:gd name="connsiteX24" fmla="*/ 82986 w 299680"/>
              <a:gd name="connsiteY24" fmla="*/ 371475 h 379848"/>
              <a:gd name="connsiteX25" fmla="*/ 75843 w 299680"/>
              <a:gd name="connsiteY25" fmla="*/ 373857 h 379848"/>
              <a:gd name="connsiteX26" fmla="*/ 59174 w 299680"/>
              <a:gd name="connsiteY26" fmla="*/ 378619 h 379848"/>
              <a:gd name="connsiteX27" fmla="*/ 49649 w 299680"/>
              <a:gd name="connsiteY27" fmla="*/ 376238 h 379848"/>
              <a:gd name="connsiteX28" fmla="*/ 42505 w 299680"/>
              <a:gd name="connsiteY28" fmla="*/ 369094 h 379848"/>
              <a:gd name="connsiteX29" fmla="*/ 35361 w 299680"/>
              <a:gd name="connsiteY29" fmla="*/ 364332 h 379848"/>
              <a:gd name="connsiteX30" fmla="*/ 30599 w 299680"/>
              <a:gd name="connsiteY30" fmla="*/ 354807 h 379848"/>
              <a:gd name="connsiteX31" fmla="*/ 21074 w 299680"/>
              <a:gd name="connsiteY31" fmla="*/ 340519 h 379848"/>
              <a:gd name="connsiteX32" fmla="*/ 18693 w 299680"/>
              <a:gd name="connsiteY32" fmla="*/ 330994 h 379848"/>
              <a:gd name="connsiteX33" fmla="*/ 13930 w 299680"/>
              <a:gd name="connsiteY33" fmla="*/ 323850 h 379848"/>
              <a:gd name="connsiteX34" fmla="*/ 9168 w 299680"/>
              <a:gd name="connsiteY34" fmla="*/ 309563 h 379848"/>
              <a:gd name="connsiteX35" fmla="*/ 6786 w 299680"/>
              <a:gd name="connsiteY35" fmla="*/ 302419 h 379848"/>
              <a:gd name="connsiteX36" fmla="*/ 2024 w 299680"/>
              <a:gd name="connsiteY36" fmla="*/ 247650 h 379848"/>
              <a:gd name="connsiteX37" fmla="*/ 52030 w 299680"/>
              <a:gd name="connsiteY37" fmla="*/ 66675 h 379848"/>
              <a:gd name="connsiteX38" fmla="*/ 54411 w 299680"/>
              <a:gd name="connsiteY38" fmla="*/ 0 h 379848"/>
              <a:gd name="connsiteX39" fmla="*/ 118705 w 299680"/>
              <a:gd name="connsiteY39" fmla="*/ 73819 h 379848"/>
              <a:gd name="connsiteX40" fmla="*/ 190143 w 299680"/>
              <a:gd name="connsiteY40" fmla="*/ 102394 h 379848"/>
              <a:gd name="connsiteX41" fmla="*/ 197286 w 299680"/>
              <a:gd name="connsiteY41" fmla="*/ 207169 h 37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99680" h="379848">
                <a:moveTo>
                  <a:pt x="197286" y="207169"/>
                </a:moveTo>
                <a:cubicBezTo>
                  <a:pt x="228242" y="207963"/>
                  <a:pt x="259335" y="206543"/>
                  <a:pt x="290155" y="209550"/>
                </a:cubicBezTo>
                <a:cubicBezTo>
                  <a:pt x="293004" y="209828"/>
                  <a:pt x="293756" y="214079"/>
                  <a:pt x="294918" y="216694"/>
                </a:cubicBezTo>
                <a:cubicBezTo>
                  <a:pt x="296957" y="221282"/>
                  <a:pt x="299680" y="230982"/>
                  <a:pt x="299680" y="230982"/>
                </a:cubicBezTo>
                <a:cubicBezTo>
                  <a:pt x="298092" y="240508"/>
                  <a:pt x="297576" y="252137"/>
                  <a:pt x="290155" y="259557"/>
                </a:cubicBezTo>
                <a:cubicBezTo>
                  <a:pt x="288131" y="261581"/>
                  <a:pt x="285392" y="262732"/>
                  <a:pt x="283011" y="264319"/>
                </a:cubicBezTo>
                <a:cubicBezTo>
                  <a:pt x="281424" y="266700"/>
                  <a:pt x="280403" y="269578"/>
                  <a:pt x="278249" y="271463"/>
                </a:cubicBezTo>
                <a:cubicBezTo>
                  <a:pt x="273941" y="275232"/>
                  <a:pt x="263961" y="280988"/>
                  <a:pt x="263961" y="280988"/>
                </a:cubicBezTo>
                <a:cubicBezTo>
                  <a:pt x="242108" y="278803"/>
                  <a:pt x="243924" y="279509"/>
                  <a:pt x="225861" y="276225"/>
                </a:cubicBezTo>
                <a:cubicBezTo>
                  <a:pt x="221879" y="275501"/>
                  <a:pt x="217881" y="274826"/>
                  <a:pt x="213955" y="273844"/>
                </a:cubicBezTo>
                <a:cubicBezTo>
                  <a:pt x="211520" y="273235"/>
                  <a:pt x="209192" y="272257"/>
                  <a:pt x="206811" y="271463"/>
                </a:cubicBezTo>
                <a:cubicBezTo>
                  <a:pt x="202049" y="268288"/>
                  <a:pt x="197954" y="263748"/>
                  <a:pt x="192524" y="261938"/>
                </a:cubicBezTo>
                <a:lnTo>
                  <a:pt x="178236" y="257175"/>
                </a:lnTo>
                <a:cubicBezTo>
                  <a:pt x="166373" y="253221"/>
                  <a:pt x="163822" y="251714"/>
                  <a:pt x="152043" y="250032"/>
                </a:cubicBezTo>
                <a:cubicBezTo>
                  <a:pt x="150471" y="249807"/>
                  <a:pt x="148868" y="250032"/>
                  <a:pt x="147280" y="250032"/>
                </a:cubicBezTo>
                <a:cubicBezTo>
                  <a:pt x="148074" y="205582"/>
                  <a:pt x="148867" y="161132"/>
                  <a:pt x="149661" y="116682"/>
                </a:cubicBezTo>
                <a:lnTo>
                  <a:pt x="73461" y="78582"/>
                </a:lnTo>
                <a:lnTo>
                  <a:pt x="52030" y="238125"/>
                </a:lnTo>
                <a:lnTo>
                  <a:pt x="104418" y="283369"/>
                </a:lnTo>
                <a:cubicBezTo>
                  <a:pt x="114504" y="292245"/>
                  <a:pt x="111400" y="290029"/>
                  <a:pt x="116324" y="304800"/>
                </a:cubicBezTo>
                <a:lnTo>
                  <a:pt x="118705" y="311944"/>
                </a:lnTo>
                <a:cubicBezTo>
                  <a:pt x="117911" y="322263"/>
                  <a:pt x="118231" y="332728"/>
                  <a:pt x="116324" y="342900"/>
                </a:cubicBezTo>
                <a:cubicBezTo>
                  <a:pt x="115653" y="346478"/>
                  <a:pt x="106572" y="355513"/>
                  <a:pt x="104418" y="357188"/>
                </a:cubicBezTo>
                <a:cubicBezTo>
                  <a:pt x="99900" y="360702"/>
                  <a:pt x="94893" y="363538"/>
                  <a:pt x="90130" y="366713"/>
                </a:cubicBezTo>
                <a:cubicBezTo>
                  <a:pt x="87749" y="368300"/>
                  <a:pt x="85701" y="370570"/>
                  <a:pt x="82986" y="371475"/>
                </a:cubicBezTo>
                <a:cubicBezTo>
                  <a:pt x="80605" y="372269"/>
                  <a:pt x="78256" y="373167"/>
                  <a:pt x="75843" y="373857"/>
                </a:cubicBezTo>
                <a:cubicBezTo>
                  <a:pt x="54878" y="379848"/>
                  <a:pt x="76329" y="372901"/>
                  <a:pt x="59174" y="378619"/>
                </a:cubicBezTo>
                <a:cubicBezTo>
                  <a:pt x="55999" y="377825"/>
                  <a:pt x="52491" y="377862"/>
                  <a:pt x="49649" y="376238"/>
                </a:cubicBezTo>
                <a:cubicBezTo>
                  <a:pt x="46725" y="374567"/>
                  <a:pt x="45092" y="371250"/>
                  <a:pt x="42505" y="369094"/>
                </a:cubicBezTo>
                <a:cubicBezTo>
                  <a:pt x="40306" y="367262"/>
                  <a:pt x="37742" y="365919"/>
                  <a:pt x="35361" y="364332"/>
                </a:cubicBezTo>
                <a:cubicBezTo>
                  <a:pt x="33774" y="361157"/>
                  <a:pt x="32425" y="357851"/>
                  <a:pt x="30599" y="354807"/>
                </a:cubicBezTo>
                <a:cubicBezTo>
                  <a:pt x="27654" y="349899"/>
                  <a:pt x="21074" y="340519"/>
                  <a:pt x="21074" y="340519"/>
                </a:cubicBezTo>
                <a:cubicBezTo>
                  <a:pt x="20280" y="337344"/>
                  <a:pt x="19982" y="334002"/>
                  <a:pt x="18693" y="330994"/>
                </a:cubicBezTo>
                <a:cubicBezTo>
                  <a:pt x="17566" y="328363"/>
                  <a:pt x="15092" y="326465"/>
                  <a:pt x="13930" y="323850"/>
                </a:cubicBezTo>
                <a:cubicBezTo>
                  <a:pt x="11891" y="319263"/>
                  <a:pt x="10755" y="314325"/>
                  <a:pt x="9168" y="309563"/>
                </a:cubicBezTo>
                <a:cubicBezTo>
                  <a:pt x="8374" y="307182"/>
                  <a:pt x="7278" y="304880"/>
                  <a:pt x="6786" y="302419"/>
                </a:cubicBezTo>
                <a:cubicBezTo>
                  <a:pt x="0" y="268488"/>
                  <a:pt x="2024" y="286701"/>
                  <a:pt x="2024" y="247650"/>
                </a:cubicBezTo>
                <a:lnTo>
                  <a:pt x="52030" y="66675"/>
                </a:lnTo>
                <a:cubicBezTo>
                  <a:pt x="52824" y="44450"/>
                  <a:pt x="53617" y="22225"/>
                  <a:pt x="54411" y="0"/>
                </a:cubicBezTo>
                <a:lnTo>
                  <a:pt x="118705" y="73819"/>
                </a:lnTo>
                <a:lnTo>
                  <a:pt x="190143" y="102394"/>
                </a:lnTo>
                <a:lnTo>
                  <a:pt x="197286" y="207169"/>
                </a:lnTo>
                <a:close/>
              </a:path>
            </a:pathLst>
          </a:cu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7364327" y="5456526"/>
            <a:ext cx="1704708" cy="1469439"/>
            <a:chOff x="7364327" y="5456526"/>
            <a:chExt cx="1704708" cy="1469439"/>
          </a:xfrm>
        </p:grpSpPr>
        <p:cxnSp>
          <p:nvCxnSpPr>
            <p:cNvPr id="73" name="Straight Connector 72"/>
            <p:cNvCxnSpPr/>
            <p:nvPr/>
          </p:nvCxnSpPr>
          <p:spPr bwMode="auto">
            <a:xfrm rot="5400000">
              <a:off x="8049026" y="6527586"/>
              <a:ext cx="645459" cy="53788"/>
            </a:xfrm>
            <a:prstGeom prst="line">
              <a:avLst/>
            </a:prstGeom>
            <a:noFill/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5" name="Group 34"/>
            <p:cNvGrpSpPr/>
            <p:nvPr/>
          </p:nvGrpSpPr>
          <p:grpSpPr>
            <a:xfrm rot="20833692">
              <a:off x="7364327" y="5456526"/>
              <a:ext cx="1704708" cy="1469439"/>
              <a:chOff x="714348" y="1928802"/>
              <a:chExt cx="854869" cy="770732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714348" y="1928802"/>
                <a:ext cx="854869" cy="770732"/>
              </a:xfrm>
              <a:custGeom>
                <a:avLst/>
                <a:gdLst>
                  <a:gd name="connsiteX0" fmla="*/ 383382 w 854869"/>
                  <a:gd name="connsiteY0" fmla="*/ 249238 h 770732"/>
                  <a:gd name="connsiteX1" fmla="*/ 340519 w 854869"/>
                  <a:gd name="connsiteY1" fmla="*/ 187325 h 770732"/>
                  <a:gd name="connsiteX2" fmla="*/ 345282 w 854869"/>
                  <a:gd name="connsiteY2" fmla="*/ 61119 h 770732"/>
                  <a:gd name="connsiteX3" fmla="*/ 438151 w 854869"/>
                  <a:gd name="connsiteY3" fmla="*/ 8732 h 770732"/>
                  <a:gd name="connsiteX4" fmla="*/ 540544 w 854869"/>
                  <a:gd name="connsiteY4" fmla="*/ 13494 h 770732"/>
                  <a:gd name="connsiteX5" fmla="*/ 616744 w 854869"/>
                  <a:gd name="connsiteY5" fmla="*/ 89694 h 770732"/>
                  <a:gd name="connsiteX6" fmla="*/ 597694 w 854869"/>
                  <a:gd name="connsiteY6" fmla="*/ 163513 h 770732"/>
                  <a:gd name="connsiteX7" fmla="*/ 531019 w 854869"/>
                  <a:gd name="connsiteY7" fmla="*/ 244475 h 770732"/>
                  <a:gd name="connsiteX8" fmla="*/ 488157 w 854869"/>
                  <a:gd name="connsiteY8" fmla="*/ 270669 h 770732"/>
                  <a:gd name="connsiteX9" fmla="*/ 590551 w 854869"/>
                  <a:gd name="connsiteY9" fmla="*/ 177800 h 770732"/>
                  <a:gd name="connsiteX10" fmla="*/ 626269 w 854869"/>
                  <a:gd name="connsiteY10" fmla="*/ 132557 h 770732"/>
                  <a:gd name="connsiteX11" fmla="*/ 707232 w 854869"/>
                  <a:gd name="connsiteY11" fmla="*/ 149225 h 770732"/>
                  <a:gd name="connsiteX12" fmla="*/ 785813 w 854869"/>
                  <a:gd name="connsiteY12" fmla="*/ 225425 h 770732"/>
                  <a:gd name="connsiteX13" fmla="*/ 776288 w 854869"/>
                  <a:gd name="connsiteY13" fmla="*/ 299244 h 770732"/>
                  <a:gd name="connsiteX14" fmla="*/ 733426 w 854869"/>
                  <a:gd name="connsiteY14" fmla="*/ 354013 h 770732"/>
                  <a:gd name="connsiteX15" fmla="*/ 638176 w 854869"/>
                  <a:gd name="connsiteY15" fmla="*/ 361157 h 770732"/>
                  <a:gd name="connsiteX16" fmla="*/ 588169 w 854869"/>
                  <a:gd name="connsiteY16" fmla="*/ 361157 h 770732"/>
                  <a:gd name="connsiteX17" fmla="*/ 588169 w 854869"/>
                  <a:gd name="connsiteY17" fmla="*/ 363538 h 770732"/>
                  <a:gd name="connsiteX18" fmla="*/ 814388 w 854869"/>
                  <a:gd name="connsiteY18" fmla="*/ 384969 h 770732"/>
                  <a:gd name="connsiteX19" fmla="*/ 831057 w 854869"/>
                  <a:gd name="connsiteY19" fmla="*/ 484982 h 770732"/>
                  <a:gd name="connsiteX20" fmla="*/ 797719 w 854869"/>
                  <a:gd name="connsiteY20" fmla="*/ 549275 h 770732"/>
                  <a:gd name="connsiteX21" fmla="*/ 719138 w 854869"/>
                  <a:gd name="connsiteY21" fmla="*/ 618332 h 770732"/>
                  <a:gd name="connsiteX22" fmla="*/ 635794 w 854869"/>
                  <a:gd name="connsiteY22" fmla="*/ 611188 h 770732"/>
                  <a:gd name="connsiteX23" fmla="*/ 619126 w 854869"/>
                  <a:gd name="connsiteY23" fmla="*/ 565944 h 770732"/>
                  <a:gd name="connsiteX24" fmla="*/ 569119 w 854869"/>
                  <a:gd name="connsiteY24" fmla="*/ 508794 h 770732"/>
                  <a:gd name="connsiteX25" fmla="*/ 561976 w 854869"/>
                  <a:gd name="connsiteY25" fmla="*/ 499269 h 770732"/>
                  <a:gd name="connsiteX26" fmla="*/ 635794 w 854869"/>
                  <a:gd name="connsiteY26" fmla="*/ 649288 h 770732"/>
                  <a:gd name="connsiteX27" fmla="*/ 569119 w 854869"/>
                  <a:gd name="connsiteY27" fmla="*/ 682625 h 770732"/>
                  <a:gd name="connsiteX28" fmla="*/ 459582 w 854869"/>
                  <a:gd name="connsiteY28" fmla="*/ 732632 h 770732"/>
                  <a:gd name="connsiteX29" fmla="*/ 400051 w 854869"/>
                  <a:gd name="connsiteY29" fmla="*/ 727869 h 770732"/>
                  <a:gd name="connsiteX30" fmla="*/ 392907 w 854869"/>
                  <a:gd name="connsiteY30" fmla="*/ 661194 h 770732"/>
                  <a:gd name="connsiteX31" fmla="*/ 433388 w 854869"/>
                  <a:gd name="connsiteY31" fmla="*/ 554038 h 770732"/>
                  <a:gd name="connsiteX32" fmla="*/ 352426 w 854869"/>
                  <a:gd name="connsiteY32" fmla="*/ 735013 h 770732"/>
                  <a:gd name="connsiteX33" fmla="*/ 230982 w 854869"/>
                  <a:gd name="connsiteY33" fmla="*/ 768350 h 770732"/>
                  <a:gd name="connsiteX34" fmla="*/ 157163 w 854869"/>
                  <a:gd name="connsiteY34" fmla="*/ 730250 h 770732"/>
                  <a:gd name="connsiteX35" fmla="*/ 140494 w 854869"/>
                  <a:gd name="connsiteY35" fmla="*/ 677863 h 770732"/>
                  <a:gd name="connsiteX36" fmla="*/ 171451 w 854869"/>
                  <a:gd name="connsiteY36" fmla="*/ 620713 h 770732"/>
                  <a:gd name="connsiteX37" fmla="*/ 238126 w 854869"/>
                  <a:gd name="connsiteY37" fmla="*/ 546894 h 770732"/>
                  <a:gd name="connsiteX38" fmla="*/ 338138 w 854869"/>
                  <a:gd name="connsiteY38" fmla="*/ 501650 h 770732"/>
                  <a:gd name="connsiteX39" fmla="*/ 278607 w 854869"/>
                  <a:gd name="connsiteY39" fmla="*/ 513557 h 770732"/>
                  <a:gd name="connsiteX40" fmla="*/ 78582 w 854869"/>
                  <a:gd name="connsiteY40" fmla="*/ 527844 h 770732"/>
                  <a:gd name="connsiteX41" fmla="*/ 7144 w 854869"/>
                  <a:gd name="connsiteY41" fmla="*/ 463550 h 770732"/>
                  <a:gd name="connsiteX42" fmla="*/ 35719 w 854869"/>
                  <a:gd name="connsiteY42" fmla="*/ 354013 h 770732"/>
                  <a:gd name="connsiteX43" fmla="*/ 80963 w 854869"/>
                  <a:gd name="connsiteY43" fmla="*/ 275432 h 770732"/>
                  <a:gd name="connsiteX44" fmla="*/ 269082 w 854869"/>
                  <a:gd name="connsiteY44" fmla="*/ 332582 h 770732"/>
                  <a:gd name="connsiteX45" fmla="*/ 300038 w 854869"/>
                  <a:gd name="connsiteY45" fmla="*/ 351632 h 770732"/>
                  <a:gd name="connsiteX46" fmla="*/ 126207 w 854869"/>
                  <a:gd name="connsiteY46" fmla="*/ 254000 h 770732"/>
                  <a:gd name="connsiteX47" fmla="*/ 214313 w 854869"/>
                  <a:gd name="connsiteY47" fmla="*/ 163513 h 770732"/>
                  <a:gd name="connsiteX48" fmla="*/ 261938 w 854869"/>
                  <a:gd name="connsiteY48" fmla="*/ 84932 h 770732"/>
                  <a:gd name="connsiteX49" fmla="*/ 383382 w 854869"/>
                  <a:gd name="connsiteY49" fmla="*/ 249238 h 77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854869" h="770732">
                    <a:moveTo>
                      <a:pt x="383382" y="249238"/>
                    </a:moveTo>
                    <a:cubicBezTo>
                      <a:pt x="396479" y="266304"/>
                      <a:pt x="346869" y="218678"/>
                      <a:pt x="340519" y="187325"/>
                    </a:cubicBezTo>
                    <a:cubicBezTo>
                      <a:pt x="334169" y="155972"/>
                      <a:pt x="329010" y="90884"/>
                      <a:pt x="345282" y="61119"/>
                    </a:cubicBezTo>
                    <a:cubicBezTo>
                      <a:pt x="361554" y="31354"/>
                      <a:pt x="405607" y="16670"/>
                      <a:pt x="438151" y="8732"/>
                    </a:cubicBezTo>
                    <a:cubicBezTo>
                      <a:pt x="470695" y="795"/>
                      <a:pt x="510779" y="0"/>
                      <a:pt x="540544" y="13494"/>
                    </a:cubicBezTo>
                    <a:cubicBezTo>
                      <a:pt x="570309" y="26988"/>
                      <a:pt x="607219" y="64691"/>
                      <a:pt x="616744" y="89694"/>
                    </a:cubicBezTo>
                    <a:cubicBezTo>
                      <a:pt x="626269" y="114697"/>
                      <a:pt x="611981" y="137716"/>
                      <a:pt x="597694" y="163513"/>
                    </a:cubicBezTo>
                    <a:cubicBezTo>
                      <a:pt x="583407" y="189310"/>
                      <a:pt x="549275" y="226616"/>
                      <a:pt x="531019" y="244475"/>
                    </a:cubicBezTo>
                    <a:cubicBezTo>
                      <a:pt x="512763" y="262334"/>
                      <a:pt x="478235" y="281781"/>
                      <a:pt x="488157" y="270669"/>
                    </a:cubicBezTo>
                    <a:cubicBezTo>
                      <a:pt x="498079" y="259557"/>
                      <a:pt x="567532" y="200819"/>
                      <a:pt x="590551" y="177800"/>
                    </a:cubicBezTo>
                    <a:cubicBezTo>
                      <a:pt x="613570" y="154781"/>
                      <a:pt x="606822" y="137319"/>
                      <a:pt x="626269" y="132557"/>
                    </a:cubicBezTo>
                    <a:cubicBezTo>
                      <a:pt x="645716" y="127795"/>
                      <a:pt x="680641" y="133747"/>
                      <a:pt x="707232" y="149225"/>
                    </a:cubicBezTo>
                    <a:cubicBezTo>
                      <a:pt x="733823" y="164703"/>
                      <a:pt x="774304" y="200422"/>
                      <a:pt x="785813" y="225425"/>
                    </a:cubicBezTo>
                    <a:cubicBezTo>
                      <a:pt x="797322" y="250428"/>
                      <a:pt x="785019" y="277813"/>
                      <a:pt x="776288" y="299244"/>
                    </a:cubicBezTo>
                    <a:cubicBezTo>
                      <a:pt x="767557" y="320675"/>
                      <a:pt x="756445" y="343694"/>
                      <a:pt x="733426" y="354013"/>
                    </a:cubicBezTo>
                    <a:cubicBezTo>
                      <a:pt x="710407" y="364332"/>
                      <a:pt x="662385" y="359966"/>
                      <a:pt x="638176" y="361157"/>
                    </a:cubicBezTo>
                    <a:cubicBezTo>
                      <a:pt x="613967" y="362348"/>
                      <a:pt x="596503" y="360760"/>
                      <a:pt x="588169" y="361157"/>
                    </a:cubicBezTo>
                    <a:cubicBezTo>
                      <a:pt x="579835" y="361554"/>
                      <a:pt x="550466" y="359569"/>
                      <a:pt x="588169" y="363538"/>
                    </a:cubicBezTo>
                    <a:cubicBezTo>
                      <a:pt x="625872" y="367507"/>
                      <a:pt x="773907" y="364728"/>
                      <a:pt x="814388" y="384969"/>
                    </a:cubicBezTo>
                    <a:cubicBezTo>
                      <a:pt x="854869" y="405210"/>
                      <a:pt x="833835" y="457598"/>
                      <a:pt x="831057" y="484982"/>
                    </a:cubicBezTo>
                    <a:cubicBezTo>
                      <a:pt x="828279" y="512366"/>
                      <a:pt x="816372" y="527050"/>
                      <a:pt x="797719" y="549275"/>
                    </a:cubicBezTo>
                    <a:cubicBezTo>
                      <a:pt x="779066" y="571500"/>
                      <a:pt x="746126" y="608013"/>
                      <a:pt x="719138" y="618332"/>
                    </a:cubicBezTo>
                    <a:cubicBezTo>
                      <a:pt x="692151" y="628651"/>
                      <a:pt x="652463" y="619919"/>
                      <a:pt x="635794" y="611188"/>
                    </a:cubicBezTo>
                    <a:cubicBezTo>
                      <a:pt x="619125" y="602457"/>
                      <a:pt x="630238" y="583010"/>
                      <a:pt x="619126" y="565944"/>
                    </a:cubicBezTo>
                    <a:cubicBezTo>
                      <a:pt x="608014" y="548878"/>
                      <a:pt x="578644" y="519907"/>
                      <a:pt x="569119" y="508794"/>
                    </a:cubicBezTo>
                    <a:cubicBezTo>
                      <a:pt x="559594" y="497682"/>
                      <a:pt x="550864" y="475853"/>
                      <a:pt x="561976" y="499269"/>
                    </a:cubicBezTo>
                    <a:cubicBezTo>
                      <a:pt x="573089" y="522685"/>
                      <a:pt x="634604" y="618729"/>
                      <a:pt x="635794" y="649288"/>
                    </a:cubicBezTo>
                    <a:cubicBezTo>
                      <a:pt x="636984" y="679847"/>
                      <a:pt x="598488" y="668734"/>
                      <a:pt x="569119" y="682625"/>
                    </a:cubicBezTo>
                    <a:cubicBezTo>
                      <a:pt x="539750" y="696516"/>
                      <a:pt x="487760" y="725091"/>
                      <a:pt x="459582" y="732632"/>
                    </a:cubicBezTo>
                    <a:cubicBezTo>
                      <a:pt x="431404" y="740173"/>
                      <a:pt x="411163" y="739775"/>
                      <a:pt x="400051" y="727869"/>
                    </a:cubicBezTo>
                    <a:cubicBezTo>
                      <a:pt x="388939" y="715963"/>
                      <a:pt x="387351" y="690166"/>
                      <a:pt x="392907" y="661194"/>
                    </a:cubicBezTo>
                    <a:cubicBezTo>
                      <a:pt x="398463" y="632222"/>
                      <a:pt x="440135" y="541735"/>
                      <a:pt x="433388" y="554038"/>
                    </a:cubicBezTo>
                    <a:cubicBezTo>
                      <a:pt x="426641" y="566341"/>
                      <a:pt x="386160" y="699294"/>
                      <a:pt x="352426" y="735013"/>
                    </a:cubicBezTo>
                    <a:cubicBezTo>
                      <a:pt x="318692" y="770732"/>
                      <a:pt x="263526" y="769144"/>
                      <a:pt x="230982" y="768350"/>
                    </a:cubicBezTo>
                    <a:cubicBezTo>
                      <a:pt x="198438" y="767556"/>
                      <a:pt x="172244" y="745331"/>
                      <a:pt x="157163" y="730250"/>
                    </a:cubicBezTo>
                    <a:cubicBezTo>
                      <a:pt x="142082" y="715169"/>
                      <a:pt x="138113" y="696119"/>
                      <a:pt x="140494" y="677863"/>
                    </a:cubicBezTo>
                    <a:cubicBezTo>
                      <a:pt x="142875" y="659607"/>
                      <a:pt x="155179" y="642541"/>
                      <a:pt x="171451" y="620713"/>
                    </a:cubicBezTo>
                    <a:cubicBezTo>
                      <a:pt x="187723" y="598885"/>
                      <a:pt x="210345" y="566738"/>
                      <a:pt x="238126" y="546894"/>
                    </a:cubicBezTo>
                    <a:cubicBezTo>
                      <a:pt x="265907" y="527050"/>
                      <a:pt x="331391" y="507206"/>
                      <a:pt x="338138" y="501650"/>
                    </a:cubicBezTo>
                    <a:cubicBezTo>
                      <a:pt x="344885" y="496094"/>
                      <a:pt x="321866" y="509191"/>
                      <a:pt x="278607" y="513557"/>
                    </a:cubicBezTo>
                    <a:cubicBezTo>
                      <a:pt x="235348" y="517923"/>
                      <a:pt x="123826" y="536178"/>
                      <a:pt x="78582" y="527844"/>
                    </a:cubicBezTo>
                    <a:cubicBezTo>
                      <a:pt x="33338" y="519510"/>
                      <a:pt x="14288" y="492522"/>
                      <a:pt x="7144" y="463550"/>
                    </a:cubicBezTo>
                    <a:cubicBezTo>
                      <a:pt x="0" y="434578"/>
                      <a:pt x="23416" y="385366"/>
                      <a:pt x="35719" y="354013"/>
                    </a:cubicBezTo>
                    <a:cubicBezTo>
                      <a:pt x="48022" y="322660"/>
                      <a:pt x="42069" y="279004"/>
                      <a:pt x="80963" y="275432"/>
                    </a:cubicBezTo>
                    <a:cubicBezTo>
                      <a:pt x="119857" y="271860"/>
                      <a:pt x="232570" y="319882"/>
                      <a:pt x="269082" y="332582"/>
                    </a:cubicBezTo>
                    <a:cubicBezTo>
                      <a:pt x="305595" y="345282"/>
                      <a:pt x="323850" y="364729"/>
                      <a:pt x="300038" y="351632"/>
                    </a:cubicBezTo>
                    <a:cubicBezTo>
                      <a:pt x="276226" y="338535"/>
                      <a:pt x="140494" y="285353"/>
                      <a:pt x="126207" y="254000"/>
                    </a:cubicBezTo>
                    <a:cubicBezTo>
                      <a:pt x="111920" y="222647"/>
                      <a:pt x="191691" y="191691"/>
                      <a:pt x="214313" y="163513"/>
                    </a:cubicBezTo>
                    <a:cubicBezTo>
                      <a:pt x="236935" y="135335"/>
                      <a:pt x="234951" y="71041"/>
                      <a:pt x="261938" y="84932"/>
                    </a:cubicBezTo>
                    <a:cubicBezTo>
                      <a:pt x="288925" y="98823"/>
                      <a:pt x="370285" y="232173"/>
                      <a:pt x="383382" y="249238"/>
                    </a:cubicBezTo>
                    <a:close/>
                  </a:path>
                </a:pathLst>
              </a:custGeom>
              <a:solidFill>
                <a:srgbClr val="FA9E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009599" y="2180403"/>
                <a:ext cx="285752" cy="285752"/>
              </a:xfrm>
              <a:prstGeom prst="ellipse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2465127" y="5797689"/>
            <a:ext cx="985244" cy="1085926"/>
            <a:chOff x="2465127" y="5797689"/>
            <a:chExt cx="985244" cy="1085926"/>
          </a:xfrm>
        </p:grpSpPr>
        <p:cxnSp>
          <p:nvCxnSpPr>
            <p:cNvPr id="82" name="Straight Connector 81"/>
            <p:cNvCxnSpPr/>
            <p:nvPr/>
          </p:nvCxnSpPr>
          <p:spPr bwMode="auto">
            <a:xfrm rot="5400000">
              <a:off x="2685571" y="6541677"/>
              <a:ext cx="567337" cy="116540"/>
            </a:xfrm>
            <a:prstGeom prst="line">
              <a:avLst/>
            </a:prstGeom>
            <a:noFill/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8" name="Group 37"/>
            <p:cNvGrpSpPr/>
            <p:nvPr/>
          </p:nvGrpSpPr>
          <p:grpSpPr>
            <a:xfrm rot="3120089">
              <a:off x="2415538" y="5847278"/>
              <a:ext cx="1084421" cy="985244"/>
              <a:chOff x="714348" y="1928802"/>
              <a:chExt cx="854869" cy="770732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714348" y="1928802"/>
                <a:ext cx="854869" cy="770732"/>
              </a:xfrm>
              <a:custGeom>
                <a:avLst/>
                <a:gdLst>
                  <a:gd name="connsiteX0" fmla="*/ 383382 w 854869"/>
                  <a:gd name="connsiteY0" fmla="*/ 249238 h 770732"/>
                  <a:gd name="connsiteX1" fmla="*/ 340519 w 854869"/>
                  <a:gd name="connsiteY1" fmla="*/ 187325 h 770732"/>
                  <a:gd name="connsiteX2" fmla="*/ 345282 w 854869"/>
                  <a:gd name="connsiteY2" fmla="*/ 61119 h 770732"/>
                  <a:gd name="connsiteX3" fmla="*/ 438151 w 854869"/>
                  <a:gd name="connsiteY3" fmla="*/ 8732 h 770732"/>
                  <a:gd name="connsiteX4" fmla="*/ 540544 w 854869"/>
                  <a:gd name="connsiteY4" fmla="*/ 13494 h 770732"/>
                  <a:gd name="connsiteX5" fmla="*/ 616744 w 854869"/>
                  <a:gd name="connsiteY5" fmla="*/ 89694 h 770732"/>
                  <a:gd name="connsiteX6" fmla="*/ 597694 w 854869"/>
                  <a:gd name="connsiteY6" fmla="*/ 163513 h 770732"/>
                  <a:gd name="connsiteX7" fmla="*/ 531019 w 854869"/>
                  <a:gd name="connsiteY7" fmla="*/ 244475 h 770732"/>
                  <a:gd name="connsiteX8" fmla="*/ 488157 w 854869"/>
                  <a:gd name="connsiteY8" fmla="*/ 270669 h 770732"/>
                  <a:gd name="connsiteX9" fmla="*/ 590551 w 854869"/>
                  <a:gd name="connsiteY9" fmla="*/ 177800 h 770732"/>
                  <a:gd name="connsiteX10" fmla="*/ 626269 w 854869"/>
                  <a:gd name="connsiteY10" fmla="*/ 132557 h 770732"/>
                  <a:gd name="connsiteX11" fmla="*/ 707232 w 854869"/>
                  <a:gd name="connsiteY11" fmla="*/ 149225 h 770732"/>
                  <a:gd name="connsiteX12" fmla="*/ 785813 w 854869"/>
                  <a:gd name="connsiteY12" fmla="*/ 225425 h 770732"/>
                  <a:gd name="connsiteX13" fmla="*/ 776288 w 854869"/>
                  <a:gd name="connsiteY13" fmla="*/ 299244 h 770732"/>
                  <a:gd name="connsiteX14" fmla="*/ 733426 w 854869"/>
                  <a:gd name="connsiteY14" fmla="*/ 354013 h 770732"/>
                  <a:gd name="connsiteX15" fmla="*/ 638176 w 854869"/>
                  <a:gd name="connsiteY15" fmla="*/ 361157 h 770732"/>
                  <a:gd name="connsiteX16" fmla="*/ 588169 w 854869"/>
                  <a:gd name="connsiteY16" fmla="*/ 361157 h 770732"/>
                  <a:gd name="connsiteX17" fmla="*/ 588169 w 854869"/>
                  <a:gd name="connsiteY17" fmla="*/ 363538 h 770732"/>
                  <a:gd name="connsiteX18" fmla="*/ 814388 w 854869"/>
                  <a:gd name="connsiteY18" fmla="*/ 384969 h 770732"/>
                  <a:gd name="connsiteX19" fmla="*/ 831057 w 854869"/>
                  <a:gd name="connsiteY19" fmla="*/ 484982 h 770732"/>
                  <a:gd name="connsiteX20" fmla="*/ 797719 w 854869"/>
                  <a:gd name="connsiteY20" fmla="*/ 549275 h 770732"/>
                  <a:gd name="connsiteX21" fmla="*/ 719138 w 854869"/>
                  <a:gd name="connsiteY21" fmla="*/ 618332 h 770732"/>
                  <a:gd name="connsiteX22" fmla="*/ 635794 w 854869"/>
                  <a:gd name="connsiteY22" fmla="*/ 611188 h 770732"/>
                  <a:gd name="connsiteX23" fmla="*/ 619126 w 854869"/>
                  <a:gd name="connsiteY23" fmla="*/ 565944 h 770732"/>
                  <a:gd name="connsiteX24" fmla="*/ 569119 w 854869"/>
                  <a:gd name="connsiteY24" fmla="*/ 508794 h 770732"/>
                  <a:gd name="connsiteX25" fmla="*/ 561976 w 854869"/>
                  <a:gd name="connsiteY25" fmla="*/ 499269 h 770732"/>
                  <a:gd name="connsiteX26" fmla="*/ 635794 w 854869"/>
                  <a:gd name="connsiteY26" fmla="*/ 649288 h 770732"/>
                  <a:gd name="connsiteX27" fmla="*/ 569119 w 854869"/>
                  <a:gd name="connsiteY27" fmla="*/ 682625 h 770732"/>
                  <a:gd name="connsiteX28" fmla="*/ 459582 w 854869"/>
                  <a:gd name="connsiteY28" fmla="*/ 732632 h 770732"/>
                  <a:gd name="connsiteX29" fmla="*/ 400051 w 854869"/>
                  <a:gd name="connsiteY29" fmla="*/ 727869 h 770732"/>
                  <a:gd name="connsiteX30" fmla="*/ 392907 w 854869"/>
                  <a:gd name="connsiteY30" fmla="*/ 661194 h 770732"/>
                  <a:gd name="connsiteX31" fmla="*/ 433388 w 854869"/>
                  <a:gd name="connsiteY31" fmla="*/ 554038 h 770732"/>
                  <a:gd name="connsiteX32" fmla="*/ 352426 w 854869"/>
                  <a:gd name="connsiteY32" fmla="*/ 735013 h 770732"/>
                  <a:gd name="connsiteX33" fmla="*/ 230982 w 854869"/>
                  <a:gd name="connsiteY33" fmla="*/ 768350 h 770732"/>
                  <a:gd name="connsiteX34" fmla="*/ 157163 w 854869"/>
                  <a:gd name="connsiteY34" fmla="*/ 730250 h 770732"/>
                  <a:gd name="connsiteX35" fmla="*/ 140494 w 854869"/>
                  <a:gd name="connsiteY35" fmla="*/ 677863 h 770732"/>
                  <a:gd name="connsiteX36" fmla="*/ 171451 w 854869"/>
                  <a:gd name="connsiteY36" fmla="*/ 620713 h 770732"/>
                  <a:gd name="connsiteX37" fmla="*/ 238126 w 854869"/>
                  <a:gd name="connsiteY37" fmla="*/ 546894 h 770732"/>
                  <a:gd name="connsiteX38" fmla="*/ 338138 w 854869"/>
                  <a:gd name="connsiteY38" fmla="*/ 501650 h 770732"/>
                  <a:gd name="connsiteX39" fmla="*/ 278607 w 854869"/>
                  <a:gd name="connsiteY39" fmla="*/ 513557 h 770732"/>
                  <a:gd name="connsiteX40" fmla="*/ 78582 w 854869"/>
                  <a:gd name="connsiteY40" fmla="*/ 527844 h 770732"/>
                  <a:gd name="connsiteX41" fmla="*/ 7144 w 854869"/>
                  <a:gd name="connsiteY41" fmla="*/ 463550 h 770732"/>
                  <a:gd name="connsiteX42" fmla="*/ 35719 w 854869"/>
                  <a:gd name="connsiteY42" fmla="*/ 354013 h 770732"/>
                  <a:gd name="connsiteX43" fmla="*/ 80963 w 854869"/>
                  <a:gd name="connsiteY43" fmla="*/ 275432 h 770732"/>
                  <a:gd name="connsiteX44" fmla="*/ 269082 w 854869"/>
                  <a:gd name="connsiteY44" fmla="*/ 332582 h 770732"/>
                  <a:gd name="connsiteX45" fmla="*/ 300038 w 854869"/>
                  <a:gd name="connsiteY45" fmla="*/ 351632 h 770732"/>
                  <a:gd name="connsiteX46" fmla="*/ 126207 w 854869"/>
                  <a:gd name="connsiteY46" fmla="*/ 254000 h 770732"/>
                  <a:gd name="connsiteX47" fmla="*/ 214313 w 854869"/>
                  <a:gd name="connsiteY47" fmla="*/ 163513 h 770732"/>
                  <a:gd name="connsiteX48" fmla="*/ 261938 w 854869"/>
                  <a:gd name="connsiteY48" fmla="*/ 84932 h 770732"/>
                  <a:gd name="connsiteX49" fmla="*/ 383382 w 854869"/>
                  <a:gd name="connsiteY49" fmla="*/ 249238 h 77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854869" h="770732">
                    <a:moveTo>
                      <a:pt x="383382" y="249238"/>
                    </a:moveTo>
                    <a:cubicBezTo>
                      <a:pt x="396479" y="266304"/>
                      <a:pt x="346869" y="218678"/>
                      <a:pt x="340519" y="187325"/>
                    </a:cubicBezTo>
                    <a:cubicBezTo>
                      <a:pt x="334169" y="155972"/>
                      <a:pt x="329010" y="90884"/>
                      <a:pt x="345282" y="61119"/>
                    </a:cubicBezTo>
                    <a:cubicBezTo>
                      <a:pt x="361554" y="31354"/>
                      <a:pt x="405607" y="16670"/>
                      <a:pt x="438151" y="8732"/>
                    </a:cubicBezTo>
                    <a:cubicBezTo>
                      <a:pt x="470695" y="795"/>
                      <a:pt x="510779" y="0"/>
                      <a:pt x="540544" y="13494"/>
                    </a:cubicBezTo>
                    <a:cubicBezTo>
                      <a:pt x="570309" y="26988"/>
                      <a:pt x="607219" y="64691"/>
                      <a:pt x="616744" y="89694"/>
                    </a:cubicBezTo>
                    <a:cubicBezTo>
                      <a:pt x="626269" y="114697"/>
                      <a:pt x="611981" y="137716"/>
                      <a:pt x="597694" y="163513"/>
                    </a:cubicBezTo>
                    <a:cubicBezTo>
                      <a:pt x="583407" y="189310"/>
                      <a:pt x="549275" y="226616"/>
                      <a:pt x="531019" y="244475"/>
                    </a:cubicBezTo>
                    <a:cubicBezTo>
                      <a:pt x="512763" y="262334"/>
                      <a:pt x="478235" y="281781"/>
                      <a:pt x="488157" y="270669"/>
                    </a:cubicBezTo>
                    <a:cubicBezTo>
                      <a:pt x="498079" y="259557"/>
                      <a:pt x="567532" y="200819"/>
                      <a:pt x="590551" y="177800"/>
                    </a:cubicBezTo>
                    <a:cubicBezTo>
                      <a:pt x="613570" y="154781"/>
                      <a:pt x="606822" y="137319"/>
                      <a:pt x="626269" y="132557"/>
                    </a:cubicBezTo>
                    <a:cubicBezTo>
                      <a:pt x="645716" y="127795"/>
                      <a:pt x="680641" y="133747"/>
                      <a:pt x="707232" y="149225"/>
                    </a:cubicBezTo>
                    <a:cubicBezTo>
                      <a:pt x="733823" y="164703"/>
                      <a:pt x="774304" y="200422"/>
                      <a:pt x="785813" y="225425"/>
                    </a:cubicBezTo>
                    <a:cubicBezTo>
                      <a:pt x="797322" y="250428"/>
                      <a:pt x="785019" y="277813"/>
                      <a:pt x="776288" y="299244"/>
                    </a:cubicBezTo>
                    <a:cubicBezTo>
                      <a:pt x="767557" y="320675"/>
                      <a:pt x="756445" y="343694"/>
                      <a:pt x="733426" y="354013"/>
                    </a:cubicBezTo>
                    <a:cubicBezTo>
                      <a:pt x="710407" y="364332"/>
                      <a:pt x="662385" y="359966"/>
                      <a:pt x="638176" y="361157"/>
                    </a:cubicBezTo>
                    <a:cubicBezTo>
                      <a:pt x="613967" y="362348"/>
                      <a:pt x="596503" y="360760"/>
                      <a:pt x="588169" y="361157"/>
                    </a:cubicBezTo>
                    <a:cubicBezTo>
                      <a:pt x="579835" y="361554"/>
                      <a:pt x="550466" y="359569"/>
                      <a:pt x="588169" y="363538"/>
                    </a:cubicBezTo>
                    <a:cubicBezTo>
                      <a:pt x="625872" y="367507"/>
                      <a:pt x="773907" y="364728"/>
                      <a:pt x="814388" y="384969"/>
                    </a:cubicBezTo>
                    <a:cubicBezTo>
                      <a:pt x="854869" y="405210"/>
                      <a:pt x="833835" y="457598"/>
                      <a:pt x="831057" y="484982"/>
                    </a:cubicBezTo>
                    <a:cubicBezTo>
                      <a:pt x="828279" y="512366"/>
                      <a:pt x="816372" y="527050"/>
                      <a:pt x="797719" y="549275"/>
                    </a:cubicBezTo>
                    <a:cubicBezTo>
                      <a:pt x="779066" y="571500"/>
                      <a:pt x="746126" y="608013"/>
                      <a:pt x="719138" y="618332"/>
                    </a:cubicBezTo>
                    <a:cubicBezTo>
                      <a:pt x="692151" y="628651"/>
                      <a:pt x="652463" y="619919"/>
                      <a:pt x="635794" y="611188"/>
                    </a:cubicBezTo>
                    <a:cubicBezTo>
                      <a:pt x="619125" y="602457"/>
                      <a:pt x="630238" y="583010"/>
                      <a:pt x="619126" y="565944"/>
                    </a:cubicBezTo>
                    <a:cubicBezTo>
                      <a:pt x="608014" y="548878"/>
                      <a:pt x="578644" y="519907"/>
                      <a:pt x="569119" y="508794"/>
                    </a:cubicBezTo>
                    <a:cubicBezTo>
                      <a:pt x="559594" y="497682"/>
                      <a:pt x="550864" y="475853"/>
                      <a:pt x="561976" y="499269"/>
                    </a:cubicBezTo>
                    <a:cubicBezTo>
                      <a:pt x="573089" y="522685"/>
                      <a:pt x="634604" y="618729"/>
                      <a:pt x="635794" y="649288"/>
                    </a:cubicBezTo>
                    <a:cubicBezTo>
                      <a:pt x="636984" y="679847"/>
                      <a:pt x="598488" y="668734"/>
                      <a:pt x="569119" y="682625"/>
                    </a:cubicBezTo>
                    <a:cubicBezTo>
                      <a:pt x="539750" y="696516"/>
                      <a:pt x="487760" y="725091"/>
                      <a:pt x="459582" y="732632"/>
                    </a:cubicBezTo>
                    <a:cubicBezTo>
                      <a:pt x="431404" y="740173"/>
                      <a:pt x="411163" y="739775"/>
                      <a:pt x="400051" y="727869"/>
                    </a:cubicBezTo>
                    <a:cubicBezTo>
                      <a:pt x="388939" y="715963"/>
                      <a:pt x="387351" y="690166"/>
                      <a:pt x="392907" y="661194"/>
                    </a:cubicBezTo>
                    <a:cubicBezTo>
                      <a:pt x="398463" y="632222"/>
                      <a:pt x="440135" y="541735"/>
                      <a:pt x="433388" y="554038"/>
                    </a:cubicBezTo>
                    <a:cubicBezTo>
                      <a:pt x="426641" y="566341"/>
                      <a:pt x="386160" y="699294"/>
                      <a:pt x="352426" y="735013"/>
                    </a:cubicBezTo>
                    <a:cubicBezTo>
                      <a:pt x="318692" y="770732"/>
                      <a:pt x="263526" y="769144"/>
                      <a:pt x="230982" y="768350"/>
                    </a:cubicBezTo>
                    <a:cubicBezTo>
                      <a:pt x="198438" y="767556"/>
                      <a:pt x="172244" y="745331"/>
                      <a:pt x="157163" y="730250"/>
                    </a:cubicBezTo>
                    <a:cubicBezTo>
                      <a:pt x="142082" y="715169"/>
                      <a:pt x="138113" y="696119"/>
                      <a:pt x="140494" y="677863"/>
                    </a:cubicBezTo>
                    <a:cubicBezTo>
                      <a:pt x="142875" y="659607"/>
                      <a:pt x="155179" y="642541"/>
                      <a:pt x="171451" y="620713"/>
                    </a:cubicBezTo>
                    <a:cubicBezTo>
                      <a:pt x="187723" y="598885"/>
                      <a:pt x="210345" y="566738"/>
                      <a:pt x="238126" y="546894"/>
                    </a:cubicBezTo>
                    <a:cubicBezTo>
                      <a:pt x="265907" y="527050"/>
                      <a:pt x="331391" y="507206"/>
                      <a:pt x="338138" y="501650"/>
                    </a:cubicBezTo>
                    <a:cubicBezTo>
                      <a:pt x="344885" y="496094"/>
                      <a:pt x="321866" y="509191"/>
                      <a:pt x="278607" y="513557"/>
                    </a:cubicBezTo>
                    <a:cubicBezTo>
                      <a:pt x="235348" y="517923"/>
                      <a:pt x="123826" y="536178"/>
                      <a:pt x="78582" y="527844"/>
                    </a:cubicBezTo>
                    <a:cubicBezTo>
                      <a:pt x="33338" y="519510"/>
                      <a:pt x="14288" y="492522"/>
                      <a:pt x="7144" y="463550"/>
                    </a:cubicBezTo>
                    <a:cubicBezTo>
                      <a:pt x="0" y="434578"/>
                      <a:pt x="23416" y="385366"/>
                      <a:pt x="35719" y="354013"/>
                    </a:cubicBezTo>
                    <a:cubicBezTo>
                      <a:pt x="48022" y="322660"/>
                      <a:pt x="42069" y="279004"/>
                      <a:pt x="80963" y="275432"/>
                    </a:cubicBezTo>
                    <a:cubicBezTo>
                      <a:pt x="119857" y="271860"/>
                      <a:pt x="232570" y="319882"/>
                      <a:pt x="269082" y="332582"/>
                    </a:cubicBezTo>
                    <a:cubicBezTo>
                      <a:pt x="305595" y="345282"/>
                      <a:pt x="323850" y="364729"/>
                      <a:pt x="300038" y="351632"/>
                    </a:cubicBezTo>
                    <a:cubicBezTo>
                      <a:pt x="276226" y="338535"/>
                      <a:pt x="140494" y="285353"/>
                      <a:pt x="126207" y="254000"/>
                    </a:cubicBezTo>
                    <a:cubicBezTo>
                      <a:pt x="111920" y="222647"/>
                      <a:pt x="191691" y="191691"/>
                      <a:pt x="214313" y="163513"/>
                    </a:cubicBezTo>
                    <a:cubicBezTo>
                      <a:pt x="236935" y="135335"/>
                      <a:pt x="234951" y="71041"/>
                      <a:pt x="261938" y="84932"/>
                    </a:cubicBezTo>
                    <a:cubicBezTo>
                      <a:pt x="288925" y="98823"/>
                      <a:pt x="370285" y="232173"/>
                      <a:pt x="383382" y="249238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09599" y="2180403"/>
                <a:ext cx="285752" cy="285752"/>
              </a:xfrm>
              <a:prstGeom prst="ellipse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142844" y="4402951"/>
            <a:ext cx="932921" cy="2458893"/>
            <a:chOff x="142844" y="4402951"/>
            <a:chExt cx="932921" cy="2458893"/>
          </a:xfrm>
        </p:grpSpPr>
        <p:cxnSp>
          <p:nvCxnSpPr>
            <p:cNvPr id="78" name="Straight Connector 77"/>
            <p:cNvCxnSpPr/>
            <p:nvPr/>
          </p:nvCxnSpPr>
          <p:spPr bwMode="auto">
            <a:xfrm rot="16200000" flipH="1">
              <a:off x="-432867" y="5806570"/>
              <a:ext cx="2015781" cy="94768"/>
            </a:xfrm>
            <a:prstGeom prst="line">
              <a:avLst/>
            </a:prstGeom>
            <a:noFill/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7" name="Group 46"/>
            <p:cNvGrpSpPr/>
            <p:nvPr/>
          </p:nvGrpSpPr>
          <p:grpSpPr>
            <a:xfrm>
              <a:off x="142844" y="4402951"/>
              <a:ext cx="932921" cy="833792"/>
              <a:chOff x="714348" y="1928802"/>
              <a:chExt cx="854869" cy="770732"/>
            </a:xfrm>
          </p:grpSpPr>
          <p:sp>
            <p:nvSpPr>
              <p:cNvPr id="48" name="Freeform 47"/>
              <p:cNvSpPr/>
              <p:nvPr/>
            </p:nvSpPr>
            <p:spPr>
              <a:xfrm>
                <a:off x="714348" y="1928802"/>
                <a:ext cx="854869" cy="770732"/>
              </a:xfrm>
              <a:custGeom>
                <a:avLst/>
                <a:gdLst>
                  <a:gd name="connsiteX0" fmla="*/ 383382 w 854869"/>
                  <a:gd name="connsiteY0" fmla="*/ 249238 h 770732"/>
                  <a:gd name="connsiteX1" fmla="*/ 340519 w 854869"/>
                  <a:gd name="connsiteY1" fmla="*/ 187325 h 770732"/>
                  <a:gd name="connsiteX2" fmla="*/ 345282 w 854869"/>
                  <a:gd name="connsiteY2" fmla="*/ 61119 h 770732"/>
                  <a:gd name="connsiteX3" fmla="*/ 438151 w 854869"/>
                  <a:gd name="connsiteY3" fmla="*/ 8732 h 770732"/>
                  <a:gd name="connsiteX4" fmla="*/ 540544 w 854869"/>
                  <a:gd name="connsiteY4" fmla="*/ 13494 h 770732"/>
                  <a:gd name="connsiteX5" fmla="*/ 616744 w 854869"/>
                  <a:gd name="connsiteY5" fmla="*/ 89694 h 770732"/>
                  <a:gd name="connsiteX6" fmla="*/ 597694 w 854869"/>
                  <a:gd name="connsiteY6" fmla="*/ 163513 h 770732"/>
                  <a:gd name="connsiteX7" fmla="*/ 531019 w 854869"/>
                  <a:gd name="connsiteY7" fmla="*/ 244475 h 770732"/>
                  <a:gd name="connsiteX8" fmla="*/ 488157 w 854869"/>
                  <a:gd name="connsiteY8" fmla="*/ 270669 h 770732"/>
                  <a:gd name="connsiteX9" fmla="*/ 590551 w 854869"/>
                  <a:gd name="connsiteY9" fmla="*/ 177800 h 770732"/>
                  <a:gd name="connsiteX10" fmla="*/ 626269 w 854869"/>
                  <a:gd name="connsiteY10" fmla="*/ 132557 h 770732"/>
                  <a:gd name="connsiteX11" fmla="*/ 707232 w 854869"/>
                  <a:gd name="connsiteY11" fmla="*/ 149225 h 770732"/>
                  <a:gd name="connsiteX12" fmla="*/ 785813 w 854869"/>
                  <a:gd name="connsiteY12" fmla="*/ 225425 h 770732"/>
                  <a:gd name="connsiteX13" fmla="*/ 776288 w 854869"/>
                  <a:gd name="connsiteY13" fmla="*/ 299244 h 770732"/>
                  <a:gd name="connsiteX14" fmla="*/ 733426 w 854869"/>
                  <a:gd name="connsiteY14" fmla="*/ 354013 h 770732"/>
                  <a:gd name="connsiteX15" fmla="*/ 638176 w 854869"/>
                  <a:gd name="connsiteY15" fmla="*/ 361157 h 770732"/>
                  <a:gd name="connsiteX16" fmla="*/ 588169 w 854869"/>
                  <a:gd name="connsiteY16" fmla="*/ 361157 h 770732"/>
                  <a:gd name="connsiteX17" fmla="*/ 588169 w 854869"/>
                  <a:gd name="connsiteY17" fmla="*/ 363538 h 770732"/>
                  <a:gd name="connsiteX18" fmla="*/ 814388 w 854869"/>
                  <a:gd name="connsiteY18" fmla="*/ 384969 h 770732"/>
                  <a:gd name="connsiteX19" fmla="*/ 831057 w 854869"/>
                  <a:gd name="connsiteY19" fmla="*/ 484982 h 770732"/>
                  <a:gd name="connsiteX20" fmla="*/ 797719 w 854869"/>
                  <a:gd name="connsiteY20" fmla="*/ 549275 h 770732"/>
                  <a:gd name="connsiteX21" fmla="*/ 719138 w 854869"/>
                  <a:gd name="connsiteY21" fmla="*/ 618332 h 770732"/>
                  <a:gd name="connsiteX22" fmla="*/ 635794 w 854869"/>
                  <a:gd name="connsiteY22" fmla="*/ 611188 h 770732"/>
                  <a:gd name="connsiteX23" fmla="*/ 619126 w 854869"/>
                  <a:gd name="connsiteY23" fmla="*/ 565944 h 770732"/>
                  <a:gd name="connsiteX24" fmla="*/ 569119 w 854869"/>
                  <a:gd name="connsiteY24" fmla="*/ 508794 h 770732"/>
                  <a:gd name="connsiteX25" fmla="*/ 561976 w 854869"/>
                  <a:gd name="connsiteY25" fmla="*/ 499269 h 770732"/>
                  <a:gd name="connsiteX26" fmla="*/ 635794 w 854869"/>
                  <a:gd name="connsiteY26" fmla="*/ 649288 h 770732"/>
                  <a:gd name="connsiteX27" fmla="*/ 569119 w 854869"/>
                  <a:gd name="connsiteY27" fmla="*/ 682625 h 770732"/>
                  <a:gd name="connsiteX28" fmla="*/ 459582 w 854869"/>
                  <a:gd name="connsiteY28" fmla="*/ 732632 h 770732"/>
                  <a:gd name="connsiteX29" fmla="*/ 400051 w 854869"/>
                  <a:gd name="connsiteY29" fmla="*/ 727869 h 770732"/>
                  <a:gd name="connsiteX30" fmla="*/ 392907 w 854869"/>
                  <a:gd name="connsiteY30" fmla="*/ 661194 h 770732"/>
                  <a:gd name="connsiteX31" fmla="*/ 433388 w 854869"/>
                  <a:gd name="connsiteY31" fmla="*/ 554038 h 770732"/>
                  <a:gd name="connsiteX32" fmla="*/ 352426 w 854869"/>
                  <a:gd name="connsiteY32" fmla="*/ 735013 h 770732"/>
                  <a:gd name="connsiteX33" fmla="*/ 230982 w 854869"/>
                  <a:gd name="connsiteY33" fmla="*/ 768350 h 770732"/>
                  <a:gd name="connsiteX34" fmla="*/ 157163 w 854869"/>
                  <a:gd name="connsiteY34" fmla="*/ 730250 h 770732"/>
                  <a:gd name="connsiteX35" fmla="*/ 140494 w 854869"/>
                  <a:gd name="connsiteY35" fmla="*/ 677863 h 770732"/>
                  <a:gd name="connsiteX36" fmla="*/ 171451 w 854869"/>
                  <a:gd name="connsiteY36" fmla="*/ 620713 h 770732"/>
                  <a:gd name="connsiteX37" fmla="*/ 238126 w 854869"/>
                  <a:gd name="connsiteY37" fmla="*/ 546894 h 770732"/>
                  <a:gd name="connsiteX38" fmla="*/ 338138 w 854869"/>
                  <a:gd name="connsiteY38" fmla="*/ 501650 h 770732"/>
                  <a:gd name="connsiteX39" fmla="*/ 278607 w 854869"/>
                  <a:gd name="connsiteY39" fmla="*/ 513557 h 770732"/>
                  <a:gd name="connsiteX40" fmla="*/ 78582 w 854869"/>
                  <a:gd name="connsiteY40" fmla="*/ 527844 h 770732"/>
                  <a:gd name="connsiteX41" fmla="*/ 7144 w 854869"/>
                  <a:gd name="connsiteY41" fmla="*/ 463550 h 770732"/>
                  <a:gd name="connsiteX42" fmla="*/ 35719 w 854869"/>
                  <a:gd name="connsiteY42" fmla="*/ 354013 h 770732"/>
                  <a:gd name="connsiteX43" fmla="*/ 80963 w 854869"/>
                  <a:gd name="connsiteY43" fmla="*/ 275432 h 770732"/>
                  <a:gd name="connsiteX44" fmla="*/ 269082 w 854869"/>
                  <a:gd name="connsiteY44" fmla="*/ 332582 h 770732"/>
                  <a:gd name="connsiteX45" fmla="*/ 300038 w 854869"/>
                  <a:gd name="connsiteY45" fmla="*/ 351632 h 770732"/>
                  <a:gd name="connsiteX46" fmla="*/ 126207 w 854869"/>
                  <a:gd name="connsiteY46" fmla="*/ 254000 h 770732"/>
                  <a:gd name="connsiteX47" fmla="*/ 214313 w 854869"/>
                  <a:gd name="connsiteY47" fmla="*/ 163513 h 770732"/>
                  <a:gd name="connsiteX48" fmla="*/ 261938 w 854869"/>
                  <a:gd name="connsiteY48" fmla="*/ 84932 h 770732"/>
                  <a:gd name="connsiteX49" fmla="*/ 383382 w 854869"/>
                  <a:gd name="connsiteY49" fmla="*/ 249238 h 77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854869" h="770732">
                    <a:moveTo>
                      <a:pt x="383382" y="249238"/>
                    </a:moveTo>
                    <a:cubicBezTo>
                      <a:pt x="396479" y="266304"/>
                      <a:pt x="346869" y="218678"/>
                      <a:pt x="340519" y="187325"/>
                    </a:cubicBezTo>
                    <a:cubicBezTo>
                      <a:pt x="334169" y="155972"/>
                      <a:pt x="329010" y="90884"/>
                      <a:pt x="345282" y="61119"/>
                    </a:cubicBezTo>
                    <a:cubicBezTo>
                      <a:pt x="361554" y="31354"/>
                      <a:pt x="405607" y="16670"/>
                      <a:pt x="438151" y="8732"/>
                    </a:cubicBezTo>
                    <a:cubicBezTo>
                      <a:pt x="470695" y="795"/>
                      <a:pt x="510779" y="0"/>
                      <a:pt x="540544" y="13494"/>
                    </a:cubicBezTo>
                    <a:cubicBezTo>
                      <a:pt x="570309" y="26988"/>
                      <a:pt x="607219" y="64691"/>
                      <a:pt x="616744" y="89694"/>
                    </a:cubicBezTo>
                    <a:cubicBezTo>
                      <a:pt x="626269" y="114697"/>
                      <a:pt x="611981" y="137716"/>
                      <a:pt x="597694" y="163513"/>
                    </a:cubicBezTo>
                    <a:cubicBezTo>
                      <a:pt x="583407" y="189310"/>
                      <a:pt x="549275" y="226616"/>
                      <a:pt x="531019" y="244475"/>
                    </a:cubicBezTo>
                    <a:cubicBezTo>
                      <a:pt x="512763" y="262334"/>
                      <a:pt x="478235" y="281781"/>
                      <a:pt x="488157" y="270669"/>
                    </a:cubicBezTo>
                    <a:cubicBezTo>
                      <a:pt x="498079" y="259557"/>
                      <a:pt x="567532" y="200819"/>
                      <a:pt x="590551" y="177800"/>
                    </a:cubicBezTo>
                    <a:cubicBezTo>
                      <a:pt x="613570" y="154781"/>
                      <a:pt x="606822" y="137319"/>
                      <a:pt x="626269" y="132557"/>
                    </a:cubicBezTo>
                    <a:cubicBezTo>
                      <a:pt x="645716" y="127795"/>
                      <a:pt x="680641" y="133747"/>
                      <a:pt x="707232" y="149225"/>
                    </a:cubicBezTo>
                    <a:cubicBezTo>
                      <a:pt x="733823" y="164703"/>
                      <a:pt x="774304" y="200422"/>
                      <a:pt x="785813" y="225425"/>
                    </a:cubicBezTo>
                    <a:cubicBezTo>
                      <a:pt x="797322" y="250428"/>
                      <a:pt x="785019" y="277813"/>
                      <a:pt x="776288" y="299244"/>
                    </a:cubicBezTo>
                    <a:cubicBezTo>
                      <a:pt x="767557" y="320675"/>
                      <a:pt x="756445" y="343694"/>
                      <a:pt x="733426" y="354013"/>
                    </a:cubicBezTo>
                    <a:cubicBezTo>
                      <a:pt x="710407" y="364332"/>
                      <a:pt x="662385" y="359966"/>
                      <a:pt x="638176" y="361157"/>
                    </a:cubicBezTo>
                    <a:cubicBezTo>
                      <a:pt x="613967" y="362348"/>
                      <a:pt x="596503" y="360760"/>
                      <a:pt x="588169" y="361157"/>
                    </a:cubicBezTo>
                    <a:cubicBezTo>
                      <a:pt x="579835" y="361554"/>
                      <a:pt x="550466" y="359569"/>
                      <a:pt x="588169" y="363538"/>
                    </a:cubicBezTo>
                    <a:cubicBezTo>
                      <a:pt x="625872" y="367507"/>
                      <a:pt x="773907" y="364728"/>
                      <a:pt x="814388" y="384969"/>
                    </a:cubicBezTo>
                    <a:cubicBezTo>
                      <a:pt x="854869" y="405210"/>
                      <a:pt x="833835" y="457598"/>
                      <a:pt x="831057" y="484982"/>
                    </a:cubicBezTo>
                    <a:cubicBezTo>
                      <a:pt x="828279" y="512366"/>
                      <a:pt x="816372" y="527050"/>
                      <a:pt x="797719" y="549275"/>
                    </a:cubicBezTo>
                    <a:cubicBezTo>
                      <a:pt x="779066" y="571500"/>
                      <a:pt x="746126" y="608013"/>
                      <a:pt x="719138" y="618332"/>
                    </a:cubicBezTo>
                    <a:cubicBezTo>
                      <a:pt x="692151" y="628651"/>
                      <a:pt x="652463" y="619919"/>
                      <a:pt x="635794" y="611188"/>
                    </a:cubicBezTo>
                    <a:cubicBezTo>
                      <a:pt x="619125" y="602457"/>
                      <a:pt x="630238" y="583010"/>
                      <a:pt x="619126" y="565944"/>
                    </a:cubicBezTo>
                    <a:cubicBezTo>
                      <a:pt x="608014" y="548878"/>
                      <a:pt x="578644" y="519907"/>
                      <a:pt x="569119" y="508794"/>
                    </a:cubicBezTo>
                    <a:cubicBezTo>
                      <a:pt x="559594" y="497682"/>
                      <a:pt x="550864" y="475853"/>
                      <a:pt x="561976" y="499269"/>
                    </a:cubicBezTo>
                    <a:cubicBezTo>
                      <a:pt x="573089" y="522685"/>
                      <a:pt x="634604" y="618729"/>
                      <a:pt x="635794" y="649288"/>
                    </a:cubicBezTo>
                    <a:cubicBezTo>
                      <a:pt x="636984" y="679847"/>
                      <a:pt x="598488" y="668734"/>
                      <a:pt x="569119" y="682625"/>
                    </a:cubicBezTo>
                    <a:cubicBezTo>
                      <a:pt x="539750" y="696516"/>
                      <a:pt x="487760" y="725091"/>
                      <a:pt x="459582" y="732632"/>
                    </a:cubicBezTo>
                    <a:cubicBezTo>
                      <a:pt x="431404" y="740173"/>
                      <a:pt x="411163" y="739775"/>
                      <a:pt x="400051" y="727869"/>
                    </a:cubicBezTo>
                    <a:cubicBezTo>
                      <a:pt x="388939" y="715963"/>
                      <a:pt x="387351" y="690166"/>
                      <a:pt x="392907" y="661194"/>
                    </a:cubicBezTo>
                    <a:cubicBezTo>
                      <a:pt x="398463" y="632222"/>
                      <a:pt x="440135" y="541735"/>
                      <a:pt x="433388" y="554038"/>
                    </a:cubicBezTo>
                    <a:cubicBezTo>
                      <a:pt x="426641" y="566341"/>
                      <a:pt x="386160" y="699294"/>
                      <a:pt x="352426" y="735013"/>
                    </a:cubicBezTo>
                    <a:cubicBezTo>
                      <a:pt x="318692" y="770732"/>
                      <a:pt x="263526" y="769144"/>
                      <a:pt x="230982" y="768350"/>
                    </a:cubicBezTo>
                    <a:cubicBezTo>
                      <a:pt x="198438" y="767556"/>
                      <a:pt x="172244" y="745331"/>
                      <a:pt x="157163" y="730250"/>
                    </a:cubicBezTo>
                    <a:cubicBezTo>
                      <a:pt x="142082" y="715169"/>
                      <a:pt x="138113" y="696119"/>
                      <a:pt x="140494" y="677863"/>
                    </a:cubicBezTo>
                    <a:cubicBezTo>
                      <a:pt x="142875" y="659607"/>
                      <a:pt x="155179" y="642541"/>
                      <a:pt x="171451" y="620713"/>
                    </a:cubicBezTo>
                    <a:cubicBezTo>
                      <a:pt x="187723" y="598885"/>
                      <a:pt x="210345" y="566738"/>
                      <a:pt x="238126" y="546894"/>
                    </a:cubicBezTo>
                    <a:cubicBezTo>
                      <a:pt x="265907" y="527050"/>
                      <a:pt x="331391" y="507206"/>
                      <a:pt x="338138" y="501650"/>
                    </a:cubicBezTo>
                    <a:cubicBezTo>
                      <a:pt x="344885" y="496094"/>
                      <a:pt x="321866" y="509191"/>
                      <a:pt x="278607" y="513557"/>
                    </a:cubicBezTo>
                    <a:cubicBezTo>
                      <a:pt x="235348" y="517923"/>
                      <a:pt x="123826" y="536178"/>
                      <a:pt x="78582" y="527844"/>
                    </a:cubicBezTo>
                    <a:cubicBezTo>
                      <a:pt x="33338" y="519510"/>
                      <a:pt x="14288" y="492522"/>
                      <a:pt x="7144" y="463550"/>
                    </a:cubicBezTo>
                    <a:cubicBezTo>
                      <a:pt x="0" y="434578"/>
                      <a:pt x="23416" y="385366"/>
                      <a:pt x="35719" y="354013"/>
                    </a:cubicBezTo>
                    <a:cubicBezTo>
                      <a:pt x="48022" y="322660"/>
                      <a:pt x="42069" y="279004"/>
                      <a:pt x="80963" y="275432"/>
                    </a:cubicBezTo>
                    <a:cubicBezTo>
                      <a:pt x="119857" y="271860"/>
                      <a:pt x="232570" y="319882"/>
                      <a:pt x="269082" y="332582"/>
                    </a:cubicBezTo>
                    <a:cubicBezTo>
                      <a:pt x="305595" y="345282"/>
                      <a:pt x="323850" y="364729"/>
                      <a:pt x="300038" y="351632"/>
                    </a:cubicBezTo>
                    <a:cubicBezTo>
                      <a:pt x="276226" y="338535"/>
                      <a:pt x="140494" y="285353"/>
                      <a:pt x="126207" y="254000"/>
                    </a:cubicBezTo>
                    <a:cubicBezTo>
                      <a:pt x="111920" y="222647"/>
                      <a:pt x="191691" y="191691"/>
                      <a:pt x="214313" y="163513"/>
                    </a:cubicBezTo>
                    <a:cubicBezTo>
                      <a:pt x="236935" y="135335"/>
                      <a:pt x="234951" y="71041"/>
                      <a:pt x="261938" y="84932"/>
                    </a:cubicBezTo>
                    <a:cubicBezTo>
                      <a:pt x="288925" y="98823"/>
                      <a:pt x="370285" y="232173"/>
                      <a:pt x="383382" y="249238"/>
                    </a:cubicBezTo>
                    <a:close/>
                  </a:path>
                </a:pathLst>
              </a:custGeom>
              <a:solidFill>
                <a:srgbClr val="CC00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009599" y="2180403"/>
                <a:ext cx="285752" cy="285752"/>
              </a:xfrm>
              <a:prstGeom prst="ellipse">
                <a:avLst/>
              </a:prstGeom>
              <a:solidFill>
                <a:srgbClr val="FA9E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Cloud Callout 16"/>
          <p:cNvSpPr/>
          <p:nvPr/>
        </p:nvSpPr>
        <p:spPr>
          <a:xfrm>
            <a:off x="2660589" y="712569"/>
            <a:ext cx="2525530" cy="1303535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/>
          <p:cNvSpPr/>
          <p:nvPr/>
        </p:nvSpPr>
        <p:spPr>
          <a:xfrm>
            <a:off x="3248543" y="1955007"/>
            <a:ext cx="369290" cy="930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loud Callout 53"/>
          <p:cNvSpPr/>
          <p:nvPr/>
        </p:nvSpPr>
        <p:spPr>
          <a:xfrm>
            <a:off x="2971800" y="1441631"/>
            <a:ext cx="1418008" cy="73355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/>
          <p:cNvSpPr/>
          <p:nvPr/>
        </p:nvSpPr>
        <p:spPr>
          <a:xfrm>
            <a:off x="3291144" y="2145745"/>
            <a:ext cx="228908" cy="5185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 bwMode="auto">
          <a:xfrm>
            <a:off x="3538850" y="2825920"/>
            <a:ext cx="2170387" cy="1346509"/>
          </a:xfrm>
          <a:prstGeom prst="roundRect">
            <a:avLst/>
          </a:prstGeom>
          <a:solidFill>
            <a:srgbClr val="92D050"/>
          </a:solidFill>
          <a:ln w="31750" algn="ctr">
            <a:noFill/>
            <a:round/>
            <a:headEnd/>
            <a:tailEnd type="triangle" w="med" len="med"/>
          </a:ln>
        </p:spPr>
        <p:txBody>
          <a:bodyPr wrap="square" lIns="90000" tIns="46800" rIns="90000" bIns="46800" rtlCol="0" anchor="ctr">
            <a:noAutofit/>
          </a:bodyPr>
          <a:lstStyle/>
          <a:p>
            <a:pPr algn="ctr"/>
            <a:r>
              <a:rPr lang="fi-FI" sz="2200" dirty="0">
                <a:latin typeface="Kozuka Gothic Pro L" pitchFamily="34" charset="-128"/>
                <a:ea typeface="Kozuka Gothic Pro L" pitchFamily="34" charset="-128"/>
              </a:rPr>
              <a:t>Studying</a:t>
            </a:r>
            <a:endParaRPr lang="en-US" sz="2200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6858016" y="3071810"/>
            <a:ext cx="1776722" cy="886306"/>
          </a:xfrm>
          <a:prstGeom prst="roundRect">
            <a:avLst/>
          </a:prstGeom>
          <a:solidFill>
            <a:srgbClr val="92D050"/>
          </a:solidFill>
          <a:ln w="31750" algn="ctr">
            <a:noFill/>
            <a:round/>
            <a:headEnd/>
            <a:tailEnd type="triangle" w="med" len="med"/>
          </a:ln>
        </p:spPr>
        <p:txBody>
          <a:bodyPr wrap="square" lIns="90000" tIns="46800" rIns="90000" bIns="46800" rtlCol="0" anchor="ctr">
            <a:noAutofit/>
          </a:bodyPr>
          <a:lstStyle/>
          <a:p>
            <a:pPr algn="ctr"/>
            <a:r>
              <a:rPr lang="fi-FI" sz="2200" dirty="0">
                <a:latin typeface="Kozuka Gothic Pro L" pitchFamily="34" charset="-128"/>
                <a:ea typeface="Kozuka Gothic Pro L" pitchFamily="34" charset="-128"/>
              </a:rPr>
              <a:t>Assessment</a:t>
            </a:r>
            <a:endParaRPr lang="en-US" sz="2200" dirty="0">
              <a:latin typeface="Kozuka Gothic Pro L" pitchFamily="34" charset="-128"/>
              <a:ea typeface="Kozuka Gothic Pro L" pitchFamily="34" charset="-128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0" y="5836075"/>
            <a:ext cx="1133484" cy="1025769"/>
            <a:chOff x="0" y="5836075"/>
            <a:chExt cx="1133484" cy="1025769"/>
          </a:xfrm>
        </p:grpSpPr>
        <p:cxnSp>
          <p:nvCxnSpPr>
            <p:cNvPr id="80" name="Straight Connector 79"/>
            <p:cNvCxnSpPr/>
            <p:nvPr/>
          </p:nvCxnSpPr>
          <p:spPr bwMode="auto">
            <a:xfrm rot="5400000">
              <a:off x="149840" y="6523744"/>
              <a:ext cx="641619" cy="34582"/>
            </a:xfrm>
            <a:prstGeom prst="line">
              <a:avLst/>
            </a:prstGeom>
            <a:noFill/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1" name="Group 40"/>
            <p:cNvGrpSpPr/>
            <p:nvPr/>
          </p:nvGrpSpPr>
          <p:grpSpPr>
            <a:xfrm rot="21091901">
              <a:off x="0" y="5836075"/>
              <a:ext cx="1133484" cy="1021925"/>
              <a:chOff x="714348" y="1928802"/>
              <a:chExt cx="854869" cy="770732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714348" y="1928802"/>
                <a:ext cx="854869" cy="770732"/>
              </a:xfrm>
              <a:custGeom>
                <a:avLst/>
                <a:gdLst>
                  <a:gd name="connsiteX0" fmla="*/ 383382 w 854869"/>
                  <a:gd name="connsiteY0" fmla="*/ 249238 h 770732"/>
                  <a:gd name="connsiteX1" fmla="*/ 340519 w 854869"/>
                  <a:gd name="connsiteY1" fmla="*/ 187325 h 770732"/>
                  <a:gd name="connsiteX2" fmla="*/ 345282 w 854869"/>
                  <a:gd name="connsiteY2" fmla="*/ 61119 h 770732"/>
                  <a:gd name="connsiteX3" fmla="*/ 438151 w 854869"/>
                  <a:gd name="connsiteY3" fmla="*/ 8732 h 770732"/>
                  <a:gd name="connsiteX4" fmla="*/ 540544 w 854869"/>
                  <a:gd name="connsiteY4" fmla="*/ 13494 h 770732"/>
                  <a:gd name="connsiteX5" fmla="*/ 616744 w 854869"/>
                  <a:gd name="connsiteY5" fmla="*/ 89694 h 770732"/>
                  <a:gd name="connsiteX6" fmla="*/ 597694 w 854869"/>
                  <a:gd name="connsiteY6" fmla="*/ 163513 h 770732"/>
                  <a:gd name="connsiteX7" fmla="*/ 531019 w 854869"/>
                  <a:gd name="connsiteY7" fmla="*/ 244475 h 770732"/>
                  <a:gd name="connsiteX8" fmla="*/ 488157 w 854869"/>
                  <a:gd name="connsiteY8" fmla="*/ 270669 h 770732"/>
                  <a:gd name="connsiteX9" fmla="*/ 590551 w 854869"/>
                  <a:gd name="connsiteY9" fmla="*/ 177800 h 770732"/>
                  <a:gd name="connsiteX10" fmla="*/ 626269 w 854869"/>
                  <a:gd name="connsiteY10" fmla="*/ 132557 h 770732"/>
                  <a:gd name="connsiteX11" fmla="*/ 707232 w 854869"/>
                  <a:gd name="connsiteY11" fmla="*/ 149225 h 770732"/>
                  <a:gd name="connsiteX12" fmla="*/ 785813 w 854869"/>
                  <a:gd name="connsiteY12" fmla="*/ 225425 h 770732"/>
                  <a:gd name="connsiteX13" fmla="*/ 776288 w 854869"/>
                  <a:gd name="connsiteY13" fmla="*/ 299244 h 770732"/>
                  <a:gd name="connsiteX14" fmla="*/ 733426 w 854869"/>
                  <a:gd name="connsiteY14" fmla="*/ 354013 h 770732"/>
                  <a:gd name="connsiteX15" fmla="*/ 638176 w 854869"/>
                  <a:gd name="connsiteY15" fmla="*/ 361157 h 770732"/>
                  <a:gd name="connsiteX16" fmla="*/ 588169 w 854869"/>
                  <a:gd name="connsiteY16" fmla="*/ 361157 h 770732"/>
                  <a:gd name="connsiteX17" fmla="*/ 588169 w 854869"/>
                  <a:gd name="connsiteY17" fmla="*/ 363538 h 770732"/>
                  <a:gd name="connsiteX18" fmla="*/ 814388 w 854869"/>
                  <a:gd name="connsiteY18" fmla="*/ 384969 h 770732"/>
                  <a:gd name="connsiteX19" fmla="*/ 831057 w 854869"/>
                  <a:gd name="connsiteY19" fmla="*/ 484982 h 770732"/>
                  <a:gd name="connsiteX20" fmla="*/ 797719 w 854869"/>
                  <a:gd name="connsiteY20" fmla="*/ 549275 h 770732"/>
                  <a:gd name="connsiteX21" fmla="*/ 719138 w 854869"/>
                  <a:gd name="connsiteY21" fmla="*/ 618332 h 770732"/>
                  <a:gd name="connsiteX22" fmla="*/ 635794 w 854869"/>
                  <a:gd name="connsiteY22" fmla="*/ 611188 h 770732"/>
                  <a:gd name="connsiteX23" fmla="*/ 619126 w 854869"/>
                  <a:gd name="connsiteY23" fmla="*/ 565944 h 770732"/>
                  <a:gd name="connsiteX24" fmla="*/ 569119 w 854869"/>
                  <a:gd name="connsiteY24" fmla="*/ 508794 h 770732"/>
                  <a:gd name="connsiteX25" fmla="*/ 561976 w 854869"/>
                  <a:gd name="connsiteY25" fmla="*/ 499269 h 770732"/>
                  <a:gd name="connsiteX26" fmla="*/ 635794 w 854869"/>
                  <a:gd name="connsiteY26" fmla="*/ 649288 h 770732"/>
                  <a:gd name="connsiteX27" fmla="*/ 569119 w 854869"/>
                  <a:gd name="connsiteY27" fmla="*/ 682625 h 770732"/>
                  <a:gd name="connsiteX28" fmla="*/ 459582 w 854869"/>
                  <a:gd name="connsiteY28" fmla="*/ 732632 h 770732"/>
                  <a:gd name="connsiteX29" fmla="*/ 400051 w 854869"/>
                  <a:gd name="connsiteY29" fmla="*/ 727869 h 770732"/>
                  <a:gd name="connsiteX30" fmla="*/ 392907 w 854869"/>
                  <a:gd name="connsiteY30" fmla="*/ 661194 h 770732"/>
                  <a:gd name="connsiteX31" fmla="*/ 433388 w 854869"/>
                  <a:gd name="connsiteY31" fmla="*/ 554038 h 770732"/>
                  <a:gd name="connsiteX32" fmla="*/ 352426 w 854869"/>
                  <a:gd name="connsiteY32" fmla="*/ 735013 h 770732"/>
                  <a:gd name="connsiteX33" fmla="*/ 230982 w 854869"/>
                  <a:gd name="connsiteY33" fmla="*/ 768350 h 770732"/>
                  <a:gd name="connsiteX34" fmla="*/ 157163 w 854869"/>
                  <a:gd name="connsiteY34" fmla="*/ 730250 h 770732"/>
                  <a:gd name="connsiteX35" fmla="*/ 140494 w 854869"/>
                  <a:gd name="connsiteY35" fmla="*/ 677863 h 770732"/>
                  <a:gd name="connsiteX36" fmla="*/ 171451 w 854869"/>
                  <a:gd name="connsiteY36" fmla="*/ 620713 h 770732"/>
                  <a:gd name="connsiteX37" fmla="*/ 238126 w 854869"/>
                  <a:gd name="connsiteY37" fmla="*/ 546894 h 770732"/>
                  <a:gd name="connsiteX38" fmla="*/ 338138 w 854869"/>
                  <a:gd name="connsiteY38" fmla="*/ 501650 h 770732"/>
                  <a:gd name="connsiteX39" fmla="*/ 278607 w 854869"/>
                  <a:gd name="connsiteY39" fmla="*/ 513557 h 770732"/>
                  <a:gd name="connsiteX40" fmla="*/ 78582 w 854869"/>
                  <a:gd name="connsiteY40" fmla="*/ 527844 h 770732"/>
                  <a:gd name="connsiteX41" fmla="*/ 7144 w 854869"/>
                  <a:gd name="connsiteY41" fmla="*/ 463550 h 770732"/>
                  <a:gd name="connsiteX42" fmla="*/ 35719 w 854869"/>
                  <a:gd name="connsiteY42" fmla="*/ 354013 h 770732"/>
                  <a:gd name="connsiteX43" fmla="*/ 80963 w 854869"/>
                  <a:gd name="connsiteY43" fmla="*/ 275432 h 770732"/>
                  <a:gd name="connsiteX44" fmla="*/ 269082 w 854869"/>
                  <a:gd name="connsiteY44" fmla="*/ 332582 h 770732"/>
                  <a:gd name="connsiteX45" fmla="*/ 300038 w 854869"/>
                  <a:gd name="connsiteY45" fmla="*/ 351632 h 770732"/>
                  <a:gd name="connsiteX46" fmla="*/ 126207 w 854869"/>
                  <a:gd name="connsiteY46" fmla="*/ 254000 h 770732"/>
                  <a:gd name="connsiteX47" fmla="*/ 214313 w 854869"/>
                  <a:gd name="connsiteY47" fmla="*/ 163513 h 770732"/>
                  <a:gd name="connsiteX48" fmla="*/ 261938 w 854869"/>
                  <a:gd name="connsiteY48" fmla="*/ 84932 h 770732"/>
                  <a:gd name="connsiteX49" fmla="*/ 383382 w 854869"/>
                  <a:gd name="connsiteY49" fmla="*/ 249238 h 770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854869" h="770732">
                    <a:moveTo>
                      <a:pt x="383382" y="249238"/>
                    </a:moveTo>
                    <a:cubicBezTo>
                      <a:pt x="396479" y="266304"/>
                      <a:pt x="346869" y="218678"/>
                      <a:pt x="340519" y="187325"/>
                    </a:cubicBezTo>
                    <a:cubicBezTo>
                      <a:pt x="334169" y="155972"/>
                      <a:pt x="329010" y="90884"/>
                      <a:pt x="345282" y="61119"/>
                    </a:cubicBezTo>
                    <a:cubicBezTo>
                      <a:pt x="361554" y="31354"/>
                      <a:pt x="405607" y="16670"/>
                      <a:pt x="438151" y="8732"/>
                    </a:cubicBezTo>
                    <a:cubicBezTo>
                      <a:pt x="470695" y="795"/>
                      <a:pt x="510779" y="0"/>
                      <a:pt x="540544" y="13494"/>
                    </a:cubicBezTo>
                    <a:cubicBezTo>
                      <a:pt x="570309" y="26988"/>
                      <a:pt x="607219" y="64691"/>
                      <a:pt x="616744" y="89694"/>
                    </a:cubicBezTo>
                    <a:cubicBezTo>
                      <a:pt x="626269" y="114697"/>
                      <a:pt x="611981" y="137716"/>
                      <a:pt x="597694" y="163513"/>
                    </a:cubicBezTo>
                    <a:cubicBezTo>
                      <a:pt x="583407" y="189310"/>
                      <a:pt x="549275" y="226616"/>
                      <a:pt x="531019" y="244475"/>
                    </a:cubicBezTo>
                    <a:cubicBezTo>
                      <a:pt x="512763" y="262334"/>
                      <a:pt x="478235" y="281781"/>
                      <a:pt x="488157" y="270669"/>
                    </a:cubicBezTo>
                    <a:cubicBezTo>
                      <a:pt x="498079" y="259557"/>
                      <a:pt x="567532" y="200819"/>
                      <a:pt x="590551" y="177800"/>
                    </a:cubicBezTo>
                    <a:cubicBezTo>
                      <a:pt x="613570" y="154781"/>
                      <a:pt x="606822" y="137319"/>
                      <a:pt x="626269" y="132557"/>
                    </a:cubicBezTo>
                    <a:cubicBezTo>
                      <a:pt x="645716" y="127795"/>
                      <a:pt x="680641" y="133747"/>
                      <a:pt x="707232" y="149225"/>
                    </a:cubicBezTo>
                    <a:cubicBezTo>
                      <a:pt x="733823" y="164703"/>
                      <a:pt x="774304" y="200422"/>
                      <a:pt x="785813" y="225425"/>
                    </a:cubicBezTo>
                    <a:cubicBezTo>
                      <a:pt x="797322" y="250428"/>
                      <a:pt x="785019" y="277813"/>
                      <a:pt x="776288" y="299244"/>
                    </a:cubicBezTo>
                    <a:cubicBezTo>
                      <a:pt x="767557" y="320675"/>
                      <a:pt x="756445" y="343694"/>
                      <a:pt x="733426" y="354013"/>
                    </a:cubicBezTo>
                    <a:cubicBezTo>
                      <a:pt x="710407" y="364332"/>
                      <a:pt x="662385" y="359966"/>
                      <a:pt x="638176" y="361157"/>
                    </a:cubicBezTo>
                    <a:cubicBezTo>
                      <a:pt x="613967" y="362348"/>
                      <a:pt x="596503" y="360760"/>
                      <a:pt x="588169" y="361157"/>
                    </a:cubicBezTo>
                    <a:cubicBezTo>
                      <a:pt x="579835" y="361554"/>
                      <a:pt x="550466" y="359569"/>
                      <a:pt x="588169" y="363538"/>
                    </a:cubicBezTo>
                    <a:cubicBezTo>
                      <a:pt x="625872" y="367507"/>
                      <a:pt x="773907" y="364728"/>
                      <a:pt x="814388" y="384969"/>
                    </a:cubicBezTo>
                    <a:cubicBezTo>
                      <a:pt x="854869" y="405210"/>
                      <a:pt x="833835" y="457598"/>
                      <a:pt x="831057" y="484982"/>
                    </a:cubicBezTo>
                    <a:cubicBezTo>
                      <a:pt x="828279" y="512366"/>
                      <a:pt x="816372" y="527050"/>
                      <a:pt x="797719" y="549275"/>
                    </a:cubicBezTo>
                    <a:cubicBezTo>
                      <a:pt x="779066" y="571500"/>
                      <a:pt x="746126" y="608013"/>
                      <a:pt x="719138" y="618332"/>
                    </a:cubicBezTo>
                    <a:cubicBezTo>
                      <a:pt x="692151" y="628651"/>
                      <a:pt x="652463" y="619919"/>
                      <a:pt x="635794" y="611188"/>
                    </a:cubicBezTo>
                    <a:cubicBezTo>
                      <a:pt x="619125" y="602457"/>
                      <a:pt x="630238" y="583010"/>
                      <a:pt x="619126" y="565944"/>
                    </a:cubicBezTo>
                    <a:cubicBezTo>
                      <a:pt x="608014" y="548878"/>
                      <a:pt x="578644" y="519907"/>
                      <a:pt x="569119" y="508794"/>
                    </a:cubicBezTo>
                    <a:cubicBezTo>
                      <a:pt x="559594" y="497682"/>
                      <a:pt x="550864" y="475853"/>
                      <a:pt x="561976" y="499269"/>
                    </a:cubicBezTo>
                    <a:cubicBezTo>
                      <a:pt x="573089" y="522685"/>
                      <a:pt x="634604" y="618729"/>
                      <a:pt x="635794" y="649288"/>
                    </a:cubicBezTo>
                    <a:cubicBezTo>
                      <a:pt x="636984" y="679847"/>
                      <a:pt x="598488" y="668734"/>
                      <a:pt x="569119" y="682625"/>
                    </a:cubicBezTo>
                    <a:cubicBezTo>
                      <a:pt x="539750" y="696516"/>
                      <a:pt x="487760" y="725091"/>
                      <a:pt x="459582" y="732632"/>
                    </a:cubicBezTo>
                    <a:cubicBezTo>
                      <a:pt x="431404" y="740173"/>
                      <a:pt x="411163" y="739775"/>
                      <a:pt x="400051" y="727869"/>
                    </a:cubicBezTo>
                    <a:cubicBezTo>
                      <a:pt x="388939" y="715963"/>
                      <a:pt x="387351" y="690166"/>
                      <a:pt x="392907" y="661194"/>
                    </a:cubicBezTo>
                    <a:cubicBezTo>
                      <a:pt x="398463" y="632222"/>
                      <a:pt x="440135" y="541735"/>
                      <a:pt x="433388" y="554038"/>
                    </a:cubicBezTo>
                    <a:cubicBezTo>
                      <a:pt x="426641" y="566341"/>
                      <a:pt x="386160" y="699294"/>
                      <a:pt x="352426" y="735013"/>
                    </a:cubicBezTo>
                    <a:cubicBezTo>
                      <a:pt x="318692" y="770732"/>
                      <a:pt x="263526" y="769144"/>
                      <a:pt x="230982" y="768350"/>
                    </a:cubicBezTo>
                    <a:cubicBezTo>
                      <a:pt x="198438" y="767556"/>
                      <a:pt x="172244" y="745331"/>
                      <a:pt x="157163" y="730250"/>
                    </a:cubicBezTo>
                    <a:cubicBezTo>
                      <a:pt x="142082" y="715169"/>
                      <a:pt x="138113" y="696119"/>
                      <a:pt x="140494" y="677863"/>
                    </a:cubicBezTo>
                    <a:cubicBezTo>
                      <a:pt x="142875" y="659607"/>
                      <a:pt x="155179" y="642541"/>
                      <a:pt x="171451" y="620713"/>
                    </a:cubicBezTo>
                    <a:cubicBezTo>
                      <a:pt x="187723" y="598885"/>
                      <a:pt x="210345" y="566738"/>
                      <a:pt x="238126" y="546894"/>
                    </a:cubicBezTo>
                    <a:cubicBezTo>
                      <a:pt x="265907" y="527050"/>
                      <a:pt x="331391" y="507206"/>
                      <a:pt x="338138" y="501650"/>
                    </a:cubicBezTo>
                    <a:cubicBezTo>
                      <a:pt x="344885" y="496094"/>
                      <a:pt x="321866" y="509191"/>
                      <a:pt x="278607" y="513557"/>
                    </a:cubicBezTo>
                    <a:cubicBezTo>
                      <a:pt x="235348" y="517923"/>
                      <a:pt x="123826" y="536178"/>
                      <a:pt x="78582" y="527844"/>
                    </a:cubicBezTo>
                    <a:cubicBezTo>
                      <a:pt x="33338" y="519510"/>
                      <a:pt x="14288" y="492522"/>
                      <a:pt x="7144" y="463550"/>
                    </a:cubicBezTo>
                    <a:cubicBezTo>
                      <a:pt x="0" y="434578"/>
                      <a:pt x="23416" y="385366"/>
                      <a:pt x="35719" y="354013"/>
                    </a:cubicBezTo>
                    <a:cubicBezTo>
                      <a:pt x="48022" y="322660"/>
                      <a:pt x="42069" y="279004"/>
                      <a:pt x="80963" y="275432"/>
                    </a:cubicBezTo>
                    <a:cubicBezTo>
                      <a:pt x="119857" y="271860"/>
                      <a:pt x="232570" y="319882"/>
                      <a:pt x="269082" y="332582"/>
                    </a:cubicBezTo>
                    <a:cubicBezTo>
                      <a:pt x="305595" y="345282"/>
                      <a:pt x="323850" y="364729"/>
                      <a:pt x="300038" y="351632"/>
                    </a:cubicBezTo>
                    <a:cubicBezTo>
                      <a:pt x="276226" y="338535"/>
                      <a:pt x="140494" y="285353"/>
                      <a:pt x="126207" y="254000"/>
                    </a:cubicBezTo>
                    <a:cubicBezTo>
                      <a:pt x="111920" y="222647"/>
                      <a:pt x="191691" y="191691"/>
                      <a:pt x="214313" y="163513"/>
                    </a:cubicBezTo>
                    <a:cubicBezTo>
                      <a:pt x="236935" y="135335"/>
                      <a:pt x="234951" y="71041"/>
                      <a:pt x="261938" y="84932"/>
                    </a:cubicBezTo>
                    <a:cubicBezTo>
                      <a:pt x="288925" y="98823"/>
                      <a:pt x="370285" y="232173"/>
                      <a:pt x="383382" y="249238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009599" y="2180403"/>
                <a:ext cx="285752" cy="28575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5" name="Right Arrow 104"/>
          <p:cNvSpPr/>
          <p:nvPr/>
        </p:nvSpPr>
        <p:spPr bwMode="auto">
          <a:xfrm>
            <a:off x="2381276" y="3373465"/>
            <a:ext cx="1143008" cy="285752"/>
          </a:xfrm>
          <a:prstGeom prst="rightArrow">
            <a:avLst/>
          </a:prstGeom>
          <a:solidFill>
            <a:schemeClr val="tx1"/>
          </a:solidFill>
          <a:ln w="31750" algn="ctr">
            <a:noFill/>
            <a:round/>
            <a:headEnd/>
            <a:tailEnd type="triangle" w="med" len="med"/>
          </a:ln>
        </p:spPr>
        <p:txBody>
          <a:bodyPr wrap="square" lIns="90000" tIns="46800" rIns="90000" bIns="4680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 bwMode="auto">
          <a:xfrm>
            <a:off x="5715008" y="3357562"/>
            <a:ext cx="1143008" cy="285752"/>
          </a:xfrm>
          <a:prstGeom prst="rightArrow">
            <a:avLst/>
          </a:prstGeom>
          <a:solidFill>
            <a:schemeClr val="tx1"/>
          </a:solidFill>
          <a:ln w="31750" algn="ctr">
            <a:noFill/>
            <a:round/>
            <a:headEnd/>
            <a:tailEnd type="triangle" w="med" len="med"/>
          </a:ln>
        </p:spPr>
        <p:txBody>
          <a:bodyPr wrap="square" lIns="90000" tIns="46800" rIns="90000" bIns="46800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92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17" grpId="0" animBg="1"/>
      <p:bldP spid="18" grpId="0" animBg="1"/>
      <p:bldP spid="54" grpId="0" animBg="1"/>
      <p:bldP spid="55" grpId="0" animBg="1"/>
      <p:bldP spid="57" grpId="0" animBg="1"/>
      <p:bldP spid="58" grpId="0" animBg="1"/>
      <p:bldP spid="105" grpId="0" animBg="1"/>
      <p:bldP spid="10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467600" cy="3810000"/>
          </a:xfrm>
        </p:spPr>
        <p:txBody>
          <a:bodyPr/>
          <a:lstStyle/>
          <a:p>
            <a:r>
              <a:rPr lang="fi-FI" dirty="0"/>
              <a:t>Despite all the warnings about workload,       O1 is perfectly doable, as long as you’re active!</a:t>
            </a:r>
          </a:p>
          <a:p>
            <a:endParaRPr lang="fi-FI" dirty="0"/>
          </a:p>
          <a:p>
            <a:r>
              <a:rPr lang="fi-FI" dirty="0"/>
              <a:t>We’ve tried to make everything as student-friendly as possible, so that your working hours are well spent and effective for learning.</a:t>
            </a:r>
          </a:p>
        </p:txBody>
      </p:sp>
    </p:spTree>
    <p:extLst>
      <p:ext uri="{BB962C8B-B14F-4D97-AF65-F5344CB8AC3E}">
        <p14:creationId xmlns:p14="http://schemas.microsoft.com/office/powerpoint/2010/main" val="4023035672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905466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685800"/>
          </a:xfrm>
        </p:spPr>
        <p:txBody>
          <a:bodyPr>
            <a:noAutofit/>
          </a:bodyPr>
          <a:lstStyle/>
          <a:p>
            <a:r>
              <a:rPr lang="fi-FI" sz="4000" dirty="0"/>
              <a:t>Now, let’s get to programming...</a:t>
            </a:r>
          </a:p>
        </p:txBody>
      </p:sp>
    </p:spTree>
    <p:extLst>
      <p:ext uri="{BB962C8B-B14F-4D97-AF65-F5344CB8AC3E}">
        <p14:creationId xmlns:p14="http://schemas.microsoft.com/office/powerpoint/2010/main" val="1189960183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Programming?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467600" cy="2505492"/>
          </a:xfrm>
        </p:spPr>
        <p:txBody>
          <a:bodyPr/>
          <a:lstStyle/>
          <a:p>
            <a:r>
              <a:rPr lang="fi-FI" dirty="0"/>
              <a:t>To program is to create instructions for a computer to follow.</a:t>
            </a:r>
          </a:p>
          <a:p>
            <a:pPr lvl="1"/>
            <a:r>
              <a:rPr lang="fi-FI" dirty="0"/>
              <a:t>When a computer runs a program, things happen as specified by the programmer.</a:t>
            </a:r>
          </a:p>
          <a:p>
            <a:pPr marL="457200" lvl="1" indent="0">
              <a:buNone/>
            </a:pPr>
            <a:endParaRPr lang="fi-FI" dirty="0"/>
          </a:p>
          <a:p>
            <a:r>
              <a:rPr lang="fi-FI" dirty="0"/>
              <a:t>An </a:t>
            </a:r>
            <a:r>
              <a:rPr lang="fi-FI" i="1" dirty="0"/>
              <a:t>application</a:t>
            </a:r>
            <a:r>
              <a:rPr lang="fi-FI" dirty="0"/>
              <a:t> is a common sort of program.</a:t>
            </a:r>
          </a:p>
          <a:p>
            <a:pPr lvl="1"/>
            <a:r>
              <a:rPr lang="fi-FI" dirty="0"/>
              <a:t>Each application has a specific purpose. It helps people do meaningful things related to that purpose.</a:t>
            </a:r>
          </a:p>
          <a:p>
            <a:pPr lvl="1"/>
            <a:r>
              <a:rPr lang="fi-FI" dirty="0"/>
              <a:t>Examples: an email program, a text editor,                     a computer game.</a:t>
            </a:r>
          </a:p>
        </p:txBody>
      </p:sp>
    </p:spTree>
    <p:extLst>
      <p:ext uri="{BB962C8B-B14F-4D97-AF65-F5344CB8AC3E}">
        <p14:creationId xmlns:p14="http://schemas.microsoft.com/office/powerpoint/2010/main" val="3644614163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945489-A7FA-4B4D-980F-B48AA97E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9143"/>
            <a:ext cx="9144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Programming Languages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>
          <a:xfrm>
            <a:off x="256117" y="685800"/>
            <a:ext cx="8735483" cy="9906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200" dirty="0"/>
              <a:t>To instruct a computer, we need a suitable language, a </a:t>
            </a:r>
            <a:r>
              <a:rPr lang="fi-FI" sz="2200" i="1" dirty="0"/>
              <a:t>programming language</a:t>
            </a:r>
            <a:r>
              <a:rPr lang="fi-FI" sz="2200" dirty="0"/>
              <a:t>. </a:t>
            </a:r>
          </a:p>
          <a:p>
            <a:r>
              <a:rPr lang="fi-FI" sz="2200" dirty="0"/>
              <a:t>There are loads of options. </a:t>
            </a:r>
          </a:p>
          <a:p>
            <a:r>
              <a:rPr lang="fi-FI" sz="2200" dirty="0"/>
              <a:t>In O1, we’ll be using a particular language. At the same time — and more importantly — you’ll learn general programming skills and principles that apply generally to many languages.</a:t>
            </a:r>
          </a:p>
        </p:txBody>
      </p:sp>
      <p:sp>
        <p:nvSpPr>
          <p:cNvPr id="4" name="Oval 3"/>
          <p:cNvSpPr/>
          <p:nvPr/>
        </p:nvSpPr>
        <p:spPr>
          <a:xfrm>
            <a:off x="5777593" y="3773941"/>
            <a:ext cx="609600" cy="533400"/>
          </a:xfrm>
          <a:prstGeom prst="ellipse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629716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IntelliJ, a Programming Environment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>
          <a:xfrm>
            <a:off x="304800" y="990600"/>
            <a:ext cx="8305800" cy="9906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400" dirty="0"/>
              <a:t>Programmers use existing programs as tools that help them create new ones. </a:t>
            </a:r>
          </a:p>
          <a:p>
            <a:endParaRPr lang="fi-FI" sz="2400" dirty="0"/>
          </a:p>
          <a:p>
            <a:r>
              <a:rPr lang="fi-FI" sz="2400" dirty="0"/>
              <a:t>There are loads of such helper programs to choose from.</a:t>
            </a:r>
          </a:p>
          <a:p>
            <a:endParaRPr lang="fi-FI" sz="2400" dirty="0"/>
          </a:p>
          <a:p>
            <a:r>
              <a:rPr lang="fi-FI" sz="2400" dirty="0"/>
              <a:t>In O1, we’ll be using a program called </a:t>
            </a:r>
            <a:r>
              <a:rPr lang="fi-FI" sz="2400" i="1" dirty="0"/>
              <a:t>IntelliJ IDEA. </a:t>
            </a:r>
          </a:p>
        </p:txBody>
      </p:sp>
      <p:pic>
        <p:nvPicPr>
          <p:cNvPr id="4" name="Picture 3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26AFE6E6-154D-03A9-9F9A-C846F7AD19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10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89217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090951"/>
      </p:ext>
    </p:extLst>
  </p:cSld>
  <p:clrMapOvr>
    <a:masterClrMapping/>
  </p:clrMapOvr>
  <p:transition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685800"/>
          </a:xfrm>
        </p:spPr>
        <p:txBody>
          <a:bodyPr/>
          <a:lstStyle/>
          <a:p>
            <a:r>
              <a:rPr lang="fi-FI" dirty="0"/>
              <a:t>Things to Note Right Now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>
          <a:xfrm>
            <a:off x="228601" y="1524000"/>
            <a:ext cx="7772399" cy="9906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400" i="1" dirty="0"/>
              <a:t>The first deadline is on Wednesday, September 13th, at 18:00. </a:t>
            </a:r>
          </a:p>
          <a:p>
            <a:pPr lvl="1"/>
            <a:r>
              <a:rPr lang="fi-FI" sz="2100" dirty="0"/>
              <a:t>Before that, you’ll need to study prenty of material in Week 1 and submit the associated assignments.</a:t>
            </a:r>
          </a:p>
          <a:p>
            <a:pPr lvl="1"/>
            <a:r>
              <a:rPr lang="fi-FI" sz="2100" dirty="0"/>
              <a:t>Get started soon!</a:t>
            </a:r>
          </a:p>
          <a:p>
            <a:pPr lvl="1"/>
            <a:endParaRPr lang="fi-FI" sz="1600" dirty="0"/>
          </a:p>
          <a:p>
            <a:r>
              <a:rPr lang="fi-FI" sz="2400" dirty="0"/>
              <a:t>We’ll have lab sessions every day (weekends excluded), starting from this week’s Thursday.</a:t>
            </a:r>
          </a:p>
          <a:p>
            <a:pPr lvl="1"/>
            <a:r>
              <a:rPr lang="fi-FI" sz="2100" dirty="0"/>
              <a:t>Details in A+.</a:t>
            </a:r>
          </a:p>
          <a:p>
            <a:pPr lvl="1"/>
            <a:endParaRPr lang="fi-FI" sz="1600" dirty="0"/>
          </a:p>
          <a:p>
            <a:r>
              <a:rPr lang="fi-FI" sz="2400" dirty="0"/>
              <a:t>See you at the lab sessions, on our online channels, and in December’s end-of-course event!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2350526752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 bwMode="auto">
          <a:xfrm>
            <a:off x="428596" y="3071810"/>
            <a:ext cx="1948891" cy="886306"/>
          </a:xfrm>
          <a:prstGeom prst="roundRect">
            <a:avLst/>
          </a:prstGeom>
          <a:solidFill>
            <a:srgbClr val="92D050"/>
          </a:solidFill>
          <a:ln w="31750" algn="ctr">
            <a:noFill/>
            <a:round/>
            <a:headEnd/>
            <a:tailEnd type="triangle" w="med" len="med"/>
          </a:ln>
        </p:spPr>
        <p:txBody>
          <a:bodyPr wrap="square" lIns="90000" tIns="46800" rIns="90000" bIns="46800" rtlCol="0" anchor="ctr">
            <a:noAutofit/>
          </a:bodyPr>
          <a:lstStyle/>
          <a:p>
            <a:pPr algn="ctr"/>
            <a:r>
              <a:rPr lang="fi-FI" sz="2200" dirty="0">
                <a:latin typeface="Kozuka Gothic Pro L" pitchFamily="34" charset="-128"/>
                <a:ea typeface="Kozuka Gothic Pro L" pitchFamily="34" charset="-128"/>
              </a:rPr>
              <a:t>Learning Goals</a:t>
            </a:r>
            <a:endParaRPr lang="en-US" sz="2200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6858016" y="3071810"/>
            <a:ext cx="1776722" cy="886306"/>
          </a:xfrm>
          <a:prstGeom prst="roundRect">
            <a:avLst/>
          </a:prstGeom>
          <a:solidFill>
            <a:srgbClr val="92D050"/>
          </a:solidFill>
          <a:ln w="31750" algn="ctr">
            <a:noFill/>
            <a:round/>
            <a:headEnd/>
            <a:tailEnd type="triangle" w="med" len="med"/>
          </a:ln>
        </p:spPr>
        <p:txBody>
          <a:bodyPr wrap="square" lIns="90000" tIns="46800" rIns="90000" bIns="46800" rtlCol="0" anchor="ctr">
            <a:noAutofit/>
          </a:bodyPr>
          <a:lstStyle/>
          <a:p>
            <a:pPr algn="ctr"/>
            <a:r>
              <a:rPr lang="fi-FI" sz="2200" dirty="0">
                <a:latin typeface="Kozuka Gothic Pro L" pitchFamily="34" charset="-128"/>
                <a:ea typeface="Kozuka Gothic Pro L" pitchFamily="34" charset="-128"/>
              </a:rPr>
              <a:t>Assessment</a:t>
            </a:r>
            <a:endParaRPr lang="en-US" sz="2200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2381276" y="3373465"/>
            <a:ext cx="1143008" cy="285752"/>
          </a:xfrm>
          <a:prstGeom prst="rightArrow">
            <a:avLst/>
          </a:prstGeom>
          <a:solidFill>
            <a:schemeClr val="tx1"/>
          </a:solidFill>
          <a:ln w="31750" algn="ctr">
            <a:noFill/>
            <a:round/>
            <a:headEnd/>
            <a:tailEnd type="triangle" w="med" len="med"/>
          </a:ln>
        </p:spPr>
        <p:txBody>
          <a:bodyPr wrap="square" lIns="90000" tIns="46800" rIns="90000" bIns="4680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 bwMode="auto">
          <a:xfrm>
            <a:off x="5715008" y="3357562"/>
            <a:ext cx="1143008" cy="285752"/>
          </a:xfrm>
          <a:prstGeom prst="rightArrow">
            <a:avLst/>
          </a:prstGeom>
          <a:solidFill>
            <a:schemeClr val="tx1"/>
          </a:solidFill>
          <a:ln w="31750" algn="ctr">
            <a:noFill/>
            <a:round/>
            <a:headEnd/>
            <a:tailEnd type="triangle" w="med" len="med"/>
          </a:ln>
        </p:spPr>
        <p:txBody>
          <a:bodyPr wrap="square" lIns="90000" tIns="46800" rIns="90000" bIns="4680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Is this how courses work?</a:t>
            </a:r>
            <a:endParaRPr lang="en-US" dirty="0"/>
          </a:p>
        </p:txBody>
      </p:sp>
      <p:grpSp>
        <p:nvGrpSpPr>
          <p:cNvPr id="3" name="Group 9"/>
          <p:cNvGrpSpPr/>
          <p:nvPr/>
        </p:nvGrpSpPr>
        <p:grpSpPr>
          <a:xfrm>
            <a:off x="0" y="285728"/>
            <a:ext cx="2220686" cy="2242319"/>
            <a:chOff x="5653272" y="1143566"/>
            <a:chExt cx="1428760" cy="1428760"/>
          </a:xfrm>
        </p:grpSpPr>
        <p:sp>
          <p:nvSpPr>
            <p:cNvPr id="11" name="16-Point Star 10"/>
            <p:cNvSpPr/>
            <p:nvPr/>
          </p:nvSpPr>
          <p:spPr>
            <a:xfrm>
              <a:off x="5653272" y="1143566"/>
              <a:ext cx="1428760" cy="1428760"/>
            </a:xfrm>
            <a:prstGeom prst="star16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929322" y="1428736"/>
              <a:ext cx="857256" cy="8572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184392" y="1674278"/>
              <a:ext cx="76200" cy="169762"/>
            </a:xfrm>
            <a:custGeom>
              <a:avLst/>
              <a:gdLst>
                <a:gd name="connsiteX0" fmla="*/ 3048 w 57912"/>
                <a:gd name="connsiteY0" fmla="*/ 50890 h 85193"/>
                <a:gd name="connsiteX1" fmla="*/ 39624 w 57912"/>
                <a:gd name="connsiteY1" fmla="*/ 5170 h 85193"/>
                <a:gd name="connsiteX2" fmla="*/ 57912 w 57912"/>
                <a:gd name="connsiteY2" fmla="*/ 32602 h 85193"/>
                <a:gd name="connsiteX3" fmla="*/ 21336 w 57912"/>
                <a:gd name="connsiteY3" fmla="*/ 78322 h 85193"/>
                <a:gd name="connsiteX4" fmla="*/ 3048 w 57912"/>
                <a:gd name="connsiteY4" fmla="*/ 50890 h 8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2" h="85193">
                  <a:moveTo>
                    <a:pt x="3048" y="50890"/>
                  </a:moveTo>
                  <a:cubicBezTo>
                    <a:pt x="6096" y="38698"/>
                    <a:pt x="13774" y="0"/>
                    <a:pt x="39624" y="5170"/>
                  </a:cubicBezTo>
                  <a:cubicBezTo>
                    <a:pt x="50400" y="7325"/>
                    <a:pt x="51816" y="23458"/>
                    <a:pt x="57912" y="32602"/>
                  </a:cubicBezTo>
                  <a:cubicBezTo>
                    <a:pt x="52946" y="52466"/>
                    <a:pt x="55693" y="85193"/>
                    <a:pt x="21336" y="78322"/>
                  </a:cubicBezTo>
                  <a:cubicBezTo>
                    <a:pt x="12882" y="76631"/>
                    <a:pt x="0" y="63082"/>
                    <a:pt x="3048" y="5089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455664" y="1680374"/>
              <a:ext cx="76200" cy="169762"/>
            </a:xfrm>
            <a:custGeom>
              <a:avLst/>
              <a:gdLst>
                <a:gd name="connsiteX0" fmla="*/ 3048 w 57912"/>
                <a:gd name="connsiteY0" fmla="*/ 50890 h 85193"/>
                <a:gd name="connsiteX1" fmla="*/ 39624 w 57912"/>
                <a:gd name="connsiteY1" fmla="*/ 5170 h 85193"/>
                <a:gd name="connsiteX2" fmla="*/ 57912 w 57912"/>
                <a:gd name="connsiteY2" fmla="*/ 32602 h 85193"/>
                <a:gd name="connsiteX3" fmla="*/ 21336 w 57912"/>
                <a:gd name="connsiteY3" fmla="*/ 78322 h 85193"/>
                <a:gd name="connsiteX4" fmla="*/ 3048 w 57912"/>
                <a:gd name="connsiteY4" fmla="*/ 50890 h 8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2" h="85193">
                  <a:moveTo>
                    <a:pt x="3048" y="50890"/>
                  </a:moveTo>
                  <a:cubicBezTo>
                    <a:pt x="6096" y="38698"/>
                    <a:pt x="13774" y="0"/>
                    <a:pt x="39624" y="5170"/>
                  </a:cubicBezTo>
                  <a:cubicBezTo>
                    <a:pt x="50400" y="7325"/>
                    <a:pt x="51816" y="23458"/>
                    <a:pt x="57912" y="32602"/>
                  </a:cubicBezTo>
                  <a:cubicBezTo>
                    <a:pt x="52946" y="52466"/>
                    <a:pt x="55693" y="85193"/>
                    <a:pt x="21336" y="78322"/>
                  </a:cubicBezTo>
                  <a:cubicBezTo>
                    <a:pt x="12882" y="76631"/>
                    <a:pt x="0" y="63082"/>
                    <a:pt x="3048" y="5089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208776" y="2029968"/>
              <a:ext cx="320040" cy="83820"/>
            </a:xfrm>
            <a:custGeom>
              <a:avLst/>
              <a:gdLst>
                <a:gd name="connsiteX0" fmla="*/ 0 w 320040"/>
                <a:gd name="connsiteY0" fmla="*/ 9144 h 83820"/>
                <a:gd name="connsiteX1" fmla="*/ 173736 w 320040"/>
                <a:gd name="connsiteY1" fmla="*/ 82296 h 83820"/>
                <a:gd name="connsiteX2" fmla="*/ 320040 w 32004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040" h="83820">
                  <a:moveTo>
                    <a:pt x="0" y="9144"/>
                  </a:moveTo>
                  <a:cubicBezTo>
                    <a:pt x="60198" y="46482"/>
                    <a:pt x="120396" y="83820"/>
                    <a:pt x="173736" y="82296"/>
                  </a:cubicBezTo>
                  <a:cubicBezTo>
                    <a:pt x="227076" y="80772"/>
                    <a:pt x="273558" y="40386"/>
                    <a:pt x="320040" y="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Straight Connector 70"/>
          <p:cNvCxnSpPr/>
          <p:nvPr/>
        </p:nvCxnSpPr>
        <p:spPr bwMode="auto">
          <a:xfrm rot="5400000">
            <a:off x="8049026" y="6527586"/>
            <a:ext cx="645459" cy="53788"/>
          </a:xfrm>
          <a:prstGeom prst="line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rot="5400000">
            <a:off x="6883613" y="5947443"/>
            <a:ext cx="1814716" cy="60193"/>
          </a:xfrm>
          <a:prstGeom prst="line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16200000" flipH="1">
            <a:off x="-432867" y="5806570"/>
            <a:ext cx="2015781" cy="94768"/>
          </a:xfrm>
          <a:prstGeom prst="line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rot="5400000">
            <a:off x="149840" y="6523744"/>
            <a:ext cx="641619" cy="34582"/>
          </a:xfrm>
          <a:prstGeom prst="line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 rot="5400000">
            <a:off x="2685571" y="6541677"/>
            <a:ext cx="567337" cy="116540"/>
          </a:xfrm>
          <a:prstGeom prst="line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rot="5400000">
            <a:off x="1474177" y="6183557"/>
            <a:ext cx="1357322" cy="1588"/>
          </a:xfrm>
          <a:prstGeom prst="line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Freeform 50"/>
          <p:cNvSpPr/>
          <p:nvPr/>
        </p:nvSpPr>
        <p:spPr>
          <a:xfrm rot="752467">
            <a:off x="863676" y="4553102"/>
            <a:ext cx="2117210" cy="1919631"/>
          </a:xfrm>
          <a:custGeom>
            <a:avLst/>
            <a:gdLst>
              <a:gd name="connsiteX0" fmla="*/ 383382 w 854869"/>
              <a:gd name="connsiteY0" fmla="*/ 249238 h 770732"/>
              <a:gd name="connsiteX1" fmla="*/ 340519 w 854869"/>
              <a:gd name="connsiteY1" fmla="*/ 187325 h 770732"/>
              <a:gd name="connsiteX2" fmla="*/ 345282 w 854869"/>
              <a:gd name="connsiteY2" fmla="*/ 61119 h 770732"/>
              <a:gd name="connsiteX3" fmla="*/ 438151 w 854869"/>
              <a:gd name="connsiteY3" fmla="*/ 8732 h 770732"/>
              <a:gd name="connsiteX4" fmla="*/ 540544 w 854869"/>
              <a:gd name="connsiteY4" fmla="*/ 13494 h 770732"/>
              <a:gd name="connsiteX5" fmla="*/ 616744 w 854869"/>
              <a:gd name="connsiteY5" fmla="*/ 89694 h 770732"/>
              <a:gd name="connsiteX6" fmla="*/ 597694 w 854869"/>
              <a:gd name="connsiteY6" fmla="*/ 163513 h 770732"/>
              <a:gd name="connsiteX7" fmla="*/ 531019 w 854869"/>
              <a:gd name="connsiteY7" fmla="*/ 244475 h 770732"/>
              <a:gd name="connsiteX8" fmla="*/ 488157 w 854869"/>
              <a:gd name="connsiteY8" fmla="*/ 270669 h 770732"/>
              <a:gd name="connsiteX9" fmla="*/ 590551 w 854869"/>
              <a:gd name="connsiteY9" fmla="*/ 177800 h 770732"/>
              <a:gd name="connsiteX10" fmla="*/ 626269 w 854869"/>
              <a:gd name="connsiteY10" fmla="*/ 132557 h 770732"/>
              <a:gd name="connsiteX11" fmla="*/ 707232 w 854869"/>
              <a:gd name="connsiteY11" fmla="*/ 149225 h 770732"/>
              <a:gd name="connsiteX12" fmla="*/ 785813 w 854869"/>
              <a:gd name="connsiteY12" fmla="*/ 225425 h 770732"/>
              <a:gd name="connsiteX13" fmla="*/ 776288 w 854869"/>
              <a:gd name="connsiteY13" fmla="*/ 299244 h 770732"/>
              <a:gd name="connsiteX14" fmla="*/ 733426 w 854869"/>
              <a:gd name="connsiteY14" fmla="*/ 354013 h 770732"/>
              <a:gd name="connsiteX15" fmla="*/ 638176 w 854869"/>
              <a:gd name="connsiteY15" fmla="*/ 361157 h 770732"/>
              <a:gd name="connsiteX16" fmla="*/ 588169 w 854869"/>
              <a:gd name="connsiteY16" fmla="*/ 361157 h 770732"/>
              <a:gd name="connsiteX17" fmla="*/ 588169 w 854869"/>
              <a:gd name="connsiteY17" fmla="*/ 363538 h 770732"/>
              <a:gd name="connsiteX18" fmla="*/ 814388 w 854869"/>
              <a:gd name="connsiteY18" fmla="*/ 384969 h 770732"/>
              <a:gd name="connsiteX19" fmla="*/ 831057 w 854869"/>
              <a:gd name="connsiteY19" fmla="*/ 484982 h 770732"/>
              <a:gd name="connsiteX20" fmla="*/ 797719 w 854869"/>
              <a:gd name="connsiteY20" fmla="*/ 549275 h 770732"/>
              <a:gd name="connsiteX21" fmla="*/ 719138 w 854869"/>
              <a:gd name="connsiteY21" fmla="*/ 618332 h 770732"/>
              <a:gd name="connsiteX22" fmla="*/ 635794 w 854869"/>
              <a:gd name="connsiteY22" fmla="*/ 611188 h 770732"/>
              <a:gd name="connsiteX23" fmla="*/ 619126 w 854869"/>
              <a:gd name="connsiteY23" fmla="*/ 565944 h 770732"/>
              <a:gd name="connsiteX24" fmla="*/ 569119 w 854869"/>
              <a:gd name="connsiteY24" fmla="*/ 508794 h 770732"/>
              <a:gd name="connsiteX25" fmla="*/ 561976 w 854869"/>
              <a:gd name="connsiteY25" fmla="*/ 499269 h 770732"/>
              <a:gd name="connsiteX26" fmla="*/ 635794 w 854869"/>
              <a:gd name="connsiteY26" fmla="*/ 649288 h 770732"/>
              <a:gd name="connsiteX27" fmla="*/ 569119 w 854869"/>
              <a:gd name="connsiteY27" fmla="*/ 682625 h 770732"/>
              <a:gd name="connsiteX28" fmla="*/ 459582 w 854869"/>
              <a:gd name="connsiteY28" fmla="*/ 732632 h 770732"/>
              <a:gd name="connsiteX29" fmla="*/ 400051 w 854869"/>
              <a:gd name="connsiteY29" fmla="*/ 727869 h 770732"/>
              <a:gd name="connsiteX30" fmla="*/ 392907 w 854869"/>
              <a:gd name="connsiteY30" fmla="*/ 661194 h 770732"/>
              <a:gd name="connsiteX31" fmla="*/ 433388 w 854869"/>
              <a:gd name="connsiteY31" fmla="*/ 554038 h 770732"/>
              <a:gd name="connsiteX32" fmla="*/ 352426 w 854869"/>
              <a:gd name="connsiteY32" fmla="*/ 735013 h 770732"/>
              <a:gd name="connsiteX33" fmla="*/ 230982 w 854869"/>
              <a:gd name="connsiteY33" fmla="*/ 768350 h 770732"/>
              <a:gd name="connsiteX34" fmla="*/ 157163 w 854869"/>
              <a:gd name="connsiteY34" fmla="*/ 730250 h 770732"/>
              <a:gd name="connsiteX35" fmla="*/ 140494 w 854869"/>
              <a:gd name="connsiteY35" fmla="*/ 677863 h 770732"/>
              <a:gd name="connsiteX36" fmla="*/ 171451 w 854869"/>
              <a:gd name="connsiteY36" fmla="*/ 620713 h 770732"/>
              <a:gd name="connsiteX37" fmla="*/ 238126 w 854869"/>
              <a:gd name="connsiteY37" fmla="*/ 546894 h 770732"/>
              <a:gd name="connsiteX38" fmla="*/ 338138 w 854869"/>
              <a:gd name="connsiteY38" fmla="*/ 501650 h 770732"/>
              <a:gd name="connsiteX39" fmla="*/ 278607 w 854869"/>
              <a:gd name="connsiteY39" fmla="*/ 513557 h 770732"/>
              <a:gd name="connsiteX40" fmla="*/ 78582 w 854869"/>
              <a:gd name="connsiteY40" fmla="*/ 527844 h 770732"/>
              <a:gd name="connsiteX41" fmla="*/ 7144 w 854869"/>
              <a:gd name="connsiteY41" fmla="*/ 463550 h 770732"/>
              <a:gd name="connsiteX42" fmla="*/ 35719 w 854869"/>
              <a:gd name="connsiteY42" fmla="*/ 354013 h 770732"/>
              <a:gd name="connsiteX43" fmla="*/ 80963 w 854869"/>
              <a:gd name="connsiteY43" fmla="*/ 275432 h 770732"/>
              <a:gd name="connsiteX44" fmla="*/ 269082 w 854869"/>
              <a:gd name="connsiteY44" fmla="*/ 332582 h 770732"/>
              <a:gd name="connsiteX45" fmla="*/ 300038 w 854869"/>
              <a:gd name="connsiteY45" fmla="*/ 351632 h 770732"/>
              <a:gd name="connsiteX46" fmla="*/ 126207 w 854869"/>
              <a:gd name="connsiteY46" fmla="*/ 254000 h 770732"/>
              <a:gd name="connsiteX47" fmla="*/ 214313 w 854869"/>
              <a:gd name="connsiteY47" fmla="*/ 163513 h 770732"/>
              <a:gd name="connsiteX48" fmla="*/ 261938 w 854869"/>
              <a:gd name="connsiteY48" fmla="*/ 84932 h 770732"/>
              <a:gd name="connsiteX49" fmla="*/ 383382 w 854869"/>
              <a:gd name="connsiteY49" fmla="*/ 249238 h 77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54869" h="770732">
                <a:moveTo>
                  <a:pt x="383382" y="249238"/>
                </a:moveTo>
                <a:cubicBezTo>
                  <a:pt x="396479" y="266304"/>
                  <a:pt x="346869" y="218678"/>
                  <a:pt x="340519" y="187325"/>
                </a:cubicBezTo>
                <a:cubicBezTo>
                  <a:pt x="334169" y="155972"/>
                  <a:pt x="329010" y="90884"/>
                  <a:pt x="345282" y="61119"/>
                </a:cubicBezTo>
                <a:cubicBezTo>
                  <a:pt x="361554" y="31354"/>
                  <a:pt x="405607" y="16670"/>
                  <a:pt x="438151" y="8732"/>
                </a:cubicBezTo>
                <a:cubicBezTo>
                  <a:pt x="470695" y="795"/>
                  <a:pt x="510779" y="0"/>
                  <a:pt x="540544" y="13494"/>
                </a:cubicBezTo>
                <a:cubicBezTo>
                  <a:pt x="570309" y="26988"/>
                  <a:pt x="607219" y="64691"/>
                  <a:pt x="616744" y="89694"/>
                </a:cubicBezTo>
                <a:cubicBezTo>
                  <a:pt x="626269" y="114697"/>
                  <a:pt x="611981" y="137716"/>
                  <a:pt x="597694" y="163513"/>
                </a:cubicBezTo>
                <a:cubicBezTo>
                  <a:pt x="583407" y="189310"/>
                  <a:pt x="549275" y="226616"/>
                  <a:pt x="531019" y="244475"/>
                </a:cubicBezTo>
                <a:cubicBezTo>
                  <a:pt x="512763" y="262334"/>
                  <a:pt x="478235" y="281781"/>
                  <a:pt x="488157" y="270669"/>
                </a:cubicBezTo>
                <a:cubicBezTo>
                  <a:pt x="498079" y="259557"/>
                  <a:pt x="567532" y="200819"/>
                  <a:pt x="590551" y="177800"/>
                </a:cubicBezTo>
                <a:cubicBezTo>
                  <a:pt x="613570" y="154781"/>
                  <a:pt x="606822" y="137319"/>
                  <a:pt x="626269" y="132557"/>
                </a:cubicBezTo>
                <a:cubicBezTo>
                  <a:pt x="645716" y="127795"/>
                  <a:pt x="680641" y="133747"/>
                  <a:pt x="707232" y="149225"/>
                </a:cubicBezTo>
                <a:cubicBezTo>
                  <a:pt x="733823" y="164703"/>
                  <a:pt x="774304" y="200422"/>
                  <a:pt x="785813" y="225425"/>
                </a:cubicBezTo>
                <a:cubicBezTo>
                  <a:pt x="797322" y="250428"/>
                  <a:pt x="785019" y="277813"/>
                  <a:pt x="776288" y="299244"/>
                </a:cubicBezTo>
                <a:cubicBezTo>
                  <a:pt x="767557" y="320675"/>
                  <a:pt x="756445" y="343694"/>
                  <a:pt x="733426" y="354013"/>
                </a:cubicBezTo>
                <a:cubicBezTo>
                  <a:pt x="710407" y="364332"/>
                  <a:pt x="662385" y="359966"/>
                  <a:pt x="638176" y="361157"/>
                </a:cubicBezTo>
                <a:cubicBezTo>
                  <a:pt x="613967" y="362348"/>
                  <a:pt x="596503" y="360760"/>
                  <a:pt x="588169" y="361157"/>
                </a:cubicBezTo>
                <a:cubicBezTo>
                  <a:pt x="579835" y="361554"/>
                  <a:pt x="550466" y="359569"/>
                  <a:pt x="588169" y="363538"/>
                </a:cubicBezTo>
                <a:cubicBezTo>
                  <a:pt x="625872" y="367507"/>
                  <a:pt x="773907" y="364728"/>
                  <a:pt x="814388" y="384969"/>
                </a:cubicBezTo>
                <a:cubicBezTo>
                  <a:pt x="854869" y="405210"/>
                  <a:pt x="833835" y="457598"/>
                  <a:pt x="831057" y="484982"/>
                </a:cubicBezTo>
                <a:cubicBezTo>
                  <a:pt x="828279" y="512366"/>
                  <a:pt x="816372" y="527050"/>
                  <a:pt x="797719" y="549275"/>
                </a:cubicBezTo>
                <a:cubicBezTo>
                  <a:pt x="779066" y="571500"/>
                  <a:pt x="746126" y="608013"/>
                  <a:pt x="719138" y="618332"/>
                </a:cubicBezTo>
                <a:cubicBezTo>
                  <a:pt x="692151" y="628651"/>
                  <a:pt x="652463" y="619919"/>
                  <a:pt x="635794" y="611188"/>
                </a:cubicBezTo>
                <a:cubicBezTo>
                  <a:pt x="619125" y="602457"/>
                  <a:pt x="630238" y="583010"/>
                  <a:pt x="619126" y="565944"/>
                </a:cubicBezTo>
                <a:cubicBezTo>
                  <a:pt x="608014" y="548878"/>
                  <a:pt x="578644" y="519907"/>
                  <a:pt x="569119" y="508794"/>
                </a:cubicBezTo>
                <a:cubicBezTo>
                  <a:pt x="559594" y="497682"/>
                  <a:pt x="550864" y="475853"/>
                  <a:pt x="561976" y="499269"/>
                </a:cubicBezTo>
                <a:cubicBezTo>
                  <a:pt x="573089" y="522685"/>
                  <a:pt x="634604" y="618729"/>
                  <a:pt x="635794" y="649288"/>
                </a:cubicBezTo>
                <a:cubicBezTo>
                  <a:pt x="636984" y="679847"/>
                  <a:pt x="598488" y="668734"/>
                  <a:pt x="569119" y="682625"/>
                </a:cubicBezTo>
                <a:cubicBezTo>
                  <a:pt x="539750" y="696516"/>
                  <a:pt x="487760" y="725091"/>
                  <a:pt x="459582" y="732632"/>
                </a:cubicBezTo>
                <a:cubicBezTo>
                  <a:pt x="431404" y="740173"/>
                  <a:pt x="411163" y="739775"/>
                  <a:pt x="400051" y="727869"/>
                </a:cubicBezTo>
                <a:cubicBezTo>
                  <a:pt x="388939" y="715963"/>
                  <a:pt x="387351" y="690166"/>
                  <a:pt x="392907" y="661194"/>
                </a:cubicBezTo>
                <a:cubicBezTo>
                  <a:pt x="398463" y="632222"/>
                  <a:pt x="440135" y="541735"/>
                  <a:pt x="433388" y="554038"/>
                </a:cubicBezTo>
                <a:cubicBezTo>
                  <a:pt x="426641" y="566341"/>
                  <a:pt x="386160" y="699294"/>
                  <a:pt x="352426" y="735013"/>
                </a:cubicBezTo>
                <a:cubicBezTo>
                  <a:pt x="318692" y="770732"/>
                  <a:pt x="263526" y="769144"/>
                  <a:pt x="230982" y="768350"/>
                </a:cubicBezTo>
                <a:cubicBezTo>
                  <a:pt x="198438" y="767556"/>
                  <a:pt x="172244" y="745331"/>
                  <a:pt x="157163" y="730250"/>
                </a:cubicBezTo>
                <a:cubicBezTo>
                  <a:pt x="142082" y="715169"/>
                  <a:pt x="138113" y="696119"/>
                  <a:pt x="140494" y="677863"/>
                </a:cubicBezTo>
                <a:cubicBezTo>
                  <a:pt x="142875" y="659607"/>
                  <a:pt x="155179" y="642541"/>
                  <a:pt x="171451" y="620713"/>
                </a:cubicBezTo>
                <a:cubicBezTo>
                  <a:pt x="187723" y="598885"/>
                  <a:pt x="210345" y="566738"/>
                  <a:pt x="238126" y="546894"/>
                </a:cubicBezTo>
                <a:cubicBezTo>
                  <a:pt x="265907" y="527050"/>
                  <a:pt x="331391" y="507206"/>
                  <a:pt x="338138" y="501650"/>
                </a:cubicBezTo>
                <a:cubicBezTo>
                  <a:pt x="344885" y="496094"/>
                  <a:pt x="321866" y="509191"/>
                  <a:pt x="278607" y="513557"/>
                </a:cubicBezTo>
                <a:cubicBezTo>
                  <a:pt x="235348" y="517923"/>
                  <a:pt x="123826" y="536178"/>
                  <a:pt x="78582" y="527844"/>
                </a:cubicBezTo>
                <a:cubicBezTo>
                  <a:pt x="33338" y="519510"/>
                  <a:pt x="14288" y="492522"/>
                  <a:pt x="7144" y="463550"/>
                </a:cubicBezTo>
                <a:cubicBezTo>
                  <a:pt x="0" y="434578"/>
                  <a:pt x="23416" y="385366"/>
                  <a:pt x="35719" y="354013"/>
                </a:cubicBezTo>
                <a:cubicBezTo>
                  <a:pt x="48022" y="322660"/>
                  <a:pt x="42069" y="279004"/>
                  <a:pt x="80963" y="275432"/>
                </a:cubicBezTo>
                <a:cubicBezTo>
                  <a:pt x="119857" y="271860"/>
                  <a:pt x="232570" y="319882"/>
                  <a:pt x="269082" y="332582"/>
                </a:cubicBezTo>
                <a:cubicBezTo>
                  <a:pt x="305595" y="345282"/>
                  <a:pt x="323850" y="364729"/>
                  <a:pt x="300038" y="351632"/>
                </a:cubicBezTo>
                <a:cubicBezTo>
                  <a:pt x="276226" y="338535"/>
                  <a:pt x="140494" y="285353"/>
                  <a:pt x="126207" y="254000"/>
                </a:cubicBezTo>
                <a:cubicBezTo>
                  <a:pt x="111920" y="222647"/>
                  <a:pt x="191691" y="191691"/>
                  <a:pt x="214313" y="163513"/>
                </a:cubicBezTo>
                <a:cubicBezTo>
                  <a:pt x="236935" y="135335"/>
                  <a:pt x="234951" y="71041"/>
                  <a:pt x="261938" y="84932"/>
                </a:cubicBezTo>
                <a:cubicBezTo>
                  <a:pt x="288925" y="98823"/>
                  <a:pt x="370285" y="232173"/>
                  <a:pt x="383382" y="249238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752467">
            <a:off x="1589350" y="5184963"/>
            <a:ext cx="707707" cy="711711"/>
          </a:xfrm>
          <a:prstGeom prst="ellipse">
            <a:avLst/>
          </a:prstGeom>
          <a:solidFill>
            <a:srgbClr val="E0C7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5772233" y="6431827"/>
            <a:ext cx="657051" cy="525640"/>
          </a:xfrm>
          <a:custGeom>
            <a:avLst/>
            <a:gdLst>
              <a:gd name="connsiteX0" fmla="*/ 204391 w 418703"/>
              <a:gd name="connsiteY0" fmla="*/ 26193 h 334962"/>
              <a:gd name="connsiteX1" fmla="*/ 218678 w 418703"/>
              <a:gd name="connsiteY1" fmla="*/ 157162 h 334962"/>
              <a:gd name="connsiteX2" fmla="*/ 125810 w 418703"/>
              <a:gd name="connsiteY2" fmla="*/ 102393 h 334962"/>
              <a:gd name="connsiteX3" fmla="*/ 152003 w 418703"/>
              <a:gd name="connsiteY3" fmla="*/ 190499 h 334962"/>
              <a:gd name="connsiteX4" fmla="*/ 4366 w 418703"/>
              <a:gd name="connsiteY4" fmla="*/ 238124 h 334962"/>
              <a:gd name="connsiteX5" fmla="*/ 178197 w 418703"/>
              <a:gd name="connsiteY5" fmla="*/ 226218 h 334962"/>
              <a:gd name="connsiteX6" fmla="*/ 61516 w 418703"/>
              <a:gd name="connsiteY6" fmla="*/ 330993 h 334962"/>
              <a:gd name="connsiteX7" fmla="*/ 290116 w 418703"/>
              <a:gd name="connsiteY7" fmla="*/ 202405 h 334962"/>
              <a:gd name="connsiteX8" fmla="*/ 418703 w 418703"/>
              <a:gd name="connsiteY8" fmla="*/ 190499 h 334962"/>
              <a:gd name="connsiteX9" fmla="*/ 290116 w 418703"/>
              <a:gd name="connsiteY9" fmla="*/ 154780 h 334962"/>
              <a:gd name="connsiteX10" fmla="*/ 256778 w 418703"/>
              <a:gd name="connsiteY10" fmla="*/ 23812 h 334962"/>
              <a:gd name="connsiteX11" fmla="*/ 204391 w 418703"/>
              <a:gd name="connsiteY11" fmla="*/ 26193 h 33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8703" h="334962">
                <a:moveTo>
                  <a:pt x="204391" y="26193"/>
                </a:moveTo>
                <a:cubicBezTo>
                  <a:pt x="198041" y="48418"/>
                  <a:pt x="231775" y="144462"/>
                  <a:pt x="218678" y="157162"/>
                </a:cubicBezTo>
                <a:cubicBezTo>
                  <a:pt x="205581" y="169862"/>
                  <a:pt x="136923" y="96837"/>
                  <a:pt x="125810" y="102393"/>
                </a:cubicBezTo>
                <a:cubicBezTo>
                  <a:pt x="114698" y="107949"/>
                  <a:pt x="172244" y="167877"/>
                  <a:pt x="152003" y="190499"/>
                </a:cubicBezTo>
                <a:cubicBezTo>
                  <a:pt x="131762" y="213121"/>
                  <a:pt x="0" y="232171"/>
                  <a:pt x="4366" y="238124"/>
                </a:cubicBezTo>
                <a:cubicBezTo>
                  <a:pt x="8732" y="244077"/>
                  <a:pt x="168672" y="210740"/>
                  <a:pt x="178197" y="226218"/>
                </a:cubicBezTo>
                <a:cubicBezTo>
                  <a:pt x="187722" y="241696"/>
                  <a:pt x="42863" y="334962"/>
                  <a:pt x="61516" y="330993"/>
                </a:cubicBezTo>
                <a:cubicBezTo>
                  <a:pt x="80169" y="327024"/>
                  <a:pt x="230585" y="225821"/>
                  <a:pt x="290116" y="202405"/>
                </a:cubicBezTo>
                <a:cubicBezTo>
                  <a:pt x="349647" y="178989"/>
                  <a:pt x="418703" y="198436"/>
                  <a:pt x="418703" y="190499"/>
                </a:cubicBezTo>
                <a:cubicBezTo>
                  <a:pt x="418703" y="182562"/>
                  <a:pt x="317103" y="182561"/>
                  <a:pt x="290116" y="154780"/>
                </a:cubicBezTo>
                <a:cubicBezTo>
                  <a:pt x="263129" y="126999"/>
                  <a:pt x="271065" y="47624"/>
                  <a:pt x="256778" y="23812"/>
                </a:cubicBezTo>
                <a:cubicBezTo>
                  <a:pt x="242491" y="0"/>
                  <a:pt x="210741" y="3968"/>
                  <a:pt x="204391" y="2619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581057" y="5482648"/>
            <a:ext cx="1225666" cy="1000212"/>
          </a:xfrm>
          <a:custGeom>
            <a:avLst/>
            <a:gdLst>
              <a:gd name="connsiteX0" fmla="*/ 58737 w 781050"/>
              <a:gd name="connsiteY0" fmla="*/ 68262 h 637381"/>
              <a:gd name="connsiteX1" fmla="*/ 34925 w 781050"/>
              <a:gd name="connsiteY1" fmla="*/ 144462 h 637381"/>
              <a:gd name="connsiteX2" fmla="*/ 8731 w 781050"/>
              <a:gd name="connsiteY2" fmla="*/ 182562 h 637381"/>
              <a:gd name="connsiteX3" fmla="*/ 1587 w 781050"/>
              <a:gd name="connsiteY3" fmla="*/ 237331 h 637381"/>
              <a:gd name="connsiteX4" fmla="*/ 1587 w 781050"/>
              <a:gd name="connsiteY4" fmla="*/ 327818 h 637381"/>
              <a:gd name="connsiteX5" fmla="*/ 11112 w 781050"/>
              <a:gd name="connsiteY5" fmla="*/ 406399 h 637381"/>
              <a:gd name="connsiteX6" fmla="*/ 53975 w 781050"/>
              <a:gd name="connsiteY6" fmla="*/ 482599 h 637381"/>
              <a:gd name="connsiteX7" fmla="*/ 113506 w 781050"/>
              <a:gd name="connsiteY7" fmla="*/ 525462 h 637381"/>
              <a:gd name="connsiteX8" fmla="*/ 213519 w 781050"/>
              <a:gd name="connsiteY8" fmla="*/ 620712 h 637381"/>
              <a:gd name="connsiteX9" fmla="*/ 306387 w 781050"/>
              <a:gd name="connsiteY9" fmla="*/ 625474 h 637381"/>
              <a:gd name="connsiteX10" fmla="*/ 473075 w 781050"/>
              <a:gd name="connsiteY10" fmla="*/ 608806 h 637381"/>
              <a:gd name="connsiteX11" fmla="*/ 623094 w 781050"/>
              <a:gd name="connsiteY11" fmla="*/ 573087 h 637381"/>
              <a:gd name="connsiteX12" fmla="*/ 770731 w 781050"/>
              <a:gd name="connsiteY12" fmla="*/ 404018 h 637381"/>
              <a:gd name="connsiteX13" fmla="*/ 685006 w 781050"/>
              <a:gd name="connsiteY13" fmla="*/ 265906 h 637381"/>
              <a:gd name="connsiteX14" fmla="*/ 463550 w 781050"/>
              <a:gd name="connsiteY14" fmla="*/ 232568 h 637381"/>
              <a:gd name="connsiteX15" fmla="*/ 368300 w 781050"/>
              <a:gd name="connsiteY15" fmla="*/ 165893 h 637381"/>
              <a:gd name="connsiteX16" fmla="*/ 273050 w 781050"/>
              <a:gd name="connsiteY16" fmla="*/ 77787 h 637381"/>
              <a:gd name="connsiteX17" fmla="*/ 173037 w 781050"/>
              <a:gd name="connsiteY17" fmla="*/ 8731 h 637381"/>
              <a:gd name="connsiteX18" fmla="*/ 58737 w 781050"/>
              <a:gd name="connsiteY18" fmla="*/ 68262 h 63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81050" h="637381">
                <a:moveTo>
                  <a:pt x="58737" y="68262"/>
                </a:moveTo>
                <a:cubicBezTo>
                  <a:pt x="35718" y="90884"/>
                  <a:pt x="43259" y="125412"/>
                  <a:pt x="34925" y="144462"/>
                </a:cubicBezTo>
                <a:cubicBezTo>
                  <a:pt x="26591" y="163512"/>
                  <a:pt x="14287" y="167084"/>
                  <a:pt x="8731" y="182562"/>
                </a:cubicBezTo>
                <a:cubicBezTo>
                  <a:pt x="3175" y="198040"/>
                  <a:pt x="2778" y="213122"/>
                  <a:pt x="1587" y="237331"/>
                </a:cubicBezTo>
                <a:cubicBezTo>
                  <a:pt x="396" y="261540"/>
                  <a:pt x="0" y="299640"/>
                  <a:pt x="1587" y="327818"/>
                </a:cubicBezTo>
                <a:cubicBezTo>
                  <a:pt x="3175" y="355996"/>
                  <a:pt x="2381" y="380602"/>
                  <a:pt x="11112" y="406399"/>
                </a:cubicBezTo>
                <a:cubicBezTo>
                  <a:pt x="19843" y="432196"/>
                  <a:pt x="36909" y="462755"/>
                  <a:pt x="53975" y="482599"/>
                </a:cubicBezTo>
                <a:cubicBezTo>
                  <a:pt x="71041" y="502443"/>
                  <a:pt x="86915" y="502443"/>
                  <a:pt x="113506" y="525462"/>
                </a:cubicBezTo>
                <a:cubicBezTo>
                  <a:pt x="140097" y="548481"/>
                  <a:pt x="181372" y="604043"/>
                  <a:pt x="213519" y="620712"/>
                </a:cubicBezTo>
                <a:cubicBezTo>
                  <a:pt x="245666" y="637381"/>
                  <a:pt x="263128" y="627458"/>
                  <a:pt x="306387" y="625474"/>
                </a:cubicBezTo>
                <a:cubicBezTo>
                  <a:pt x="349646" y="623490"/>
                  <a:pt x="420291" y="617537"/>
                  <a:pt x="473075" y="608806"/>
                </a:cubicBezTo>
                <a:cubicBezTo>
                  <a:pt x="525860" y="600075"/>
                  <a:pt x="573485" y="607218"/>
                  <a:pt x="623094" y="573087"/>
                </a:cubicBezTo>
                <a:cubicBezTo>
                  <a:pt x="672703" y="538956"/>
                  <a:pt x="760412" y="455215"/>
                  <a:pt x="770731" y="404018"/>
                </a:cubicBezTo>
                <a:cubicBezTo>
                  <a:pt x="781050" y="352821"/>
                  <a:pt x="736203" y="294481"/>
                  <a:pt x="685006" y="265906"/>
                </a:cubicBezTo>
                <a:cubicBezTo>
                  <a:pt x="633809" y="237331"/>
                  <a:pt x="516334" y="249237"/>
                  <a:pt x="463550" y="232568"/>
                </a:cubicBezTo>
                <a:cubicBezTo>
                  <a:pt x="410766" y="215899"/>
                  <a:pt x="400050" y="191690"/>
                  <a:pt x="368300" y="165893"/>
                </a:cubicBezTo>
                <a:cubicBezTo>
                  <a:pt x="336550" y="140096"/>
                  <a:pt x="305594" y="103981"/>
                  <a:pt x="273050" y="77787"/>
                </a:cubicBezTo>
                <a:cubicBezTo>
                  <a:pt x="240506" y="51593"/>
                  <a:pt x="207962" y="17462"/>
                  <a:pt x="173037" y="8731"/>
                </a:cubicBezTo>
                <a:cubicBezTo>
                  <a:pt x="138112" y="0"/>
                  <a:pt x="81756" y="45640"/>
                  <a:pt x="58737" y="6826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5325710" y="5137583"/>
            <a:ext cx="657689" cy="448417"/>
            <a:chOff x="5325710" y="5137583"/>
            <a:chExt cx="657689" cy="448417"/>
          </a:xfrm>
        </p:grpSpPr>
        <p:sp>
          <p:nvSpPr>
            <p:cNvPr id="22" name="Oval 21"/>
            <p:cNvSpPr/>
            <p:nvPr/>
          </p:nvSpPr>
          <p:spPr>
            <a:xfrm>
              <a:off x="5534982" y="5137583"/>
              <a:ext cx="448417" cy="44841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635863" y="5287089"/>
              <a:ext cx="71745" cy="71745"/>
            </a:xfrm>
            <a:custGeom>
              <a:avLst/>
              <a:gdLst>
                <a:gd name="connsiteX0" fmla="*/ 3048 w 57912"/>
                <a:gd name="connsiteY0" fmla="*/ 50890 h 85193"/>
                <a:gd name="connsiteX1" fmla="*/ 39624 w 57912"/>
                <a:gd name="connsiteY1" fmla="*/ 5170 h 85193"/>
                <a:gd name="connsiteX2" fmla="*/ 57912 w 57912"/>
                <a:gd name="connsiteY2" fmla="*/ 32602 h 85193"/>
                <a:gd name="connsiteX3" fmla="*/ 21336 w 57912"/>
                <a:gd name="connsiteY3" fmla="*/ 78322 h 85193"/>
                <a:gd name="connsiteX4" fmla="*/ 3048 w 57912"/>
                <a:gd name="connsiteY4" fmla="*/ 50890 h 8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2" h="85193">
                  <a:moveTo>
                    <a:pt x="3048" y="50890"/>
                  </a:moveTo>
                  <a:cubicBezTo>
                    <a:pt x="6096" y="38698"/>
                    <a:pt x="13774" y="0"/>
                    <a:pt x="39624" y="5170"/>
                  </a:cubicBezTo>
                  <a:cubicBezTo>
                    <a:pt x="50400" y="7325"/>
                    <a:pt x="51816" y="23458"/>
                    <a:pt x="57912" y="32602"/>
                  </a:cubicBezTo>
                  <a:cubicBezTo>
                    <a:pt x="52946" y="52466"/>
                    <a:pt x="55693" y="85193"/>
                    <a:pt x="21336" y="78322"/>
                  </a:cubicBezTo>
                  <a:cubicBezTo>
                    <a:pt x="12882" y="76631"/>
                    <a:pt x="0" y="63082"/>
                    <a:pt x="3048" y="5089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325710" y="5201143"/>
              <a:ext cx="246629" cy="265312"/>
            </a:xfrm>
            <a:custGeom>
              <a:avLst/>
              <a:gdLst>
                <a:gd name="connsiteX0" fmla="*/ 135731 w 157163"/>
                <a:gd name="connsiteY0" fmla="*/ 40481 h 169069"/>
                <a:gd name="connsiteX1" fmla="*/ 119063 w 157163"/>
                <a:gd name="connsiteY1" fmla="*/ 33337 h 169069"/>
                <a:gd name="connsiteX2" fmla="*/ 107156 w 157163"/>
                <a:gd name="connsiteY2" fmla="*/ 28575 h 169069"/>
                <a:gd name="connsiteX3" fmla="*/ 100013 w 157163"/>
                <a:gd name="connsiteY3" fmla="*/ 23812 h 169069"/>
                <a:gd name="connsiteX4" fmla="*/ 92869 w 157163"/>
                <a:gd name="connsiteY4" fmla="*/ 21431 h 169069"/>
                <a:gd name="connsiteX5" fmla="*/ 76200 w 157163"/>
                <a:gd name="connsiteY5" fmla="*/ 11906 h 169069"/>
                <a:gd name="connsiteX6" fmla="*/ 69056 w 157163"/>
                <a:gd name="connsiteY6" fmla="*/ 9525 h 169069"/>
                <a:gd name="connsiteX7" fmla="*/ 59531 w 157163"/>
                <a:gd name="connsiteY7" fmla="*/ 4762 h 169069"/>
                <a:gd name="connsiteX8" fmla="*/ 45244 w 157163"/>
                <a:gd name="connsiteY8" fmla="*/ 0 h 169069"/>
                <a:gd name="connsiteX9" fmla="*/ 54769 w 157163"/>
                <a:gd name="connsiteY9" fmla="*/ 21431 h 169069"/>
                <a:gd name="connsiteX10" fmla="*/ 64294 w 157163"/>
                <a:gd name="connsiteY10" fmla="*/ 35719 h 169069"/>
                <a:gd name="connsiteX11" fmla="*/ 66675 w 157163"/>
                <a:gd name="connsiteY11" fmla="*/ 42862 h 169069"/>
                <a:gd name="connsiteX12" fmla="*/ 76200 w 157163"/>
                <a:gd name="connsiteY12" fmla="*/ 57150 h 169069"/>
                <a:gd name="connsiteX13" fmla="*/ 88106 w 157163"/>
                <a:gd name="connsiteY13" fmla="*/ 78581 h 169069"/>
                <a:gd name="connsiteX14" fmla="*/ 92869 w 157163"/>
                <a:gd name="connsiteY14" fmla="*/ 85725 h 169069"/>
                <a:gd name="connsiteX15" fmla="*/ 97631 w 157163"/>
                <a:gd name="connsiteY15" fmla="*/ 92869 h 169069"/>
                <a:gd name="connsiteX16" fmla="*/ 104775 w 157163"/>
                <a:gd name="connsiteY16" fmla="*/ 100012 h 169069"/>
                <a:gd name="connsiteX17" fmla="*/ 107156 w 157163"/>
                <a:gd name="connsiteY17" fmla="*/ 107156 h 169069"/>
                <a:gd name="connsiteX18" fmla="*/ 95250 w 157163"/>
                <a:gd name="connsiteY18" fmla="*/ 119062 h 169069"/>
                <a:gd name="connsiteX19" fmla="*/ 85725 w 157163"/>
                <a:gd name="connsiteY19" fmla="*/ 126206 h 169069"/>
                <a:gd name="connsiteX20" fmla="*/ 71438 w 157163"/>
                <a:gd name="connsiteY20" fmla="*/ 130969 h 169069"/>
                <a:gd name="connsiteX21" fmla="*/ 64294 w 157163"/>
                <a:gd name="connsiteY21" fmla="*/ 135731 h 169069"/>
                <a:gd name="connsiteX22" fmla="*/ 50006 w 157163"/>
                <a:gd name="connsiteY22" fmla="*/ 140494 h 169069"/>
                <a:gd name="connsiteX23" fmla="*/ 35719 w 157163"/>
                <a:gd name="connsiteY23" fmla="*/ 147637 h 169069"/>
                <a:gd name="connsiteX24" fmla="*/ 21431 w 157163"/>
                <a:gd name="connsiteY24" fmla="*/ 154781 h 169069"/>
                <a:gd name="connsiteX25" fmla="*/ 14288 w 157163"/>
                <a:gd name="connsiteY25" fmla="*/ 159544 h 169069"/>
                <a:gd name="connsiteX26" fmla="*/ 0 w 157163"/>
                <a:gd name="connsiteY26" fmla="*/ 164306 h 169069"/>
                <a:gd name="connsiteX27" fmla="*/ 92869 w 157163"/>
                <a:gd name="connsiteY27" fmla="*/ 166687 h 169069"/>
                <a:gd name="connsiteX28" fmla="*/ 107156 w 157163"/>
                <a:gd name="connsiteY28" fmla="*/ 169069 h 169069"/>
                <a:gd name="connsiteX29" fmla="*/ 140494 w 157163"/>
                <a:gd name="connsiteY29" fmla="*/ 166687 h 169069"/>
                <a:gd name="connsiteX30" fmla="*/ 142875 w 157163"/>
                <a:gd name="connsiteY30" fmla="*/ 147637 h 169069"/>
                <a:gd name="connsiteX31" fmla="*/ 145256 w 157163"/>
                <a:gd name="connsiteY31" fmla="*/ 130969 h 169069"/>
                <a:gd name="connsiteX32" fmla="*/ 147638 w 157163"/>
                <a:gd name="connsiteY32" fmla="*/ 95250 h 169069"/>
                <a:gd name="connsiteX33" fmla="*/ 152400 w 157163"/>
                <a:gd name="connsiteY33" fmla="*/ 71437 h 169069"/>
                <a:gd name="connsiteX34" fmla="*/ 157163 w 157163"/>
                <a:gd name="connsiteY34" fmla="*/ 57150 h 169069"/>
                <a:gd name="connsiteX35" fmla="*/ 150019 w 157163"/>
                <a:gd name="connsiteY35" fmla="*/ 42862 h 169069"/>
                <a:gd name="connsiteX36" fmla="*/ 135731 w 157163"/>
                <a:gd name="connsiteY36" fmla="*/ 40481 h 16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7163" h="169069">
                  <a:moveTo>
                    <a:pt x="135731" y="40481"/>
                  </a:moveTo>
                  <a:cubicBezTo>
                    <a:pt x="130572" y="38894"/>
                    <a:pt x="136726" y="41187"/>
                    <a:pt x="119063" y="33337"/>
                  </a:cubicBezTo>
                  <a:cubicBezTo>
                    <a:pt x="115157" y="31601"/>
                    <a:pt x="110979" y="30487"/>
                    <a:pt x="107156" y="28575"/>
                  </a:cubicBezTo>
                  <a:cubicBezTo>
                    <a:pt x="104596" y="27295"/>
                    <a:pt x="102573" y="25092"/>
                    <a:pt x="100013" y="23812"/>
                  </a:cubicBezTo>
                  <a:cubicBezTo>
                    <a:pt x="97768" y="22689"/>
                    <a:pt x="95114" y="22553"/>
                    <a:pt x="92869" y="21431"/>
                  </a:cubicBezTo>
                  <a:cubicBezTo>
                    <a:pt x="68947" y="9471"/>
                    <a:pt x="105433" y="24434"/>
                    <a:pt x="76200" y="11906"/>
                  </a:cubicBezTo>
                  <a:cubicBezTo>
                    <a:pt x="73893" y="10917"/>
                    <a:pt x="71363" y="10514"/>
                    <a:pt x="69056" y="9525"/>
                  </a:cubicBezTo>
                  <a:cubicBezTo>
                    <a:pt x="65793" y="8127"/>
                    <a:pt x="62827" y="6080"/>
                    <a:pt x="59531" y="4762"/>
                  </a:cubicBezTo>
                  <a:cubicBezTo>
                    <a:pt x="54870" y="2898"/>
                    <a:pt x="45244" y="0"/>
                    <a:pt x="45244" y="0"/>
                  </a:cubicBezTo>
                  <a:cubicBezTo>
                    <a:pt x="50911" y="17002"/>
                    <a:pt x="47221" y="10110"/>
                    <a:pt x="54769" y="21431"/>
                  </a:cubicBezTo>
                  <a:cubicBezTo>
                    <a:pt x="60430" y="38416"/>
                    <a:pt x="52403" y="17884"/>
                    <a:pt x="64294" y="35719"/>
                  </a:cubicBezTo>
                  <a:cubicBezTo>
                    <a:pt x="65686" y="37807"/>
                    <a:pt x="65456" y="40668"/>
                    <a:pt x="66675" y="42862"/>
                  </a:cubicBezTo>
                  <a:cubicBezTo>
                    <a:pt x="69455" y="47866"/>
                    <a:pt x="74390" y="51720"/>
                    <a:pt x="76200" y="57150"/>
                  </a:cubicBezTo>
                  <a:cubicBezTo>
                    <a:pt x="80391" y="69724"/>
                    <a:pt x="77189" y="62206"/>
                    <a:pt x="88106" y="78581"/>
                  </a:cubicBezTo>
                  <a:lnTo>
                    <a:pt x="92869" y="85725"/>
                  </a:lnTo>
                  <a:cubicBezTo>
                    <a:pt x="94456" y="88106"/>
                    <a:pt x="95607" y="90845"/>
                    <a:pt x="97631" y="92869"/>
                  </a:cubicBezTo>
                  <a:lnTo>
                    <a:pt x="104775" y="100012"/>
                  </a:lnTo>
                  <a:cubicBezTo>
                    <a:pt x="105569" y="102393"/>
                    <a:pt x="107569" y="104680"/>
                    <a:pt x="107156" y="107156"/>
                  </a:cubicBezTo>
                  <a:cubicBezTo>
                    <a:pt x="106126" y="113336"/>
                    <a:pt x="99456" y="116058"/>
                    <a:pt x="95250" y="119062"/>
                  </a:cubicBezTo>
                  <a:cubicBezTo>
                    <a:pt x="92020" y="121369"/>
                    <a:pt x="89275" y="124431"/>
                    <a:pt x="85725" y="126206"/>
                  </a:cubicBezTo>
                  <a:cubicBezTo>
                    <a:pt x="81235" y="128451"/>
                    <a:pt x="75615" y="128185"/>
                    <a:pt x="71438" y="130969"/>
                  </a:cubicBezTo>
                  <a:cubicBezTo>
                    <a:pt x="69057" y="132556"/>
                    <a:pt x="66909" y="134569"/>
                    <a:pt x="64294" y="135731"/>
                  </a:cubicBezTo>
                  <a:cubicBezTo>
                    <a:pt x="59706" y="137770"/>
                    <a:pt x="54183" y="137709"/>
                    <a:pt x="50006" y="140494"/>
                  </a:cubicBezTo>
                  <a:cubicBezTo>
                    <a:pt x="40774" y="146648"/>
                    <a:pt x="45578" y="144351"/>
                    <a:pt x="35719" y="147637"/>
                  </a:cubicBezTo>
                  <a:cubicBezTo>
                    <a:pt x="15240" y="161291"/>
                    <a:pt x="41154" y="144919"/>
                    <a:pt x="21431" y="154781"/>
                  </a:cubicBezTo>
                  <a:cubicBezTo>
                    <a:pt x="18871" y="156061"/>
                    <a:pt x="16903" y="158382"/>
                    <a:pt x="14288" y="159544"/>
                  </a:cubicBezTo>
                  <a:cubicBezTo>
                    <a:pt x="9700" y="161583"/>
                    <a:pt x="0" y="164306"/>
                    <a:pt x="0" y="164306"/>
                  </a:cubicBezTo>
                  <a:lnTo>
                    <a:pt x="92869" y="166687"/>
                  </a:lnTo>
                  <a:cubicBezTo>
                    <a:pt x="97692" y="166901"/>
                    <a:pt x="102328" y="169069"/>
                    <a:pt x="107156" y="169069"/>
                  </a:cubicBezTo>
                  <a:cubicBezTo>
                    <a:pt x="118297" y="169069"/>
                    <a:pt x="129381" y="167481"/>
                    <a:pt x="140494" y="166687"/>
                  </a:cubicBezTo>
                  <a:cubicBezTo>
                    <a:pt x="141288" y="160337"/>
                    <a:pt x="142029" y="153980"/>
                    <a:pt x="142875" y="147637"/>
                  </a:cubicBezTo>
                  <a:cubicBezTo>
                    <a:pt x="143617" y="142074"/>
                    <a:pt x="144748" y="136558"/>
                    <a:pt x="145256" y="130969"/>
                  </a:cubicBezTo>
                  <a:cubicBezTo>
                    <a:pt x="146336" y="119085"/>
                    <a:pt x="146216" y="107098"/>
                    <a:pt x="147638" y="95250"/>
                  </a:cubicBezTo>
                  <a:cubicBezTo>
                    <a:pt x="148602" y="87213"/>
                    <a:pt x="149840" y="79116"/>
                    <a:pt x="152400" y="71437"/>
                  </a:cubicBezTo>
                  <a:lnTo>
                    <a:pt x="157163" y="57150"/>
                  </a:lnTo>
                  <a:cubicBezTo>
                    <a:pt x="155594" y="52446"/>
                    <a:pt x="154214" y="46218"/>
                    <a:pt x="150019" y="42862"/>
                  </a:cubicBezTo>
                  <a:cubicBezTo>
                    <a:pt x="146729" y="40230"/>
                    <a:pt x="140890" y="42068"/>
                    <a:pt x="135731" y="40481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 24"/>
          <p:cNvSpPr/>
          <p:nvPr/>
        </p:nvSpPr>
        <p:spPr>
          <a:xfrm>
            <a:off x="5904912" y="5781884"/>
            <a:ext cx="688989" cy="414165"/>
          </a:xfrm>
          <a:custGeom>
            <a:avLst/>
            <a:gdLst>
              <a:gd name="connsiteX0" fmla="*/ 0 w 439055"/>
              <a:gd name="connsiteY0" fmla="*/ 1400 h 263925"/>
              <a:gd name="connsiteX1" fmla="*/ 4762 w 439055"/>
              <a:gd name="connsiteY1" fmla="*/ 87125 h 263925"/>
              <a:gd name="connsiteX2" fmla="*/ 9525 w 439055"/>
              <a:gd name="connsiteY2" fmla="*/ 110937 h 263925"/>
              <a:gd name="connsiteX3" fmla="*/ 16669 w 439055"/>
              <a:gd name="connsiteY3" fmla="*/ 132369 h 263925"/>
              <a:gd name="connsiteX4" fmla="*/ 19050 w 439055"/>
              <a:gd name="connsiteY4" fmla="*/ 139512 h 263925"/>
              <a:gd name="connsiteX5" fmla="*/ 26194 w 439055"/>
              <a:gd name="connsiteY5" fmla="*/ 149037 h 263925"/>
              <a:gd name="connsiteX6" fmla="*/ 30956 w 439055"/>
              <a:gd name="connsiteY6" fmla="*/ 156181 h 263925"/>
              <a:gd name="connsiteX7" fmla="*/ 38100 w 439055"/>
              <a:gd name="connsiteY7" fmla="*/ 160944 h 263925"/>
              <a:gd name="connsiteX8" fmla="*/ 45244 w 439055"/>
              <a:gd name="connsiteY8" fmla="*/ 168087 h 263925"/>
              <a:gd name="connsiteX9" fmla="*/ 52387 w 439055"/>
              <a:gd name="connsiteY9" fmla="*/ 172850 h 263925"/>
              <a:gd name="connsiteX10" fmla="*/ 61912 w 439055"/>
              <a:gd name="connsiteY10" fmla="*/ 179994 h 263925"/>
              <a:gd name="connsiteX11" fmla="*/ 69056 w 439055"/>
              <a:gd name="connsiteY11" fmla="*/ 184756 h 263925"/>
              <a:gd name="connsiteX12" fmla="*/ 78581 w 439055"/>
              <a:gd name="connsiteY12" fmla="*/ 194281 h 263925"/>
              <a:gd name="connsiteX13" fmla="*/ 97631 w 439055"/>
              <a:gd name="connsiteY13" fmla="*/ 203806 h 263925"/>
              <a:gd name="connsiteX14" fmla="*/ 107156 w 439055"/>
              <a:gd name="connsiteY14" fmla="*/ 208569 h 263925"/>
              <a:gd name="connsiteX15" fmla="*/ 121444 w 439055"/>
              <a:gd name="connsiteY15" fmla="*/ 218094 h 263925"/>
              <a:gd name="connsiteX16" fmla="*/ 128587 w 439055"/>
              <a:gd name="connsiteY16" fmla="*/ 222856 h 263925"/>
              <a:gd name="connsiteX17" fmla="*/ 138112 w 439055"/>
              <a:gd name="connsiteY17" fmla="*/ 227619 h 263925"/>
              <a:gd name="connsiteX18" fmla="*/ 145256 w 439055"/>
              <a:gd name="connsiteY18" fmla="*/ 230000 h 263925"/>
              <a:gd name="connsiteX19" fmla="*/ 159544 w 439055"/>
              <a:gd name="connsiteY19" fmla="*/ 239525 h 263925"/>
              <a:gd name="connsiteX20" fmla="*/ 166687 w 439055"/>
              <a:gd name="connsiteY20" fmla="*/ 241906 h 263925"/>
              <a:gd name="connsiteX21" fmla="*/ 185737 w 439055"/>
              <a:gd name="connsiteY21" fmla="*/ 246669 h 263925"/>
              <a:gd name="connsiteX22" fmla="*/ 195262 w 439055"/>
              <a:gd name="connsiteY22" fmla="*/ 249050 h 263925"/>
              <a:gd name="connsiteX23" fmla="*/ 202406 w 439055"/>
              <a:gd name="connsiteY23" fmla="*/ 251431 h 263925"/>
              <a:gd name="connsiteX24" fmla="*/ 209550 w 439055"/>
              <a:gd name="connsiteY24" fmla="*/ 256194 h 263925"/>
              <a:gd name="connsiteX25" fmla="*/ 221456 w 439055"/>
              <a:gd name="connsiteY25" fmla="*/ 258575 h 263925"/>
              <a:gd name="connsiteX26" fmla="*/ 264319 w 439055"/>
              <a:gd name="connsiteY26" fmla="*/ 263337 h 263925"/>
              <a:gd name="connsiteX27" fmla="*/ 354806 w 439055"/>
              <a:gd name="connsiteY27" fmla="*/ 260956 h 263925"/>
              <a:gd name="connsiteX28" fmla="*/ 361950 w 439055"/>
              <a:gd name="connsiteY28" fmla="*/ 258575 h 263925"/>
              <a:gd name="connsiteX29" fmla="*/ 414337 w 439055"/>
              <a:gd name="connsiteY29" fmla="*/ 253812 h 263925"/>
              <a:gd name="connsiteX30" fmla="*/ 428625 w 439055"/>
              <a:gd name="connsiteY30" fmla="*/ 251431 h 263925"/>
              <a:gd name="connsiteX31" fmla="*/ 438150 w 439055"/>
              <a:gd name="connsiteY31" fmla="*/ 249050 h 263925"/>
              <a:gd name="connsiteX32" fmla="*/ 431006 w 439055"/>
              <a:gd name="connsiteY32" fmla="*/ 244287 h 263925"/>
              <a:gd name="connsiteX33" fmla="*/ 416719 w 439055"/>
              <a:gd name="connsiteY33" fmla="*/ 230000 h 263925"/>
              <a:gd name="connsiteX34" fmla="*/ 409575 w 439055"/>
              <a:gd name="connsiteY34" fmla="*/ 215712 h 263925"/>
              <a:gd name="connsiteX35" fmla="*/ 404812 w 439055"/>
              <a:gd name="connsiteY35" fmla="*/ 201425 h 263925"/>
              <a:gd name="connsiteX36" fmla="*/ 400050 w 439055"/>
              <a:gd name="connsiteY36" fmla="*/ 194281 h 263925"/>
              <a:gd name="connsiteX37" fmla="*/ 395287 w 439055"/>
              <a:gd name="connsiteY37" fmla="*/ 179994 h 263925"/>
              <a:gd name="connsiteX38" fmla="*/ 388144 w 439055"/>
              <a:gd name="connsiteY38" fmla="*/ 165706 h 263925"/>
              <a:gd name="connsiteX39" fmla="*/ 383381 w 439055"/>
              <a:gd name="connsiteY39" fmla="*/ 158562 h 263925"/>
              <a:gd name="connsiteX40" fmla="*/ 376237 w 439055"/>
              <a:gd name="connsiteY40" fmla="*/ 139512 h 26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9055" h="263925">
                <a:moveTo>
                  <a:pt x="0" y="1400"/>
                </a:moveTo>
                <a:cubicBezTo>
                  <a:pt x="10860" y="33983"/>
                  <a:pt x="294" y="0"/>
                  <a:pt x="4762" y="87125"/>
                </a:cubicBezTo>
                <a:cubicBezTo>
                  <a:pt x="5027" y="92296"/>
                  <a:pt x="7773" y="105096"/>
                  <a:pt x="9525" y="110937"/>
                </a:cubicBezTo>
                <a:cubicBezTo>
                  <a:pt x="9549" y="111017"/>
                  <a:pt x="15465" y="128758"/>
                  <a:pt x="16669" y="132369"/>
                </a:cubicBezTo>
                <a:cubicBezTo>
                  <a:pt x="17463" y="134750"/>
                  <a:pt x="17544" y="137504"/>
                  <a:pt x="19050" y="139512"/>
                </a:cubicBezTo>
                <a:cubicBezTo>
                  <a:pt x="21431" y="142687"/>
                  <a:pt x="23887" y="145807"/>
                  <a:pt x="26194" y="149037"/>
                </a:cubicBezTo>
                <a:cubicBezTo>
                  <a:pt x="27857" y="151366"/>
                  <a:pt x="28932" y="154157"/>
                  <a:pt x="30956" y="156181"/>
                </a:cubicBezTo>
                <a:cubicBezTo>
                  <a:pt x="32980" y="158205"/>
                  <a:pt x="35901" y="159112"/>
                  <a:pt x="38100" y="160944"/>
                </a:cubicBezTo>
                <a:cubicBezTo>
                  <a:pt x="40687" y="163100"/>
                  <a:pt x="42657" y="165931"/>
                  <a:pt x="45244" y="168087"/>
                </a:cubicBezTo>
                <a:cubicBezTo>
                  <a:pt x="47442" y="169919"/>
                  <a:pt x="50058" y="171186"/>
                  <a:pt x="52387" y="172850"/>
                </a:cubicBezTo>
                <a:cubicBezTo>
                  <a:pt x="55616" y="175157"/>
                  <a:pt x="58682" y="177687"/>
                  <a:pt x="61912" y="179994"/>
                </a:cubicBezTo>
                <a:cubicBezTo>
                  <a:pt x="64241" y="181657"/>
                  <a:pt x="66883" y="182894"/>
                  <a:pt x="69056" y="184756"/>
                </a:cubicBezTo>
                <a:cubicBezTo>
                  <a:pt x="72465" y="187678"/>
                  <a:pt x="74845" y="191790"/>
                  <a:pt x="78581" y="194281"/>
                </a:cubicBezTo>
                <a:cubicBezTo>
                  <a:pt x="84488" y="198219"/>
                  <a:pt x="91281" y="200631"/>
                  <a:pt x="97631" y="203806"/>
                </a:cubicBezTo>
                <a:cubicBezTo>
                  <a:pt x="100806" y="205394"/>
                  <a:pt x="104202" y="206600"/>
                  <a:pt x="107156" y="208569"/>
                </a:cubicBezTo>
                <a:lnTo>
                  <a:pt x="121444" y="218094"/>
                </a:lnTo>
                <a:cubicBezTo>
                  <a:pt x="123825" y="219681"/>
                  <a:pt x="126028" y="221576"/>
                  <a:pt x="128587" y="222856"/>
                </a:cubicBezTo>
                <a:cubicBezTo>
                  <a:pt x="131762" y="224444"/>
                  <a:pt x="134849" y="226221"/>
                  <a:pt x="138112" y="227619"/>
                </a:cubicBezTo>
                <a:cubicBezTo>
                  <a:pt x="140419" y="228608"/>
                  <a:pt x="143062" y="228781"/>
                  <a:pt x="145256" y="230000"/>
                </a:cubicBezTo>
                <a:cubicBezTo>
                  <a:pt x="150260" y="232780"/>
                  <a:pt x="154114" y="237715"/>
                  <a:pt x="159544" y="239525"/>
                </a:cubicBezTo>
                <a:cubicBezTo>
                  <a:pt x="161925" y="240319"/>
                  <a:pt x="164266" y="241246"/>
                  <a:pt x="166687" y="241906"/>
                </a:cubicBezTo>
                <a:cubicBezTo>
                  <a:pt x="173002" y="243628"/>
                  <a:pt x="179387" y="245081"/>
                  <a:pt x="185737" y="246669"/>
                </a:cubicBezTo>
                <a:cubicBezTo>
                  <a:pt x="188912" y="247463"/>
                  <a:pt x="192157" y="248015"/>
                  <a:pt x="195262" y="249050"/>
                </a:cubicBezTo>
                <a:lnTo>
                  <a:pt x="202406" y="251431"/>
                </a:lnTo>
                <a:cubicBezTo>
                  <a:pt x="204787" y="253019"/>
                  <a:pt x="206870" y="255189"/>
                  <a:pt x="209550" y="256194"/>
                </a:cubicBezTo>
                <a:cubicBezTo>
                  <a:pt x="213340" y="257615"/>
                  <a:pt x="217505" y="257697"/>
                  <a:pt x="221456" y="258575"/>
                </a:cubicBezTo>
                <a:cubicBezTo>
                  <a:pt x="245535" y="263925"/>
                  <a:pt x="214967" y="259812"/>
                  <a:pt x="264319" y="263337"/>
                </a:cubicBezTo>
                <a:cubicBezTo>
                  <a:pt x="294481" y="262543"/>
                  <a:pt x="324669" y="262426"/>
                  <a:pt x="354806" y="260956"/>
                </a:cubicBezTo>
                <a:cubicBezTo>
                  <a:pt x="357313" y="260834"/>
                  <a:pt x="359480" y="259024"/>
                  <a:pt x="361950" y="258575"/>
                </a:cubicBezTo>
                <a:cubicBezTo>
                  <a:pt x="376555" y="255920"/>
                  <a:pt x="401599" y="254722"/>
                  <a:pt x="414337" y="253812"/>
                </a:cubicBezTo>
                <a:cubicBezTo>
                  <a:pt x="419100" y="253018"/>
                  <a:pt x="423890" y="252378"/>
                  <a:pt x="428625" y="251431"/>
                </a:cubicBezTo>
                <a:cubicBezTo>
                  <a:pt x="431834" y="250789"/>
                  <a:pt x="437115" y="252155"/>
                  <a:pt x="438150" y="249050"/>
                </a:cubicBezTo>
                <a:cubicBezTo>
                  <a:pt x="439055" y="246335"/>
                  <a:pt x="433030" y="246311"/>
                  <a:pt x="431006" y="244287"/>
                </a:cubicBezTo>
                <a:cubicBezTo>
                  <a:pt x="413285" y="226566"/>
                  <a:pt x="433552" y="241222"/>
                  <a:pt x="416719" y="230000"/>
                </a:cubicBezTo>
                <a:cubicBezTo>
                  <a:pt x="408030" y="203939"/>
                  <a:pt x="421888" y="243417"/>
                  <a:pt x="409575" y="215712"/>
                </a:cubicBezTo>
                <a:cubicBezTo>
                  <a:pt x="407536" y="211125"/>
                  <a:pt x="407596" y="205602"/>
                  <a:pt x="404812" y="201425"/>
                </a:cubicBezTo>
                <a:cubicBezTo>
                  <a:pt x="403225" y="199044"/>
                  <a:pt x="401212" y="196896"/>
                  <a:pt x="400050" y="194281"/>
                </a:cubicBezTo>
                <a:cubicBezTo>
                  <a:pt x="398011" y="189694"/>
                  <a:pt x="398071" y="184171"/>
                  <a:pt x="395287" y="179994"/>
                </a:cubicBezTo>
                <a:cubicBezTo>
                  <a:pt x="381634" y="159511"/>
                  <a:pt x="398007" y="185432"/>
                  <a:pt x="388144" y="165706"/>
                </a:cubicBezTo>
                <a:cubicBezTo>
                  <a:pt x="386864" y="163146"/>
                  <a:pt x="384969" y="160943"/>
                  <a:pt x="383381" y="158562"/>
                </a:cubicBezTo>
                <a:cubicBezTo>
                  <a:pt x="378058" y="142591"/>
                  <a:pt x="380864" y="148765"/>
                  <a:pt x="376237" y="139512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790238" y="5380508"/>
            <a:ext cx="424968" cy="680094"/>
          </a:xfrm>
          <a:custGeom>
            <a:avLst/>
            <a:gdLst>
              <a:gd name="connsiteX0" fmla="*/ 2567 w 270809"/>
              <a:gd name="connsiteY0" fmla="*/ 383381 h 433387"/>
              <a:gd name="connsiteX1" fmla="*/ 9711 w 270809"/>
              <a:gd name="connsiteY1" fmla="*/ 352425 h 433387"/>
              <a:gd name="connsiteX2" fmla="*/ 14474 w 270809"/>
              <a:gd name="connsiteY2" fmla="*/ 335756 h 433387"/>
              <a:gd name="connsiteX3" fmla="*/ 21617 w 270809"/>
              <a:gd name="connsiteY3" fmla="*/ 309562 h 433387"/>
              <a:gd name="connsiteX4" fmla="*/ 26380 w 270809"/>
              <a:gd name="connsiteY4" fmla="*/ 288131 h 433387"/>
              <a:gd name="connsiteX5" fmla="*/ 31142 w 270809"/>
              <a:gd name="connsiteY5" fmla="*/ 276225 h 433387"/>
              <a:gd name="connsiteX6" fmla="*/ 35905 w 270809"/>
              <a:gd name="connsiteY6" fmla="*/ 261937 h 433387"/>
              <a:gd name="connsiteX7" fmla="*/ 45430 w 270809"/>
              <a:gd name="connsiteY7" fmla="*/ 240506 h 433387"/>
              <a:gd name="connsiteX8" fmla="*/ 52574 w 270809"/>
              <a:gd name="connsiteY8" fmla="*/ 221456 h 433387"/>
              <a:gd name="connsiteX9" fmla="*/ 62099 w 270809"/>
              <a:gd name="connsiteY9" fmla="*/ 195262 h 433387"/>
              <a:gd name="connsiteX10" fmla="*/ 64480 w 270809"/>
              <a:gd name="connsiteY10" fmla="*/ 185737 h 433387"/>
              <a:gd name="connsiteX11" fmla="*/ 71624 w 270809"/>
              <a:gd name="connsiteY11" fmla="*/ 169069 h 433387"/>
              <a:gd name="connsiteX12" fmla="*/ 81149 w 270809"/>
              <a:gd name="connsiteY12" fmla="*/ 140494 h 433387"/>
              <a:gd name="connsiteX13" fmla="*/ 85911 w 270809"/>
              <a:gd name="connsiteY13" fmla="*/ 133350 h 433387"/>
              <a:gd name="connsiteX14" fmla="*/ 90674 w 270809"/>
              <a:gd name="connsiteY14" fmla="*/ 116681 h 433387"/>
              <a:gd name="connsiteX15" fmla="*/ 95436 w 270809"/>
              <a:gd name="connsiteY15" fmla="*/ 104775 h 433387"/>
              <a:gd name="connsiteX16" fmla="*/ 100199 w 270809"/>
              <a:gd name="connsiteY16" fmla="*/ 95250 h 433387"/>
              <a:gd name="connsiteX17" fmla="*/ 104961 w 270809"/>
              <a:gd name="connsiteY17" fmla="*/ 88106 h 433387"/>
              <a:gd name="connsiteX18" fmla="*/ 109724 w 270809"/>
              <a:gd name="connsiteY18" fmla="*/ 76200 h 433387"/>
              <a:gd name="connsiteX19" fmla="*/ 112105 w 270809"/>
              <a:gd name="connsiteY19" fmla="*/ 69056 h 433387"/>
              <a:gd name="connsiteX20" fmla="*/ 119249 w 270809"/>
              <a:gd name="connsiteY20" fmla="*/ 57150 h 433387"/>
              <a:gd name="connsiteX21" fmla="*/ 124011 w 270809"/>
              <a:gd name="connsiteY21" fmla="*/ 42862 h 433387"/>
              <a:gd name="connsiteX22" fmla="*/ 131155 w 270809"/>
              <a:gd name="connsiteY22" fmla="*/ 33337 h 433387"/>
              <a:gd name="connsiteX23" fmla="*/ 135917 w 270809"/>
              <a:gd name="connsiteY23" fmla="*/ 23812 h 433387"/>
              <a:gd name="connsiteX24" fmla="*/ 140680 w 270809"/>
              <a:gd name="connsiteY24" fmla="*/ 16669 h 433387"/>
              <a:gd name="connsiteX25" fmla="*/ 152586 w 270809"/>
              <a:gd name="connsiteY25" fmla="*/ 0 h 433387"/>
              <a:gd name="connsiteX26" fmla="*/ 154967 w 270809"/>
              <a:gd name="connsiteY26" fmla="*/ 9525 h 433387"/>
              <a:gd name="connsiteX27" fmla="*/ 157349 w 270809"/>
              <a:gd name="connsiteY27" fmla="*/ 21431 h 433387"/>
              <a:gd name="connsiteX28" fmla="*/ 162111 w 270809"/>
              <a:gd name="connsiteY28" fmla="*/ 35719 h 433387"/>
              <a:gd name="connsiteX29" fmla="*/ 164492 w 270809"/>
              <a:gd name="connsiteY29" fmla="*/ 45244 h 433387"/>
              <a:gd name="connsiteX30" fmla="*/ 166874 w 270809"/>
              <a:gd name="connsiteY30" fmla="*/ 52387 h 433387"/>
              <a:gd name="connsiteX31" fmla="*/ 176399 w 270809"/>
              <a:gd name="connsiteY31" fmla="*/ 78581 h 433387"/>
              <a:gd name="connsiteX32" fmla="*/ 178780 w 270809"/>
              <a:gd name="connsiteY32" fmla="*/ 88106 h 433387"/>
              <a:gd name="connsiteX33" fmla="*/ 190686 w 270809"/>
              <a:gd name="connsiteY33" fmla="*/ 102394 h 433387"/>
              <a:gd name="connsiteX34" fmla="*/ 195449 w 270809"/>
              <a:gd name="connsiteY34" fmla="*/ 109537 h 433387"/>
              <a:gd name="connsiteX35" fmla="*/ 212117 w 270809"/>
              <a:gd name="connsiteY35" fmla="*/ 116681 h 433387"/>
              <a:gd name="connsiteX36" fmla="*/ 221642 w 270809"/>
              <a:gd name="connsiteY36" fmla="*/ 114300 h 433387"/>
              <a:gd name="connsiteX37" fmla="*/ 245455 w 270809"/>
              <a:gd name="connsiteY37" fmla="*/ 100012 h 433387"/>
              <a:gd name="connsiteX38" fmla="*/ 254980 w 270809"/>
              <a:gd name="connsiteY38" fmla="*/ 95250 h 433387"/>
              <a:gd name="connsiteX39" fmla="*/ 262124 w 270809"/>
              <a:gd name="connsiteY39" fmla="*/ 88106 h 433387"/>
              <a:gd name="connsiteX40" fmla="*/ 269267 w 270809"/>
              <a:gd name="connsiteY40" fmla="*/ 83344 h 433387"/>
              <a:gd name="connsiteX41" fmla="*/ 257361 w 270809"/>
              <a:gd name="connsiteY41" fmla="*/ 104775 h 433387"/>
              <a:gd name="connsiteX42" fmla="*/ 243074 w 270809"/>
              <a:gd name="connsiteY42" fmla="*/ 119062 h 433387"/>
              <a:gd name="connsiteX43" fmla="*/ 228786 w 270809"/>
              <a:gd name="connsiteY43" fmla="*/ 133350 h 433387"/>
              <a:gd name="connsiteX44" fmla="*/ 221642 w 270809"/>
              <a:gd name="connsiteY44" fmla="*/ 140494 h 433387"/>
              <a:gd name="connsiteX45" fmla="*/ 207355 w 270809"/>
              <a:gd name="connsiteY45" fmla="*/ 154781 h 433387"/>
              <a:gd name="connsiteX46" fmla="*/ 195449 w 270809"/>
              <a:gd name="connsiteY46" fmla="*/ 169069 h 433387"/>
              <a:gd name="connsiteX47" fmla="*/ 190686 w 270809"/>
              <a:gd name="connsiteY47" fmla="*/ 176212 h 433387"/>
              <a:gd name="connsiteX48" fmla="*/ 176399 w 270809"/>
              <a:gd name="connsiteY48" fmla="*/ 188119 h 433387"/>
              <a:gd name="connsiteX49" fmla="*/ 164492 w 270809"/>
              <a:gd name="connsiteY49" fmla="*/ 204787 h 433387"/>
              <a:gd name="connsiteX50" fmla="*/ 147824 w 270809"/>
              <a:gd name="connsiteY50" fmla="*/ 221456 h 433387"/>
              <a:gd name="connsiteX51" fmla="*/ 135917 w 270809"/>
              <a:gd name="connsiteY51" fmla="*/ 238125 h 433387"/>
              <a:gd name="connsiteX52" fmla="*/ 128774 w 270809"/>
              <a:gd name="connsiteY52" fmla="*/ 245269 h 433387"/>
              <a:gd name="connsiteX53" fmla="*/ 119249 w 270809"/>
              <a:gd name="connsiteY53" fmla="*/ 259556 h 433387"/>
              <a:gd name="connsiteX54" fmla="*/ 114486 w 270809"/>
              <a:gd name="connsiteY54" fmla="*/ 266700 h 433387"/>
              <a:gd name="connsiteX55" fmla="*/ 107342 w 270809"/>
              <a:gd name="connsiteY55" fmla="*/ 276225 h 433387"/>
              <a:gd name="connsiteX56" fmla="*/ 102580 w 270809"/>
              <a:gd name="connsiteY56" fmla="*/ 283369 h 433387"/>
              <a:gd name="connsiteX57" fmla="*/ 95436 w 270809"/>
              <a:gd name="connsiteY57" fmla="*/ 290512 h 433387"/>
              <a:gd name="connsiteX58" fmla="*/ 83530 w 270809"/>
              <a:gd name="connsiteY58" fmla="*/ 311944 h 433387"/>
              <a:gd name="connsiteX59" fmla="*/ 78767 w 270809"/>
              <a:gd name="connsiteY59" fmla="*/ 319087 h 433387"/>
              <a:gd name="connsiteX60" fmla="*/ 74005 w 270809"/>
              <a:gd name="connsiteY60" fmla="*/ 333375 h 433387"/>
              <a:gd name="connsiteX61" fmla="*/ 64480 w 270809"/>
              <a:gd name="connsiteY61" fmla="*/ 350044 h 433387"/>
              <a:gd name="connsiteX62" fmla="*/ 57336 w 270809"/>
              <a:gd name="connsiteY62" fmla="*/ 366712 h 433387"/>
              <a:gd name="connsiteX63" fmla="*/ 50192 w 270809"/>
              <a:gd name="connsiteY63" fmla="*/ 373856 h 433387"/>
              <a:gd name="connsiteX64" fmla="*/ 45430 w 270809"/>
              <a:gd name="connsiteY64" fmla="*/ 383381 h 433387"/>
              <a:gd name="connsiteX65" fmla="*/ 38286 w 270809"/>
              <a:gd name="connsiteY65" fmla="*/ 390525 h 433387"/>
              <a:gd name="connsiteX66" fmla="*/ 33524 w 270809"/>
              <a:gd name="connsiteY66" fmla="*/ 397669 h 433387"/>
              <a:gd name="connsiteX67" fmla="*/ 26380 w 270809"/>
              <a:gd name="connsiteY67" fmla="*/ 404812 h 433387"/>
              <a:gd name="connsiteX68" fmla="*/ 21617 w 270809"/>
              <a:gd name="connsiteY68" fmla="*/ 411956 h 433387"/>
              <a:gd name="connsiteX69" fmla="*/ 14474 w 270809"/>
              <a:gd name="connsiteY69" fmla="*/ 419100 h 433387"/>
              <a:gd name="connsiteX70" fmla="*/ 4949 w 270809"/>
              <a:gd name="connsiteY70" fmla="*/ 433387 h 433387"/>
              <a:gd name="connsiteX71" fmla="*/ 186 w 270809"/>
              <a:gd name="connsiteY71" fmla="*/ 419100 h 433387"/>
              <a:gd name="connsiteX72" fmla="*/ 2567 w 270809"/>
              <a:gd name="connsiteY72" fmla="*/ 383381 h 4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70809" h="433387">
                <a:moveTo>
                  <a:pt x="2567" y="383381"/>
                </a:moveTo>
                <a:cubicBezTo>
                  <a:pt x="4154" y="372269"/>
                  <a:pt x="3967" y="375401"/>
                  <a:pt x="9711" y="352425"/>
                </a:cubicBezTo>
                <a:cubicBezTo>
                  <a:pt x="12701" y="340465"/>
                  <a:pt x="11057" y="346005"/>
                  <a:pt x="14474" y="335756"/>
                </a:cubicBezTo>
                <a:cubicBezTo>
                  <a:pt x="19870" y="303380"/>
                  <a:pt x="13015" y="338234"/>
                  <a:pt x="21617" y="309562"/>
                </a:cubicBezTo>
                <a:cubicBezTo>
                  <a:pt x="27272" y="290712"/>
                  <a:pt x="20890" y="304602"/>
                  <a:pt x="26380" y="288131"/>
                </a:cubicBezTo>
                <a:cubicBezTo>
                  <a:pt x="27732" y="284076"/>
                  <a:pt x="29681" y="280242"/>
                  <a:pt x="31142" y="276225"/>
                </a:cubicBezTo>
                <a:cubicBezTo>
                  <a:pt x="32858" y="271507"/>
                  <a:pt x="34189" y="266655"/>
                  <a:pt x="35905" y="261937"/>
                </a:cubicBezTo>
                <a:cubicBezTo>
                  <a:pt x="46829" y="231895"/>
                  <a:pt x="34732" y="266179"/>
                  <a:pt x="45430" y="240506"/>
                </a:cubicBezTo>
                <a:cubicBezTo>
                  <a:pt x="48039" y="234246"/>
                  <a:pt x="50193" y="227806"/>
                  <a:pt x="52574" y="221456"/>
                </a:cubicBezTo>
                <a:cubicBezTo>
                  <a:pt x="57498" y="186983"/>
                  <a:pt x="50186" y="219088"/>
                  <a:pt x="62099" y="195262"/>
                </a:cubicBezTo>
                <a:cubicBezTo>
                  <a:pt x="63563" y="192335"/>
                  <a:pt x="63362" y="188813"/>
                  <a:pt x="64480" y="185737"/>
                </a:cubicBezTo>
                <a:cubicBezTo>
                  <a:pt x="66546" y="180056"/>
                  <a:pt x="69243" y="174625"/>
                  <a:pt x="71624" y="169069"/>
                </a:cubicBezTo>
                <a:cubicBezTo>
                  <a:pt x="74541" y="154483"/>
                  <a:pt x="73381" y="156031"/>
                  <a:pt x="81149" y="140494"/>
                </a:cubicBezTo>
                <a:cubicBezTo>
                  <a:pt x="82429" y="137934"/>
                  <a:pt x="84631" y="135910"/>
                  <a:pt x="85911" y="133350"/>
                </a:cubicBezTo>
                <a:cubicBezTo>
                  <a:pt x="88201" y="128768"/>
                  <a:pt x="89150" y="121252"/>
                  <a:pt x="90674" y="116681"/>
                </a:cubicBezTo>
                <a:cubicBezTo>
                  <a:pt x="92026" y="112626"/>
                  <a:pt x="93700" y="108681"/>
                  <a:pt x="95436" y="104775"/>
                </a:cubicBezTo>
                <a:cubicBezTo>
                  <a:pt x="96878" y="101531"/>
                  <a:pt x="98438" y="98332"/>
                  <a:pt x="100199" y="95250"/>
                </a:cubicBezTo>
                <a:cubicBezTo>
                  <a:pt x="101619" y="92765"/>
                  <a:pt x="103681" y="90666"/>
                  <a:pt x="104961" y="88106"/>
                </a:cubicBezTo>
                <a:cubicBezTo>
                  <a:pt x="106873" y="84283"/>
                  <a:pt x="108223" y="80202"/>
                  <a:pt x="109724" y="76200"/>
                </a:cubicBezTo>
                <a:cubicBezTo>
                  <a:pt x="110605" y="73850"/>
                  <a:pt x="110982" y="71301"/>
                  <a:pt x="112105" y="69056"/>
                </a:cubicBezTo>
                <a:cubicBezTo>
                  <a:pt x="114175" y="64916"/>
                  <a:pt x="117334" y="61363"/>
                  <a:pt x="119249" y="57150"/>
                </a:cubicBezTo>
                <a:cubicBezTo>
                  <a:pt x="121326" y="52580"/>
                  <a:pt x="120999" y="46878"/>
                  <a:pt x="124011" y="42862"/>
                </a:cubicBezTo>
                <a:cubicBezTo>
                  <a:pt x="126392" y="39687"/>
                  <a:pt x="129052" y="36703"/>
                  <a:pt x="131155" y="33337"/>
                </a:cubicBezTo>
                <a:cubicBezTo>
                  <a:pt x="133036" y="30327"/>
                  <a:pt x="134156" y="26894"/>
                  <a:pt x="135917" y="23812"/>
                </a:cubicBezTo>
                <a:cubicBezTo>
                  <a:pt x="137337" y="21327"/>
                  <a:pt x="139092" y="19050"/>
                  <a:pt x="140680" y="16669"/>
                </a:cubicBezTo>
                <a:cubicBezTo>
                  <a:pt x="146236" y="0"/>
                  <a:pt x="140679" y="3968"/>
                  <a:pt x="152586" y="0"/>
                </a:cubicBezTo>
                <a:cubicBezTo>
                  <a:pt x="153380" y="3175"/>
                  <a:pt x="154257" y="6330"/>
                  <a:pt x="154967" y="9525"/>
                </a:cubicBezTo>
                <a:cubicBezTo>
                  <a:pt x="155845" y="13476"/>
                  <a:pt x="156284" y="17526"/>
                  <a:pt x="157349" y="21431"/>
                </a:cubicBezTo>
                <a:cubicBezTo>
                  <a:pt x="158670" y="26274"/>
                  <a:pt x="160894" y="30849"/>
                  <a:pt x="162111" y="35719"/>
                </a:cubicBezTo>
                <a:cubicBezTo>
                  <a:pt x="162905" y="38894"/>
                  <a:pt x="163593" y="42097"/>
                  <a:pt x="164492" y="45244"/>
                </a:cubicBezTo>
                <a:cubicBezTo>
                  <a:pt x="165182" y="47657"/>
                  <a:pt x="166214" y="49966"/>
                  <a:pt x="166874" y="52387"/>
                </a:cubicBezTo>
                <a:cubicBezTo>
                  <a:pt x="173171" y="75475"/>
                  <a:pt x="167637" y="65439"/>
                  <a:pt x="176399" y="78581"/>
                </a:cubicBezTo>
                <a:cubicBezTo>
                  <a:pt x="177193" y="81756"/>
                  <a:pt x="177491" y="85098"/>
                  <a:pt x="178780" y="88106"/>
                </a:cubicBezTo>
                <a:cubicBezTo>
                  <a:pt x="181910" y="95410"/>
                  <a:pt x="185637" y="96336"/>
                  <a:pt x="190686" y="102394"/>
                </a:cubicBezTo>
                <a:cubicBezTo>
                  <a:pt x="192518" y="104592"/>
                  <a:pt x="193250" y="107705"/>
                  <a:pt x="195449" y="109537"/>
                </a:cubicBezTo>
                <a:cubicBezTo>
                  <a:pt x="199374" y="112808"/>
                  <a:pt x="207153" y="115026"/>
                  <a:pt x="212117" y="116681"/>
                </a:cubicBezTo>
                <a:cubicBezTo>
                  <a:pt x="215292" y="115887"/>
                  <a:pt x="218578" y="115449"/>
                  <a:pt x="221642" y="114300"/>
                </a:cubicBezTo>
                <a:cubicBezTo>
                  <a:pt x="235897" y="108954"/>
                  <a:pt x="228842" y="108318"/>
                  <a:pt x="245455" y="100012"/>
                </a:cubicBezTo>
                <a:lnTo>
                  <a:pt x="254980" y="95250"/>
                </a:lnTo>
                <a:cubicBezTo>
                  <a:pt x="257361" y="92869"/>
                  <a:pt x="259537" y="90262"/>
                  <a:pt x="262124" y="88106"/>
                </a:cubicBezTo>
                <a:cubicBezTo>
                  <a:pt x="264322" y="86274"/>
                  <a:pt x="268362" y="80629"/>
                  <a:pt x="269267" y="83344"/>
                </a:cubicBezTo>
                <a:cubicBezTo>
                  <a:pt x="270809" y="87970"/>
                  <a:pt x="259848" y="102012"/>
                  <a:pt x="257361" y="104775"/>
                </a:cubicBezTo>
                <a:cubicBezTo>
                  <a:pt x="252856" y="109781"/>
                  <a:pt x="247836" y="114300"/>
                  <a:pt x="243074" y="119062"/>
                </a:cubicBezTo>
                <a:lnTo>
                  <a:pt x="228786" y="133350"/>
                </a:lnTo>
                <a:cubicBezTo>
                  <a:pt x="226405" y="135731"/>
                  <a:pt x="223662" y="137800"/>
                  <a:pt x="221642" y="140494"/>
                </a:cubicBezTo>
                <a:cubicBezTo>
                  <a:pt x="212782" y="152309"/>
                  <a:pt x="217801" y="147818"/>
                  <a:pt x="207355" y="154781"/>
                </a:cubicBezTo>
                <a:cubicBezTo>
                  <a:pt x="197138" y="175212"/>
                  <a:pt x="208910" y="155608"/>
                  <a:pt x="195449" y="169069"/>
                </a:cubicBezTo>
                <a:cubicBezTo>
                  <a:pt x="193425" y="171093"/>
                  <a:pt x="192518" y="174014"/>
                  <a:pt x="190686" y="176212"/>
                </a:cubicBezTo>
                <a:cubicBezTo>
                  <a:pt x="184956" y="183087"/>
                  <a:pt x="183423" y="183435"/>
                  <a:pt x="176399" y="188119"/>
                </a:cubicBezTo>
                <a:cubicBezTo>
                  <a:pt x="173163" y="192971"/>
                  <a:pt x="168181" y="200729"/>
                  <a:pt x="164492" y="204787"/>
                </a:cubicBezTo>
                <a:cubicBezTo>
                  <a:pt x="159206" y="210601"/>
                  <a:pt x="152183" y="214918"/>
                  <a:pt x="147824" y="221456"/>
                </a:cubicBezTo>
                <a:cubicBezTo>
                  <a:pt x="144054" y="227110"/>
                  <a:pt x="140348" y="232955"/>
                  <a:pt x="135917" y="238125"/>
                </a:cubicBezTo>
                <a:cubicBezTo>
                  <a:pt x="133726" y="240682"/>
                  <a:pt x="131155" y="242888"/>
                  <a:pt x="128774" y="245269"/>
                </a:cubicBezTo>
                <a:cubicBezTo>
                  <a:pt x="124588" y="257822"/>
                  <a:pt x="129158" y="247665"/>
                  <a:pt x="119249" y="259556"/>
                </a:cubicBezTo>
                <a:cubicBezTo>
                  <a:pt x="117417" y="261755"/>
                  <a:pt x="116150" y="264371"/>
                  <a:pt x="114486" y="266700"/>
                </a:cubicBezTo>
                <a:cubicBezTo>
                  <a:pt x="112179" y="269929"/>
                  <a:pt x="109649" y="272995"/>
                  <a:pt x="107342" y="276225"/>
                </a:cubicBezTo>
                <a:cubicBezTo>
                  <a:pt x="105679" y="278554"/>
                  <a:pt x="104412" y="281170"/>
                  <a:pt x="102580" y="283369"/>
                </a:cubicBezTo>
                <a:cubicBezTo>
                  <a:pt x="100424" y="285956"/>
                  <a:pt x="97817" y="288131"/>
                  <a:pt x="95436" y="290512"/>
                </a:cubicBezTo>
                <a:cubicBezTo>
                  <a:pt x="91246" y="303085"/>
                  <a:pt x="94446" y="295570"/>
                  <a:pt x="83530" y="311944"/>
                </a:cubicBezTo>
                <a:lnTo>
                  <a:pt x="78767" y="319087"/>
                </a:lnTo>
                <a:cubicBezTo>
                  <a:pt x="77180" y="323850"/>
                  <a:pt x="76790" y="329198"/>
                  <a:pt x="74005" y="333375"/>
                </a:cubicBezTo>
                <a:cubicBezTo>
                  <a:pt x="69221" y="340551"/>
                  <a:pt x="68106" y="341582"/>
                  <a:pt x="64480" y="350044"/>
                </a:cubicBezTo>
                <a:cubicBezTo>
                  <a:pt x="61149" y="357817"/>
                  <a:pt x="62978" y="358814"/>
                  <a:pt x="57336" y="366712"/>
                </a:cubicBezTo>
                <a:cubicBezTo>
                  <a:pt x="55378" y="369452"/>
                  <a:pt x="52573" y="371475"/>
                  <a:pt x="50192" y="373856"/>
                </a:cubicBezTo>
                <a:cubicBezTo>
                  <a:pt x="48605" y="377031"/>
                  <a:pt x="47493" y="380492"/>
                  <a:pt x="45430" y="383381"/>
                </a:cubicBezTo>
                <a:cubicBezTo>
                  <a:pt x="43473" y="386121"/>
                  <a:pt x="40442" y="387938"/>
                  <a:pt x="38286" y="390525"/>
                </a:cubicBezTo>
                <a:cubicBezTo>
                  <a:pt x="36454" y="392724"/>
                  <a:pt x="35356" y="395470"/>
                  <a:pt x="33524" y="397669"/>
                </a:cubicBezTo>
                <a:cubicBezTo>
                  <a:pt x="31368" y="400256"/>
                  <a:pt x="28536" y="402225"/>
                  <a:pt x="26380" y="404812"/>
                </a:cubicBezTo>
                <a:cubicBezTo>
                  <a:pt x="24548" y="407011"/>
                  <a:pt x="23449" y="409757"/>
                  <a:pt x="21617" y="411956"/>
                </a:cubicBezTo>
                <a:cubicBezTo>
                  <a:pt x="19461" y="414543"/>
                  <a:pt x="16541" y="416442"/>
                  <a:pt x="14474" y="419100"/>
                </a:cubicBezTo>
                <a:cubicBezTo>
                  <a:pt x="10960" y="423618"/>
                  <a:pt x="4949" y="433387"/>
                  <a:pt x="4949" y="433387"/>
                </a:cubicBezTo>
                <a:cubicBezTo>
                  <a:pt x="3361" y="428625"/>
                  <a:pt x="0" y="424117"/>
                  <a:pt x="186" y="419100"/>
                </a:cubicBezTo>
                <a:cubicBezTo>
                  <a:pt x="2633" y="353032"/>
                  <a:pt x="980" y="394493"/>
                  <a:pt x="2567" y="38338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5944124" y="6424352"/>
            <a:ext cx="657051" cy="525640"/>
          </a:xfrm>
          <a:custGeom>
            <a:avLst/>
            <a:gdLst>
              <a:gd name="connsiteX0" fmla="*/ 204391 w 418703"/>
              <a:gd name="connsiteY0" fmla="*/ 26193 h 334962"/>
              <a:gd name="connsiteX1" fmla="*/ 218678 w 418703"/>
              <a:gd name="connsiteY1" fmla="*/ 157162 h 334962"/>
              <a:gd name="connsiteX2" fmla="*/ 125810 w 418703"/>
              <a:gd name="connsiteY2" fmla="*/ 102393 h 334962"/>
              <a:gd name="connsiteX3" fmla="*/ 152003 w 418703"/>
              <a:gd name="connsiteY3" fmla="*/ 190499 h 334962"/>
              <a:gd name="connsiteX4" fmla="*/ 4366 w 418703"/>
              <a:gd name="connsiteY4" fmla="*/ 238124 h 334962"/>
              <a:gd name="connsiteX5" fmla="*/ 178197 w 418703"/>
              <a:gd name="connsiteY5" fmla="*/ 226218 h 334962"/>
              <a:gd name="connsiteX6" fmla="*/ 61516 w 418703"/>
              <a:gd name="connsiteY6" fmla="*/ 330993 h 334962"/>
              <a:gd name="connsiteX7" fmla="*/ 290116 w 418703"/>
              <a:gd name="connsiteY7" fmla="*/ 202405 h 334962"/>
              <a:gd name="connsiteX8" fmla="*/ 418703 w 418703"/>
              <a:gd name="connsiteY8" fmla="*/ 190499 h 334962"/>
              <a:gd name="connsiteX9" fmla="*/ 290116 w 418703"/>
              <a:gd name="connsiteY9" fmla="*/ 154780 h 334962"/>
              <a:gd name="connsiteX10" fmla="*/ 256778 w 418703"/>
              <a:gd name="connsiteY10" fmla="*/ 23812 h 334962"/>
              <a:gd name="connsiteX11" fmla="*/ 204391 w 418703"/>
              <a:gd name="connsiteY11" fmla="*/ 26193 h 33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8703" h="334962">
                <a:moveTo>
                  <a:pt x="204391" y="26193"/>
                </a:moveTo>
                <a:cubicBezTo>
                  <a:pt x="198041" y="48418"/>
                  <a:pt x="231775" y="144462"/>
                  <a:pt x="218678" y="157162"/>
                </a:cubicBezTo>
                <a:cubicBezTo>
                  <a:pt x="205581" y="169862"/>
                  <a:pt x="136923" y="96837"/>
                  <a:pt x="125810" y="102393"/>
                </a:cubicBezTo>
                <a:cubicBezTo>
                  <a:pt x="114698" y="107949"/>
                  <a:pt x="172244" y="167877"/>
                  <a:pt x="152003" y="190499"/>
                </a:cubicBezTo>
                <a:cubicBezTo>
                  <a:pt x="131762" y="213121"/>
                  <a:pt x="0" y="232171"/>
                  <a:pt x="4366" y="238124"/>
                </a:cubicBezTo>
                <a:cubicBezTo>
                  <a:pt x="8732" y="244077"/>
                  <a:pt x="168672" y="210740"/>
                  <a:pt x="178197" y="226218"/>
                </a:cubicBezTo>
                <a:cubicBezTo>
                  <a:pt x="187722" y="241696"/>
                  <a:pt x="42863" y="334962"/>
                  <a:pt x="61516" y="330993"/>
                </a:cubicBezTo>
                <a:cubicBezTo>
                  <a:pt x="80169" y="327024"/>
                  <a:pt x="230585" y="225821"/>
                  <a:pt x="290116" y="202405"/>
                </a:cubicBezTo>
                <a:cubicBezTo>
                  <a:pt x="349647" y="178989"/>
                  <a:pt x="418703" y="198436"/>
                  <a:pt x="418703" y="190499"/>
                </a:cubicBezTo>
                <a:cubicBezTo>
                  <a:pt x="418703" y="182562"/>
                  <a:pt x="317103" y="182561"/>
                  <a:pt x="290116" y="154780"/>
                </a:cubicBezTo>
                <a:cubicBezTo>
                  <a:pt x="263129" y="126999"/>
                  <a:pt x="271065" y="47624"/>
                  <a:pt x="256778" y="23812"/>
                </a:cubicBezTo>
                <a:cubicBezTo>
                  <a:pt x="242491" y="0"/>
                  <a:pt x="210741" y="3968"/>
                  <a:pt x="204391" y="2619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1"/>
          <p:cNvGrpSpPr/>
          <p:nvPr/>
        </p:nvGrpSpPr>
        <p:grpSpPr>
          <a:xfrm>
            <a:off x="4943234" y="5090319"/>
            <a:ext cx="416442" cy="261576"/>
            <a:chOff x="6237252" y="107156"/>
            <a:chExt cx="265376" cy="166688"/>
          </a:xfrm>
        </p:grpSpPr>
        <p:sp>
          <p:nvSpPr>
            <p:cNvPr id="33" name="Freeform 32"/>
            <p:cNvSpPr/>
            <p:nvPr/>
          </p:nvSpPr>
          <p:spPr>
            <a:xfrm>
              <a:off x="6237252" y="114300"/>
              <a:ext cx="182598" cy="159544"/>
            </a:xfrm>
            <a:custGeom>
              <a:avLst/>
              <a:gdLst>
                <a:gd name="connsiteX0" fmla="*/ 182598 w 182598"/>
                <a:gd name="connsiteY0" fmla="*/ 0 h 159544"/>
                <a:gd name="connsiteX1" fmla="*/ 113542 w 182598"/>
                <a:gd name="connsiteY1" fmla="*/ 104775 h 159544"/>
                <a:gd name="connsiteX2" fmla="*/ 51629 w 182598"/>
                <a:gd name="connsiteY2" fmla="*/ 83344 h 159544"/>
                <a:gd name="connsiteX3" fmla="*/ 11148 w 182598"/>
                <a:gd name="connsiteY3" fmla="*/ 104775 h 159544"/>
                <a:gd name="connsiteX4" fmla="*/ 11148 w 182598"/>
                <a:gd name="connsiteY4" fmla="*/ 130969 h 159544"/>
                <a:gd name="connsiteX5" fmla="*/ 23054 w 182598"/>
                <a:gd name="connsiteY5" fmla="*/ 159544 h 159544"/>
                <a:gd name="connsiteX6" fmla="*/ 123067 w 182598"/>
                <a:gd name="connsiteY6" fmla="*/ 150019 h 159544"/>
                <a:gd name="connsiteX7" fmla="*/ 182598 w 182598"/>
                <a:gd name="connsiteY7" fmla="*/ 0 h 159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598" h="159544">
                  <a:moveTo>
                    <a:pt x="182598" y="0"/>
                  </a:moveTo>
                  <a:lnTo>
                    <a:pt x="113542" y="104775"/>
                  </a:lnTo>
                  <a:lnTo>
                    <a:pt x="51629" y="83344"/>
                  </a:lnTo>
                  <a:lnTo>
                    <a:pt x="11148" y="104775"/>
                  </a:lnTo>
                  <a:cubicBezTo>
                    <a:pt x="8695" y="131759"/>
                    <a:pt x="0" y="130969"/>
                    <a:pt x="11148" y="130969"/>
                  </a:cubicBezTo>
                  <a:lnTo>
                    <a:pt x="23054" y="159544"/>
                  </a:lnTo>
                  <a:lnTo>
                    <a:pt x="123067" y="150019"/>
                  </a:lnTo>
                  <a:lnTo>
                    <a:pt x="18259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6424613" y="107156"/>
              <a:ext cx="78015" cy="67114"/>
            </a:xfrm>
            <a:custGeom>
              <a:avLst/>
              <a:gdLst>
                <a:gd name="connsiteX0" fmla="*/ 4762 w 78015"/>
                <a:gd name="connsiteY0" fmla="*/ 0 h 67114"/>
                <a:gd name="connsiteX1" fmla="*/ 11906 w 78015"/>
                <a:gd name="connsiteY1" fmla="*/ 14288 h 67114"/>
                <a:gd name="connsiteX2" fmla="*/ 40481 w 78015"/>
                <a:gd name="connsiteY2" fmla="*/ 28575 h 67114"/>
                <a:gd name="connsiteX3" fmla="*/ 47625 w 78015"/>
                <a:gd name="connsiteY3" fmla="*/ 30957 h 67114"/>
                <a:gd name="connsiteX4" fmla="*/ 54768 w 78015"/>
                <a:gd name="connsiteY4" fmla="*/ 33338 h 67114"/>
                <a:gd name="connsiteX5" fmla="*/ 69056 w 78015"/>
                <a:gd name="connsiteY5" fmla="*/ 30957 h 67114"/>
                <a:gd name="connsiteX6" fmla="*/ 76200 w 78015"/>
                <a:gd name="connsiteY6" fmla="*/ 28575 h 67114"/>
                <a:gd name="connsiteX7" fmla="*/ 73818 w 78015"/>
                <a:gd name="connsiteY7" fmla="*/ 38100 h 67114"/>
                <a:gd name="connsiteX8" fmla="*/ 57150 w 78015"/>
                <a:gd name="connsiteY8" fmla="*/ 59532 h 67114"/>
                <a:gd name="connsiteX9" fmla="*/ 50006 w 78015"/>
                <a:gd name="connsiteY9" fmla="*/ 64294 h 67114"/>
                <a:gd name="connsiteX10" fmla="*/ 42862 w 78015"/>
                <a:gd name="connsiteY10" fmla="*/ 66675 h 67114"/>
                <a:gd name="connsiteX11" fmla="*/ 16668 w 78015"/>
                <a:gd name="connsiteY11" fmla="*/ 59532 h 67114"/>
                <a:gd name="connsiteX12" fmla="*/ 7143 w 78015"/>
                <a:gd name="connsiteY12" fmla="*/ 45244 h 67114"/>
                <a:gd name="connsiteX13" fmla="*/ 2381 w 78015"/>
                <a:gd name="connsiteY13" fmla="*/ 30957 h 67114"/>
                <a:gd name="connsiteX14" fmla="*/ 0 w 78015"/>
                <a:gd name="connsiteY14" fmla="*/ 23813 h 67114"/>
                <a:gd name="connsiteX15" fmla="*/ 4762 w 78015"/>
                <a:gd name="connsiteY15" fmla="*/ 0 h 6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015" h="67114">
                  <a:moveTo>
                    <a:pt x="4762" y="0"/>
                  </a:moveTo>
                  <a:cubicBezTo>
                    <a:pt x="6461" y="5097"/>
                    <a:pt x="7560" y="10485"/>
                    <a:pt x="11906" y="14288"/>
                  </a:cubicBezTo>
                  <a:cubicBezTo>
                    <a:pt x="23271" y="24232"/>
                    <a:pt x="26990" y="24078"/>
                    <a:pt x="40481" y="28575"/>
                  </a:cubicBezTo>
                  <a:lnTo>
                    <a:pt x="47625" y="30957"/>
                  </a:lnTo>
                  <a:lnTo>
                    <a:pt x="54768" y="33338"/>
                  </a:lnTo>
                  <a:cubicBezTo>
                    <a:pt x="59531" y="32544"/>
                    <a:pt x="64343" y="32004"/>
                    <a:pt x="69056" y="30957"/>
                  </a:cubicBezTo>
                  <a:cubicBezTo>
                    <a:pt x="71506" y="30412"/>
                    <a:pt x="74808" y="26486"/>
                    <a:pt x="76200" y="28575"/>
                  </a:cubicBezTo>
                  <a:cubicBezTo>
                    <a:pt x="78015" y="31298"/>
                    <a:pt x="75282" y="35173"/>
                    <a:pt x="73818" y="38100"/>
                  </a:cubicBezTo>
                  <a:cubicBezTo>
                    <a:pt x="70026" y="45683"/>
                    <a:pt x="63868" y="53933"/>
                    <a:pt x="57150" y="59532"/>
                  </a:cubicBezTo>
                  <a:cubicBezTo>
                    <a:pt x="54951" y="61364"/>
                    <a:pt x="52566" y="63014"/>
                    <a:pt x="50006" y="64294"/>
                  </a:cubicBezTo>
                  <a:cubicBezTo>
                    <a:pt x="47761" y="65416"/>
                    <a:pt x="45243" y="65881"/>
                    <a:pt x="42862" y="66675"/>
                  </a:cubicBezTo>
                  <a:cubicBezTo>
                    <a:pt x="34018" y="65570"/>
                    <a:pt x="23303" y="67114"/>
                    <a:pt x="16668" y="59532"/>
                  </a:cubicBezTo>
                  <a:cubicBezTo>
                    <a:pt x="12899" y="55224"/>
                    <a:pt x="7143" y="45244"/>
                    <a:pt x="7143" y="45244"/>
                  </a:cubicBezTo>
                  <a:lnTo>
                    <a:pt x="2381" y="30957"/>
                  </a:lnTo>
                  <a:cubicBezTo>
                    <a:pt x="1587" y="28576"/>
                    <a:pt x="0" y="26323"/>
                    <a:pt x="0" y="23813"/>
                  </a:cubicBezTo>
                  <a:lnTo>
                    <a:pt x="476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82"/>
          <p:cNvGrpSpPr/>
          <p:nvPr/>
        </p:nvGrpSpPr>
        <p:grpSpPr>
          <a:xfrm rot="10641487">
            <a:off x="4588217" y="5019354"/>
            <a:ext cx="416442" cy="261576"/>
            <a:chOff x="6237252" y="107156"/>
            <a:chExt cx="265376" cy="166688"/>
          </a:xfrm>
        </p:grpSpPr>
        <p:sp>
          <p:nvSpPr>
            <p:cNvPr id="31" name="Freeform 30"/>
            <p:cNvSpPr/>
            <p:nvPr/>
          </p:nvSpPr>
          <p:spPr>
            <a:xfrm>
              <a:off x="6237252" y="114300"/>
              <a:ext cx="182598" cy="159544"/>
            </a:xfrm>
            <a:custGeom>
              <a:avLst/>
              <a:gdLst>
                <a:gd name="connsiteX0" fmla="*/ 182598 w 182598"/>
                <a:gd name="connsiteY0" fmla="*/ 0 h 159544"/>
                <a:gd name="connsiteX1" fmla="*/ 113542 w 182598"/>
                <a:gd name="connsiteY1" fmla="*/ 104775 h 159544"/>
                <a:gd name="connsiteX2" fmla="*/ 51629 w 182598"/>
                <a:gd name="connsiteY2" fmla="*/ 83344 h 159544"/>
                <a:gd name="connsiteX3" fmla="*/ 11148 w 182598"/>
                <a:gd name="connsiteY3" fmla="*/ 104775 h 159544"/>
                <a:gd name="connsiteX4" fmla="*/ 11148 w 182598"/>
                <a:gd name="connsiteY4" fmla="*/ 130969 h 159544"/>
                <a:gd name="connsiteX5" fmla="*/ 23054 w 182598"/>
                <a:gd name="connsiteY5" fmla="*/ 159544 h 159544"/>
                <a:gd name="connsiteX6" fmla="*/ 123067 w 182598"/>
                <a:gd name="connsiteY6" fmla="*/ 150019 h 159544"/>
                <a:gd name="connsiteX7" fmla="*/ 182598 w 182598"/>
                <a:gd name="connsiteY7" fmla="*/ 0 h 159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598" h="159544">
                  <a:moveTo>
                    <a:pt x="182598" y="0"/>
                  </a:moveTo>
                  <a:lnTo>
                    <a:pt x="113542" y="104775"/>
                  </a:lnTo>
                  <a:lnTo>
                    <a:pt x="51629" y="83344"/>
                  </a:lnTo>
                  <a:lnTo>
                    <a:pt x="11148" y="104775"/>
                  </a:lnTo>
                  <a:cubicBezTo>
                    <a:pt x="8695" y="131759"/>
                    <a:pt x="0" y="130969"/>
                    <a:pt x="11148" y="130969"/>
                  </a:cubicBezTo>
                  <a:lnTo>
                    <a:pt x="23054" y="159544"/>
                  </a:lnTo>
                  <a:lnTo>
                    <a:pt x="123067" y="150019"/>
                  </a:lnTo>
                  <a:lnTo>
                    <a:pt x="18259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6424613" y="107156"/>
              <a:ext cx="78015" cy="67114"/>
            </a:xfrm>
            <a:custGeom>
              <a:avLst/>
              <a:gdLst>
                <a:gd name="connsiteX0" fmla="*/ 4762 w 78015"/>
                <a:gd name="connsiteY0" fmla="*/ 0 h 67114"/>
                <a:gd name="connsiteX1" fmla="*/ 11906 w 78015"/>
                <a:gd name="connsiteY1" fmla="*/ 14288 h 67114"/>
                <a:gd name="connsiteX2" fmla="*/ 40481 w 78015"/>
                <a:gd name="connsiteY2" fmla="*/ 28575 h 67114"/>
                <a:gd name="connsiteX3" fmla="*/ 47625 w 78015"/>
                <a:gd name="connsiteY3" fmla="*/ 30957 h 67114"/>
                <a:gd name="connsiteX4" fmla="*/ 54768 w 78015"/>
                <a:gd name="connsiteY4" fmla="*/ 33338 h 67114"/>
                <a:gd name="connsiteX5" fmla="*/ 69056 w 78015"/>
                <a:gd name="connsiteY5" fmla="*/ 30957 h 67114"/>
                <a:gd name="connsiteX6" fmla="*/ 76200 w 78015"/>
                <a:gd name="connsiteY6" fmla="*/ 28575 h 67114"/>
                <a:gd name="connsiteX7" fmla="*/ 73818 w 78015"/>
                <a:gd name="connsiteY7" fmla="*/ 38100 h 67114"/>
                <a:gd name="connsiteX8" fmla="*/ 57150 w 78015"/>
                <a:gd name="connsiteY8" fmla="*/ 59532 h 67114"/>
                <a:gd name="connsiteX9" fmla="*/ 50006 w 78015"/>
                <a:gd name="connsiteY9" fmla="*/ 64294 h 67114"/>
                <a:gd name="connsiteX10" fmla="*/ 42862 w 78015"/>
                <a:gd name="connsiteY10" fmla="*/ 66675 h 67114"/>
                <a:gd name="connsiteX11" fmla="*/ 16668 w 78015"/>
                <a:gd name="connsiteY11" fmla="*/ 59532 h 67114"/>
                <a:gd name="connsiteX12" fmla="*/ 7143 w 78015"/>
                <a:gd name="connsiteY12" fmla="*/ 45244 h 67114"/>
                <a:gd name="connsiteX13" fmla="*/ 2381 w 78015"/>
                <a:gd name="connsiteY13" fmla="*/ 30957 h 67114"/>
                <a:gd name="connsiteX14" fmla="*/ 0 w 78015"/>
                <a:gd name="connsiteY14" fmla="*/ 23813 h 67114"/>
                <a:gd name="connsiteX15" fmla="*/ 4762 w 78015"/>
                <a:gd name="connsiteY15" fmla="*/ 0 h 6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015" h="67114">
                  <a:moveTo>
                    <a:pt x="4762" y="0"/>
                  </a:moveTo>
                  <a:cubicBezTo>
                    <a:pt x="6461" y="5097"/>
                    <a:pt x="7560" y="10485"/>
                    <a:pt x="11906" y="14288"/>
                  </a:cubicBezTo>
                  <a:cubicBezTo>
                    <a:pt x="23271" y="24232"/>
                    <a:pt x="26990" y="24078"/>
                    <a:pt x="40481" y="28575"/>
                  </a:cubicBezTo>
                  <a:lnTo>
                    <a:pt x="47625" y="30957"/>
                  </a:lnTo>
                  <a:lnTo>
                    <a:pt x="54768" y="33338"/>
                  </a:lnTo>
                  <a:cubicBezTo>
                    <a:pt x="59531" y="32544"/>
                    <a:pt x="64343" y="32004"/>
                    <a:pt x="69056" y="30957"/>
                  </a:cubicBezTo>
                  <a:cubicBezTo>
                    <a:pt x="71506" y="30412"/>
                    <a:pt x="74808" y="26486"/>
                    <a:pt x="76200" y="28575"/>
                  </a:cubicBezTo>
                  <a:cubicBezTo>
                    <a:pt x="78015" y="31298"/>
                    <a:pt x="75282" y="35173"/>
                    <a:pt x="73818" y="38100"/>
                  </a:cubicBezTo>
                  <a:cubicBezTo>
                    <a:pt x="70026" y="45683"/>
                    <a:pt x="63868" y="53933"/>
                    <a:pt x="57150" y="59532"/>
                  </a:cubicBezTo>
                  <a:cubicBezTo>
                    <a:pt x="54951" y="61364"/>
                    <a:pt x="52566" y="63014"/>
                    <a:pt x="50006" y="64294"/>
                  </a:cubicBezTo>
                  <a:cubicBezTo>
                    <a:pt x="47761" y="65416"/>
                    <a:pt x="45243" y="65881"/>
                    <a:pt x="42862" y="66675"/>
                  </a:cubicBezTo>
                  <a:cubicBezTo>
                    <a:pt x="34018" y="65570"/>
                    <a:pt x="23303" y="67114"/>
                    <a:pt x="16668" y="59532"/>
                  </a:cubicBezTo>
                  <a:cubicBezTo>
                    <a:pt x="12899" y="55224"/>
                    <a:pt x="7143" y="45244"/>
                    <a:pt x="7143" y="45244"/>
                  </a:cubicBezTo>
                  <a:lnTo>
                    <a:pt x="2381" y="30957"/>
                  </a:lnTo>
                  <a:cubicBezTo>
                    <a:pt x="1587" y="28576"/>
                    <a:pt x="0" y="26323"/>
                    <a:pt x="0" y="23813"/>
                  </a:cubicBezTo>
                  <a:lnTo>
                    <a:pt x="476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 29"/>
          <p:cNvSpPr/>
          <p:nvPr/>
        </p:nvSpPr>
        <p:spPr>
          <a:xfrm>
            <a:off x="4071934" y="5000636"/>
            <a:ext cx="470274" cy="596078"/>
          </a:xfrm>
          <a:custGeom>
            <a:avLst/>
            <a:gdLst>
              <a:gd name="connsiteX0" fmla="*/ 197286 w 299680"/>
              <a:gd name="connsiteY0" fmla="*/ 207169 h 379848"/>
              <a:gd name="connsiteX1" fmla="*/ 290155 w 299680"/>
              <a:gd name="connsiteY1" fmla="*/ 209550 h 379848"/>
              <a:gd name="connsiteX2" fmla="*/ 294918 w 299680"/>
              <a:gd name="connsiteY2" fmla="*/ 216694 h 379848"/>
              <a:gd name="connsiteX3" fmla="*/ 299680 w 299680"/>
              <a:gd name="connsiteY3" fmla="*/ 230982 h 379848"/>
              <a:gd name="connsiteX4" fmla="*/ 290155 w 299680"/>
              <a:gd name="connsiteY4" fmla="*/ 259557 h 379848"/>
              <a:gd name="connsiteX5" fmla="*/ 283011 w 299680"/>
              <a:gd name="connsiteY5" fmla="*/ 264319 h 379848"/>
              <a:gd name="connsiteX6" fmla="*/ 278249 w 299680"/>
              <a:gd name="connsiteY6" fmla="*/ 271463 h 379848"/>
              <a:gd name="connsiteX7" fmla="*/ 263961 w 299680"/>
              <a:gd name="connsiteY7" fmla="*/ 280988 h 379848"/>
              <a:gd name="connsiteX8" fmla="*/ 225861 w 299680"/>
              <a:gd name="connsiteY8" fmla="*/ 276225 h 379848"/>
              <a:gd name="connsiteX9" fmla="*/ 213955 w 299680"/>
              <a:gd name="connsiteY9" fmla="*/ 273844 h 379848"/>
              <a:gd name="connsiteX10" fmla="*/ 206811 w 299680"/>
              <a:gd name="connsiteY10" fmla="*/ 271463 h 379848"/>
              <a:gd name="connsiteX11" fmla="*/ 192524 w 299680"/>
              <a:gd name="connsiteY11" fmla="*/ 261938 h 379848"/>
              <a:gd name="connsiteX12" fmla="*/ 178236 w 299680"/>
              <a:gd name="connsiteY12" fmla="*/ 257175 h 379848"/>
              <a:gd name="connsiteX13" fmla="*/ 152043 w 299680"/>
              <a:gd name="connsiteY13" fmla="*/ 250032 h 379848"/>
              <a:gd name="connsiteX14" fmla="*/ 147280 w 299680"/>
              <a:gd name="connsiteY14" fmla="*/ 250032 h 379848"/>
              <a:gd name="connsiteX15" fmla="*/ 149661 w 299680"/>
              <a:gd name="connsiteY15" fmla="*/ 116682 h 379848"/>
              <a:gd name="connsiteX16" fmla="*/ 73461 w 299680"/>
              <a:gd name="connsiteY16" fmla="*/ 78582 h 379848"/>
              <a:gd name="connsiteX17" fmla="*/ 52030 w 299680"/>
              <a:gd name="connsiteY17" fmla="*/ 238125 h 379848"/>
              <a:gd name="connsiteX18" fmla="*/ 104418 w 299680"/>
              <a:gd name="connsiteY18" fmla="*/ 283369 h 379848"/>
              <a:gd name="connsiteX19" fmla="*/ 116324 w 299680"/>
              <a:gd name="connsiteY19" fmla="*/ 304800 h 379848"/>
              <a:gd name="connsiteX20" fmla="*/ 118705 w 299680"/>
              <a:gd name="connsiteY20" fmla="*/ 311944 h 379848"/>
              <a:gd name="connsiteX21" fmla="*/ 116324 w 299680"/>
              <a:gd name="connsiteY21" fmla="*/ 342900 h 379848"/>
              <a:gd name="connsiteX22" fmla="*/ 104418 w 299680"/>
              <a:gd name="connsiteY22" fmla="*/ 357188 h 379848"/>
              <a:gd name="connsiteX23" fmla="*/ 90130 w 299680"/>
              <a:gd name="connsiteY23" fmla="*/ 366713 h 379848"/>
              <a:gd name="connsiteX24" fmla="*/ 82986 w 299680"/>
              <a:gd name="connsiteY24" fmla="*/ 371475 h 379848"/>
              <a:gd name="connsiteX25" fmla="*/ 75843 w 299680"/>
              <a:gd name="connsiteY25" fmla="*/ 373857 h 379848"/>
              <a:gd name="connsiteX26" fmla="*/ 59174 w 299680"/>
              <a:gd name="connsiteY26" fmla="*/ 378619 h 379848"/>
              <a:gd name="connsiteX27" fmla="*/ 49649 w 299680"/>
              <a:gd name="connsiteY27" fmla="*/ 376238 h 379848"/>
              <a:gd name="connsiteX28" fmla="*/ 42505 w 299680"/>
              <a:gd name="connsiteY28" fmla="*/ 369094 h 379848"/>
              <a:gd name="connsiteX29" fmla="*/ 35361 w 299680"/>
              <a:gd name="connsiteY29" fmla="*/ 364332 h 379848"/>
              <a:gd name="connsiteX30" fmla="*/ 30599 w 299680"/>
              <a:gd name="connsiteY30" fmla="*/ 354807 h 379848"/>
              <a:gd name="connsiteX31" fmla="*/ 21074 w 299680"/>
              <a:gd name="connsiteY31" fmla="*/ 340519 h 379848"/>
              <a:gd name="connsiteX32" fmla="*/ 18693 w 299680"/>
              <a:gd name="connsiteY32" fmla="*/ 330994 h 379848"/>
              <a:gd name="connsiteX33" fmla="*/ 13930 w 299680"/>
              <a:gd name="connsiteY33" fmla="*/ 323850 h 379848"/>
              <a:gd name="connsiteX34" fmla="*/ 9168 w 299680"/>
              <a:gd name="connsiteY34" fmla="*/ 309563 h 379848"/>
              <a:gd name="connsiteX35" fmla="*/ 6786 w 299680"/>
              <a:gd name="connsiteY35" fmla="*/ 302419 h 379848"/>
              <a:gd name="connsiteX36" fmla="*/ 2024 w 299680"/>
              <a:gd name="connsiteY36" fmla="*/ 247650 h 379848"/>
              <a:gd name="connsiteX37" fmla="*/ 52030 w 299680"/>
              <a:gd name="connsiteY37" fmla="*/ 66675 h 379848"/>
              <a:gd name="connsiteX38" fmla="*/ 54411 w 299680"/>
              <a:gd name="connsiteY38" fmla="*/ 0 h 379848"/>
              <a:gd name="connsiteX39" fmla="*/ 118705 w 299680"/>
              <a:gd name="connsiteY39" fmla="*/ 73819 h 379848"/>
              <a:gd name="connsiteX40" fmla="*/ 190143 w 299680"/>
              <a:gd name="connsiteY40" fmla="*/ 102394 h 379848"/>
              <a:gd name="connsiteX41" fmla="*/ 197286 w 299680"/>
              <a:gd name="connsiteY41" fmla="*/ 207169 h 37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99680" h="379848">
                <a:moveTo>
                  <a:pt x="197286" y="207169"/>
                </a:moveTo>
                <a:cubicBezTo>
                  <a:pt x="228242" y="207963"/>
                  <a:pt x="259335" y="206543"/>
                  <a:pt x="290155" y="209550"/>
                </a:cubicBezTo>
                <a:cubicBezTo>
                  <a:pt x="293004" y="209828"/>
                  <a:pt x="293756" y="214079"/>
                  <a:pt x="294918" y="216694"/>
                </a:cubicBezTo>
                <a:cubicBezTo>
                  <a:pt x="296957" y="221282"/>
                  <a:pt x="299680" y="230982"/>
                  <a:pt x="299680" y="230982"/>
                </a:cubicBezTo>
                <a:cubicBezTo>
                  <a:pt x="298092" y="240508"/>
                  <a:pt x="297576" y="252137"/>
                  <a:pt x="290155" y="259557"/>
                </a:cubicBezTo>
                <a:cubicBezTo>
                  <a:pt x="288131" y="261581"/>
                  <a:pt x="285392" y="262732"/>
                  <a:pt x="283011" y="264319"/>
                </a:cubicBezTo>
                <a:cubicBezTo>
                  <a:pt x="281424" y="266700"/>
                  <a:pt x="280403" y="269578"/>
                  <a:pt x="278249" y="271463"/>
                </a:cubicBezTo>
                <a:cubicBezTo>
                  <a:pt x="273941" y="275232"/>
                  <a:pt x="263961" y="280988"/>
                  <a:pt x="263961" y="280988"/>
                </a:cubicBezTo>
                <a:cubicBezTo>
                  <a:pt x="242108" y="278803"/>
                  <a:pt x="243924" y="279509"/>
                  <a:pt x="225861" y="276225"/>
                </a:cubicBezTo>
                <a:cubicBezTo>
                  <a:pt x="221879" y="275501"/>
                  <a:pt x="217881" y="274826"/>
                  <a:pt x="213955" y="273844"/>
                </a:cubicBezTo>
                <a:cubicBezTo>
                  <a:pt x="211520" y="273235"/>
                  <a:pt x="209192" y="272257"/>
                  <a:pt x="206811" y="271463"/>
                </a:cubicBezTo>
                <a:cubicBezTo>
                  <a:pt x="202049" y="268288"/>
                  <a:pt x="197954" y="263748"/>
                  <a:pt x="192524" y="261938"/>
                </a:cubicBezTo>
                <a:lnTo>
                  <a:pt x="178236" y="257175"/>
                </a:lnTo>
                <a:cubicBezTo>
                  <a:pt x="166373" y="253221"/>
                  <a:pt x="163822" y="251714"/>
                  <a:pt x="152043" y="250032"/>
                </a:cubicBezTo>
                <a:cubicBezTo>
                  <a:pt x="150471" y="249807"/>
                  <a:pt x="148868" y="250032"/>
                  <a:pt x="147280" y="250032"/>
                </a:cubicBezTo>
                <a:cubicBezTo>
                  <a:pt x="148074" y="205582"/>
                  <a:pt x="148867" y="161132"/>
                  <a:pt x="149661" y="116682"/>
                </a:cubicBezTo>
                <a:lnTo>
                  <a:pt x="73461" y="78582"/>
                </a:lnTo>
                <a:lnTo>
                  <a:pt x="52030" y="238125"/>
                </a:lnTo>
                <a:lnTo>
                  <a:pt x="104418" y="283369"/>
                </a:lnTo>
                <a:cubicBezTo>
                  <a:pt x="114504" y="292245"/>
                  <a:pt x="111400" y="290029"/>
                  <a:pt x="116324" y="304800"/>
                </a:cubicBezTo>
                <a:lnTo>
                  <a:pt x="118705" y="311944"/>
                </a:lnTo>
                <a:cubicBezTo>
                  <a:pt x="117911" y="322263"/>
                  <a:pt x="118231" y="332728"/>
                  <a:pt x="116324" y="342900"/>
                </a:cubicBezTo>
                <a:cubicBezTo>
                  <a:pt x="115653" y="346478"/>
                  <a:pt x="106572" y="355513"/>
                  <a:pt x="104418" y="357188"/>
                </a:cubicBezTo>
                <a:cubicBezTo>
                  <a:pt x="99900" y="360702"/>
                  <a:pt x="94893" y="363538"/>
                  <a:pt x="90130" y="366713"/>
                </a:cubicBezTo>
                <a:cubicBezTo>
                  <a:pt x="87749" y="368300"/>
                  <a:pt x="85701" y="370570"/>
                  <a:pt x="82986" y="371475"/>
                </a:cubicBezTo>
                <a:cubicBezTo>
                  <a:pt x="80605" y="372269"/>
                  <a:pt x="78256" y="373167"/>
                  <a:pt x="75843" y="373857"/>
                </a:cubicBezTo>
                <a:cubicBezTo>
                  <a:pt x="54878" y="379848"/>
                  <a:pt x="76329" y="372901"/>
                  <a:pt x="59174" y="378619"/>
                </a:cubicBezTo>
                <a:cubicBezTo>
                  <a:pt x="55999" y="377825"/>
                  <a:pt x="52491" y="377862"/>
                  <a:pt x="49649" y="376238"/>
                </a:cubicBezTo>
                <a:cubicBezTo>
                  <a:pt x="46725" y="374567"/>
                  <a:pt x="45092" y="371250"/>
                  <a:pt x="42505" y="369094"/>
                </a:cubicBezTo>
                <a:cubicBezTo>
                  <a:pt x="40306" y="367262"/>
                  <a:pt x="37742" y="365919"/>
                  <a:pt x="35361" y="364332"/>
                </a:cubicBezTo>
                <a:cubicBezTo>
                  <a:pt x="33774" y="361157"/>
                  <a:pt x="32425" y="357851"/>
                  <a:pt x="30599" y="354807"/>
                </a:cubicBezTo>
                <a:cubicBezTo>
                  <a:pt x="27654" y="349899"/>
                  <a:pt x="21074" y="340519"/>
                  <a:pt x="21074" y="340519"/>
                </a:cubicBezTo>
                <a:cubicBezTo>
                  <a:pt x="20280" y="337344"/>
                  <a:pt x="19982" y="334002"/>
                  <a:pt x="18693" y="330994"/>
                </a:cubicBezTo>
                <a:cubicBezTo>
                  <a:pt x="17566" y="328363"/>
                  <a:pt x="15092" y="326465"/>
                  <a:pt x="13930" y="323850"/>
                </a:cubicBezTo>
                <a:cubicBezTo>
                  <a:pt x="11891" y="319263"/>
                  <a:pt x="10755" y="314325"/>
                  <a:pt x="9168" y="309563"/>
                </a:cubicBezTo>
                <a:cubicBezTo>
                  <a:pt x="8374" y="307182"/>
                  <a:pt x="7278" y="304880"/>
                  <a:pt x="6786" y="302419"/>
                </a:cubicBezTo>
                <a:cubicBezTo>
                  <a:pt x="0" y="268488"/>
                  <a:pt x="2024" y="286701"/>
                  <a:pt x="2024" y="247650"/>
                </a:cubicBezTo>
                <a:lnTo>
                  <a:pt x="52030" y="66675"/>
                </a:lnTo>
                <a:cubicBezTo>
                  <a:pt x="52824" y="44450"/>
                  <a:pt x="53617" y="22225"/>
                  <a:pt x="54411" y="0"/>
                </a:cubicBezTo>
                <a:lnTo>
                  <a:pt x="118705" y="73819"/>
                </a:lnTo>
                <a:lnTo>
                  <a:pt x="190143" y="102394"/>
                </a:lnTo>
                <a:lnTo>
                  <a:pt x="197286" y="207169"/>
                </a:lnTo>
                <a:close/>
              </a:path>
            </a:pathLst>
          </a:cu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20833692">
            <a:off x="7364327" y="5456526"/>
            <a:ext cx="1704708" cy="1469439"/>
          </a:xfrm>
          <a:custGeom>
            <a:avLst/>
            <a:gdLst>
              <a:gd name="connsiteX0" fmla="*/ 383382 w 854869"/>
              <a:gd name="connsiteY0" fmla="*/ 249238 h 770732"/>
              <a:gd name="connsiteX1" fmla="*/ 340519 w 854869"/>
              <a:gd name="connsiteY1" fmla="*/ 187325 h 770732"/>
              <a:gd name="connsiteX2" fmla="*/ 345282 w 854869"/>
              <a:gd name="connsiteY2" fmla="*/ 61119 h 770732"/>
              <a:gd name="connsiteX3" fmla="*/ 438151 w 854869"/>
              <a:gd name="connsiteY3" fmla="*/ 8732 h 770732"/>
              <a:gd name="connsiteX4" fmla="*/ 540544 w 854869"/>
              <a:gd name="connsiteY4" fmla="*/ 13494 h 770732"/>
              <a:gd name="connsiteX5" fmla="*/ 616744 w 854869"/>
              <a:gd name="connsiteY5" fmla="*/ 89694 h 770732"/>
              <a:gd name="connsiteX6" fmla="*/ 597694 w 854869"/>
              <a:gd name="connsiteY6" fmla="*/ 163513 h 770732"/>
              <a:gd name="connsiteX7" fmla="*/ 531019 w 854869"/>
              <a:gd name="connsiteY7" fmla="*/ 244475 h 770732"/>
              <a:gd name="connsiteX8" fmla="*/ 488157 w 854869"/>
              <a:gd name="connsiteY8" fmla="*/ 270669 h 770732"/>
              <a:gd name="connsiteX9" fmla="*/ 590551 w 854869"/>
              <a:gd name="connsiteY9" fmla="*/ 177800 h 770732"/>
              <a:gd name="connsiteX10" fmla="*/ 626269 w 854869"/>
              <a:gd name="connsiteY10" fmla="*/ 132557 h 770732"/>
              <a:gd name="connsiteX11" fmla="*/ 707232 w 854869"/>
              <a:gd name="connsiteY11" fmla="*/ 149225 h 770732"/>
              <a:gd name="connsiteX12" fmla="*/ 785813 w 854869"/>
              <a:gd name="connsiteY12" fmla="*/ 225425 h 770732"/>
              <a:gd name="connsiteX13" fmla="*/ 776288 w 854869"/>
              <a:gd name="connsiteY13" fmla="*/ 299244 h 770732"/>
              <a:gd name="connsiteX14" fmla="*/ 733426 w 854869"/>
              <a:gd name="connsiteY14" fmla="*/ 354013 h 770732"/>
              <a:gd name="connsiteX15" fmla="*/ 638176 w 854869"/>
              <a:gd name="connsiteY15" fmla="*/ 361157 h 770732"/>
              <a:gd name="connsiteX16" fmla="*/ 588169 w 854869"/>
              <a:gd name="connsiteY16" fmla="*/ 361157 h 770732"/>
              <a:gd name="connsiteX17" fmla="*/ 588169 w 854869"/>
              <a:gd name="connsiteY17" fmla="*/ 363538 h 770732"/>
              <a:gd name="connsiteX18" fmla="*/ 814388 w 854869"/>
              <a:gd name="connsiteY18" fmla="*/ 384969 h 770732"/>
              <a:gd name="connsiteX19" fmla="*/ 831057 w 854869"/>
              <a:gd name="connsiteY19" fmla="*/ 484982 h 770732"/>
              <a:gd name="connsiteX20" fmla="*/ 797719 w 854869"/>
              <a:gd name="connsiteY20" fmla="*/ 549275 h 770732"/>
              <a:gd name="connsiteX21" fmla="*/ 719138 w 854869"/>
              <a:gd name="connsiteY21" fmla="*/ 618332 h 770732"/>
              <a:gd name="connsiteX22" fmla="*/ 635794 w 854869"/>
              <a:gd name="connsiteY22" fmla="*/ 611188 h 770732"/>
              <a:gd name="connsiteX23" fmla="*/ 619126 w 854869"/>
              <a:gd name="connsiteY23" fmla="*/ 565944 h 770732"/>
              <a:gd name="connsiteX24" fmla="*/ 569119 w 854869"/>
              <a:gd name="connsiteY24" fmla="*/ 508794 h 770732"/>
              <a:gd name="connsiteX25" fmla="*/ 561976 w 854869"/>
              <a:gd name="connsiteY25" fmla="*/ 499269 h 770732"/>
              <a:gd name="connsiteX26" fmla="*/ 635794 w 854869"/>
              <a:gd name="connsiteY26" fmla="*/ 649288 h 770732"/>
              <a:gd name="connsiteX27" fmla="*/ 569119 w 854869"/>
              <a:gd name="connsiteY27" fmla="*/ 682625 h 770732"/>
              <a:gd name="connsiteX28" fmla="*/ 459582 w 854869"/>
              <a:gd name="connsiteY28" fmla="*/ 732632 h 770732"/>
              <a:gd name="connsiteX29" fmla="*/ 400051 w 854869"/>
              <a:gd name="connsiteY29" fmla="*/ 727869 h 770732"/>
              <a:gd name="connsiteX30" fmla="*/ 392907 w 854869"/>
              <a:gd name="connsiteY30" fmla="*/ 661194 h 770732"/>
              <a:gd name="connsiteX31" fmla="*/ 433388 w 854869"/>
              <a:gd name="connsiteY31" fmla="*/ 554038 h 770732"/>
              <a:gd name="connsiteX32" fmla="*/ 352426 w 854869"/>
              <a:gd name="connsiteY32" fmla="*/ 735013 h 770732"/>
              <a:gd name="connsiteX33" fmla="*/ 230982 w 854869"/>
              <a:gd name="connsiteY33" fmla="*/ 768350 h 770732"/>
              <a:gd name="connsiteX34" fmla="*/ 157163 w 854869"/>
              <a:gd name="connsiteY34" fmla="*/ 730250 h 770732"/>
              <a:gd name="connsiteX35" fmla="*/ 140494 w 854869"/>
              <a:gd name="connsiteY35" fmla="*/ 677863 h 770732"/>
              <a:gd name="connsiteX36" fmla="*/ 171451 w 854869"/>
              <a:gd name="connsiteY36" fmla="*/ 620713 h 770732"/>
              <a:gd name="connsiteX37" fmla="*/ 238126 w 854869"/>
              <a:gd name="connsiteY37" fmla="*/ 546894 h 770732"/>
              <a:gd name="connsiteX38" fmla="*/ 338138 w 854869"/>
              <a:gd name="connsiteY38" fmla="*/ 501650 h 770732"/>
              <a:gd name="connsiteX39" fmla="*/ 278607 w 854869"/>
              <a:gd name="connsiteY39" fmla="*/ 513557 h 770732"/>
              <a:gd name="connsiteX40" fmla="*/ 78582 w 854869"/>
              <a:gd name="connsiteY40" fmla="*/ 527844 h 770732"/>
              <a:gd name="connsiteX41" fmla="*/ 7144 w 854869"/>
              <a:gd name="connsiteY41" fmla="*/ 463550 h 770732"/>
              <a:gd name="connsiteX42" fmla="*/ 35719 w 854869"/>
              <a:gd name="connsiteY42" fmla="*/ 354013 h 770732"/>
              <a:gd name="connsiteX43" fmla="*/ 80963 w 854869"/>
              <a:gd name="connsiteY43" fmla="*/ 275432 h 770732"/>
              <a:gd name="connsiteX44" fmla="*/ 269082 w 854869"/>
              <a:gd name="connsiteY44" fmla="*/ 332582 h 770732"/>
              <a:gd name="connsiteX45" fmla="*/ 300038 w 854869"/>
              <a:gd name="connsiteY45" fmla="*/ 351632 h 770732"/>
              <a:gd name="connsiteX46" fmla="*/ 126207 w 854869"/>
              <a:gd name="connsiteY46" fmla="*/ 254000 h 770732"/>
              <a:gd name="connsiteX47" fmla="*/ 214313 w 854869"/>
              <a:gd name="connsiteY47" fmla="*/ 163513 h 770732"/>
              <a:gd name="connsiteX48" fmla="*/ 261938 w 854869"/>
              <a:gd name="connsiteY48" fmla="*/ 84932 h 770732"/>
              <a:gd name="connsiteX49" fmla="*/ 383382 w 854869"/>
              <a:gd name="connsiteY49" fmla="*/ 249238 h 77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54869" h="770732">
                <a:moveTo>
                  <a:pt x="383382" y="249238"/>
                </a:moveTo>
                <a:cubicBezTo>
                  <a:pt x="396479" y="266304"/>
                  <a:pt x="346869" y="218678"/>
                  <a:pt x="340519" y="187325"/>
                </a:cubicBezTo>
                <a:cubicBezTo>
                  <a:pt x="334169" y="155972"/>
                  <a:pt x="329010" y="90884"/>
                  <a:pt x="345282" y="61119"/>
                </a:cubicBezTo>
                <a:cubicBezTo>
                  <a:pt x="361554" y="31354"/>
                  <a:pt x="405607" y="16670"/>
                  <a:pt x="438151" y="8732"/>
                </a:cubicBezTo>
                <a:cubicBezTo>
                  <a:pt x="470695" y="795"/>
                  <a:pt x="510779" y="0"/>
                  <a:pt x="540544" y="13494"/>
                </a:cubicBezTo>
                <a:cubicBezTo>
                  <a:pt x="570309" y="26988"/>
                  <a:pt x="607219" y="64691"/>
                  <a:pt x="616744" y="89694"/>
                </a:cubicBezTo>
                <a:cubicBezTo>
                  <a:pt x="626269" y="114697"/>
                  <a:pt x="611981" y="137716"/>
                  <a:pt x="597694" y="163513"/>
                </a:cubicBezTo>
                <a:cubicBezTo>
                  <a:pt x="583407" y="189310"/>
                  <a:pt x="549275" y="226616"/>
                  <a:pt x="531019" y="244475"/>
                </a:cubicBezTo>
                <a:cubicBezTo>
                  <a:pt x="512763" y="262334"/>
                  <a:pt x="478235" y="281781"/>
                  <a:pt x="488157" y="270669"/>
                </a:cubicBezTo>
                <a:cubicBezTo>
                  <a:pt x="498079" y="259557"/>
                  <a:pt x="567532" y="200819"/>
                  <a:pt x="590551" y="177800"/>
                </a:cubicBezTo>
                <a:cubicBezTo>
                  <a:pt x="613570" y="154781"/>
                  <a:pt x="606822" y="137319"/>
                  <a:pt x="626269" y="132557"/>
                </a:cubicBezTo>
                <a:cubicBezTo>
                  <a:pt x="645716" y="127795"/>
                  <a:pt x="680641" y="133747"/>
                  <a:pt x="707232" y="149225"/>
                </a:cubicBezTo>
                <a:cubicBezTo>
                  <a:pt x="733823" y="164703"/>
                  <a:pt x="774304" y="200422"/>
                  <a:pt x="785813" y="225425"/>
                </a:cubicBezTo>
                <a:cubicBezTo>
                  <a:pt x="797322" y="250428"/>
                  <a:pt x="785019" y="277813"/>
                  <a:pt x="776288" y="299244"/>
                </a:cubicBezTo>
                <a:cubicBezTo>
                  <a:pt x="767557" y="320675"/>
                  <a:pt x="756445" y="343694"/>
                  <a:pt x="733426" y="354013"/>
                </a:cubicBezTo>
                <a:cubicBezTo>
                  <a:pt x="710407" y="364332"/>
                  <a:pt x="662385" y="359966"/>
                  <a:pt x="638176" y="361157"/>
                </a:cubicBezTo>
                <a:cubicBezTo>
                  <a:pt x="613967" y="362348"/>
                  <a:pt x="596503" y="360760"/>
                  <a:pt x="588169" y="361157"/>
                </a:cubicBezTo>
                <a:cubicBezTo>
                  <a:pt x="579835" y="361554"/>
                  <a:pt x="550466" y="359569"/>
                  <a:pt x="588169" y="363538"/>
                </a:cubicBezTo>
                <a:cubicBezTo>
                  <a:pt x="625872" y="367507"/>
                  <a:pt x="773907" y="364728"/>
                  <a:pt x="814388" y="384969"/>
                </a:cubicBezTo>
                <a:cubicBezTo>
                  <a:pt x="854869" y="405210"/>
                  <a:pt x="833835" y="457598"/>
                  <a:pt x="831057" y="484982"/>
                </a:cubicBezTo>
                <a:cubicBezTo>
                  <a:pt x="828279" y="512366"/>
                  <a:pt x="816372" y="527050"/>
                  <a:pt x="797719" y="549275"/>
                </a:cubicBezTo>
                <a:cubicBezTo>
                  <a:pt x="779066" y="571500"/>
                  <a:pt x="746126" y="608013"/>
                  <a:pt x="719138" y="618332"/>
                </a:cubicBezTo>
                <a:cubicBezTo>
                  <a:pt x="692151" y="628651"/>
                  <a:pt x="652463" y="619919"/>
                  <a:pt x="635794" y="611188"/>
                </a:cubicBezTo>
                <a:cubicBezTo>
                  <a:pt x="619125" y="602457"/>
                  <a:pt x="630238" y="583010"/>
                  <a:pt x="619126" y="565944"/>
                </a:cubicBezTo>
                <a:cubicBezTo>
                  <a:pt x="608014" y="548878"/>
                  <a:pt x="578644" y="519907"/>
                  <a:pt x="569119" y="508794"/>
                </a:cubicBezTo>
                <a:cubicBezTo>
                  <a:pt x="559594" y="497682"/>
                  <a:pt x="550864" y="475853"/>
                  <a:pt x="561976" y="499269"/>
                </a:cubicBezTo>
                <a:cubicBezTo>
                  <a:pt x="573089" y="522685"/>
                  <a:pt x="634604" y="618729"/>
                  <a:pt x="635794" y="649288"/>
                </a:cubicBezTo>
                <a:cubicBezTo>
                  <a:pt x="636984" y="679847"/>
                  <a:pt x="598488" y="668734"/>
                  <a:pt x="569119" y="682625"/>
                </a:cubicBezTo>
                <a:cubicBezTo>
                  <a:pt x="539750" y="696516"/>
                  <a:pt x="487760" y="725091"/>
                  <a:pt x="459582" y="732632"/>
                </a:cubicBezTo>
                <a:cubicBezTo>
                  <a:pt x="431404" y="740173"/>
                  <a:pt x="411163" y="739775"/>
                  <a:pt x="400051" y="727869"/>
                </a:cubicBezTo>
                <a:cubicBezTo>
                  <a:pt x="388939" y="715963"/>
                  <a:pt x="387351" y="690166"/>
                  <a:pt x="392907" y="661194"/>
                </a:cubicBezTo>
                <a:cubicBezTo>
                  <a:pt x="398463" y="632222"/>
                  <a:pt x="440135" y="541735"/>
                  <a:pt x="433388" y="554038"/>
                </a:cubicBezTo>
                <a:cubicBezTo>
                  <a:pt x="426641" y="566341"/>
                  <a:pt x="386160" y="699294"/>
                  <a:pt x="352426" y="735013"/>
                </a:cubicBezTo>
                <a:cubicBezTo>
                  <a:pt x="318692" y="770732"/>
                  <a:pt x="263526" y="769144"/>
                  <a:pt x="230982" y="768350"/>
                </a:cubicBezTo>
                <a:cubicBezTo>
                  <a:pt x="198438" y="767556"/>
                  <a:pt x="172244" y="745331"/>
                  <a:pt x="157163" y="730250"/>
                </a:cubicBezTo>
                <a:cubicBezTo>
                  <a:pt x="142082" y="715169"/>
                  <a:pt x="138113" y="696119"/>
                  <a:pt x="140494" y="677863"/>
                </a:cubicBezTo>
                <a:cubicBezTo>
                  <a:pt x="142875" y="659607"/>
                  <a:pt x="155179" y="642541"/>
                  <a:pt x="171451" y="620713"/>
                </a:cubicBezTo>
                <a:cubicBezTo>
                  <a:pt x="187723" y="598885"/>
                  <a:pt x="210345" y="566738"/>
                  <a:pt x="238126" y="546894"/>
                </a:cubicBezTo>
                <a:cubicBezTo>
                  <a:pt x="265907" y="527050"/>
                  <a:pt x="331391" y="507206"/>
                  <a:pt x="338138" y="501650"/>
                </a:cubicBezTo>
                <a:cubicBezTo>
                  <a:pt x="344885" y="496094"/>
                  <a:pt x="321866" y="509191"/>
                  <a:pt x="278607" y="513557"/>
                </a:cubicBezTo>
                <a:cubicBezTo>
                  <a:pt x="235348" y="517923"/>
                  <a:pt x="123826" y="536178"/>
                  <a:pt x="78582" y="527844"/>
                </a:cubicBezTo>
                <a:cubicBezTo>
                  <a:pt x="33338" y="519510"/>
                  <a:pt x="14288" y="492522"/>
                  <a:pt x="7144" y="463550"/>
                </a:cubicBezTo>
                <a:cubicBezTo>
                  <a:pt x="0" y="434578"/>
                  <a:pt x="23416" y="385366"/>
                  <a:pt x="35719" y="354013"/>
                </a:cubicBezTo>
                <a:cubicBezTo>
                  <a:pt x="48022" y="322660"/>
                  <a:pt x="42069" y="279004"/>
                  <a:pt x="80963" y="275432"/>
                </a:cubicBezTo>
                <a:cubicBezTo>
                  <a:pt x="119857" y="271860"/>
                  <a:pt x="232570" y="319882"/>
                  <a:pt x="269082" y="332582"/>
                </a:cubicBezTo>
                <a:cubicBezTo>
                  <a:pt x="305595" y="345282"/>
                  <a:pt x="323850" y="364729"/>
                  <a:pt x="300038" y="351632"/>
                </a:cubicBezTo>
                <a:cubicBezTo>
                  <a:pt x="276226" y="338535"/>
                  <a:pt x="140494" y="285353"/>
                  <a:pt x="126207" y="254000"/>
                </a:cubicBezTo>
                <a:cubicBezTo>
                  <a:pt x="111920" y="222647"/>
                  <a:pt x="191691" y="191691"/>
                  <a:pt x="214313" y="163513"/>
                </a:cubicBezTo>
                <a:cubicBezTo>
                  <a:pt x="236935" y="135335"/>
                  <a:pt x="234951" y="71041"/>
                  <a:pt x="261938" y="84932"/>
                </a:cubicBezTo>
                <a:cubicBezTo>
                  <a:pt x="288925" y="98823"/>
                  <a:pt x="370285" y="232173"/>
                  <a:pt x="383382" y="249238"/>
                </a:cubicBezTo>
                <a:close/>
              </a:path>
            </a:pathLst>
          </a:custGeom>
          <a:solidFill>
            <a:srgbClr val="FA9E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0833692">
            <a:off x="7956404" y="5931072"/>
            <a:ext cx="569823" cy="544800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 rot="3120089">
            <a:off x="2415538" y="5847278"/>
            <a:ext cx="1084421" cy="985244"/>
          </a:xfrm>
          <a:custGeom>
            <a:avLst/>
            <a:gdLst>
              <a:gd name="connsiteX0" fmla="*/ 383382 w 854869"/>
              <a:gd name="connsiteY0" fmla="*/ 249238 h 770732"/>
              <a:gd name="connsiteX1" fmla="*/ 340519 w 854869"/>
              <a:gd name="connsiteY1" fmla="*/ 187325 h 770732"/>
              <a:gd name="connsiteX2" fmla="*/ 345282 w 854869"/>
              <a:gd name="connsiteY2" fmla="*/ 61119 h 770732"/>
              <a:gd name="connsiteX3" fmla="*/ 438151 w 854869"/>
              <a:gd name="connsiteY3" fmla="*/ 8732 h 770732"/>
              <a:gd name="connsiteX4" fmla="*/ 540544 w 854869"/>
              <a:gd name="connsiteY4" fmla="*/ 13494 h 770732"/>
              <a:gd name="connsiteX5" fmla="*/ 616744 w 854869"/>
              <a:gd name="connsiteY5" fmla="*/ 89694 h 770732"/>
              <a:gd name="connsiteX6" fmla="*/ 597694 w 854869"/>
              <a:gd name="connsiteY6" fmla="*/ 163513 h 770732"/>
              <a:gd name="connsiteX7" fmla="*/ 531019 w 854869"/>
              <a:gd name="connsiteY7" fmla="*/ 244475 h 770732"/>
              <a:gd name="connsiteX8" fmla="*/ 488157 w 854869"/>
              <a:gd name="connsiteY8" fmla="*/ 270669 h 770732"/>
              <a:gd name="connsiteX9" fmla="*/ 590551 w 854869"/>
              <a:gd name="connsiteY9" fmla="*/ 177800 h 770732"/>
              <a:gd name="connsiteX10" fmla="*/ 626269 w 854869"/>
              <a:gd name="connsiteY10" fmla="*/ 132557 h 770732"/>
              <a:gd name="connsiteX11" fmla="*/ 707232 w 854869"/>
              <a:gd name="connsiteY11" fmla="*/ 149225 h 770732"/>
              <a:gd name="connsiteX12" fmla="*/ 785813 w 854869"/>
              <a:gd name="connsiteY12" fmla="*/ 225425 h 770732"/>
              <a:gd name="connsiteX13" fmla="*/ 776288 w 854869"/>
              <a:gd name="connsiteY13" fmla="*/ 299244 h 770732"/>
              <a:gd name="connsiteX14" fmla="*/ 733426 w 854869"/>
              <a:gd name="connsiteY14" fmla="*/ 354013 h 770732"/>
              <a:gd name="connsiteX15" fmla="*/ 638176 w 854869"/>
              <a:gd name="connsiteY15" fmla="*/ 361157 h 770732"/>
              <a:gd name="connsiteX16" fmla="*/ 588169 w 854869"/>
              <a:gd name="connsiteY16" fmla="*/ 361157 h 770732"/>
              <a:gd name="connsiteX17" fmla="*/ 588169 w 854869"/>
              <a:gd name="connsiteY17" fmla="*/ 363538 h 770732"/>
              <a:gd name="connsiteX18" fmla="*/ 814388 w 854869"/>
              <a:gd name="connsiteY18" fmla="*/ 384969 h 770732"/>
              <a:gd name="connsiteX19" fmla="*/ 831057 w 854869"/>
              <a:gd name="connsiteY19" fmla="*/ 484982 h 770732"/>
              <a:gd name="connsiteX20" fmla="*/ 797719 w 854869"/>
              <a:gd name="connsiteY20" fmla="*/ 549275 h 770732"/>
              <a:gd name="connsiteX21" fmla="*/ 719138 w 854869"/>
              <a:gd name="connsiteY21" fmla="*/ 618332 h 770732"/>
              <a:gd name="connsiteX22" fmla="*/ 635794 w 854869"/>
              <a:gd name="connsiteY22" fmla="*/ 611188 h 770732"/>
              <a:gd name="connsiteX23" fmla="*/ 619126 w 854869"/>
              <a:gd name="connsiteY23" fmla="*/ 565944 h 770732"/>
              <a:gd name="connsiteX24" fmla="*/ 569119 w 854869"/>
              <a:gd name="connsiteY24" fmla="*/ 508794 h 770732"/>
              <a:gd name="connsiteX25" fmla="*/ 561976 w 854869"/>
              <a:gd name="connsiteY25" fmla="*/ 499269 h 770732"/>
              <a:gd name="connsiteX26" fmla="*/ 635794 w 854869"/>
              <a:gd name="connsiteY26" fmla="*/ 649288 h 770732"/>
              <a:gd name="connsiteX27" fmla="*/ 569119 w 854869"/>
              <a:gd name="connsiteY27" fmla="*/ 682625 h 770732"/>
              <a:gd name="connsiteX28" fmla="*/ 459582 w 854869"/>
              <a:gd name="connsiteY28" fmla="*/ 732632 h 770732"/>
              <a:gd name="connsiteX29" fmla="*/ 400051 w 854869"/>
              <a:gd name="connsiteY29" fmla="*/ 727869 h 770732"/>
              <a:gd name="connsiteX30" fmla="*/ 392907 w 854869"/>
              <a:gd name="connsiteY30" fmla="*/ 661194 h 770732"/>
              <a:gd name="connsiteX31" fmla="*/ 433388 w 854869"/>
              <a:gd name="connsiteY31" fmla="*/ 554038 h 770732"/>
              <a:gd name="connsiteX32" fmla="*/ 352426 w 854869"/>
              <a:gd name="connsiteY32" fmla="*/ 735013 h 770732"/>
              <a:gd name="connsiteX33" fmla="*/ 230982 w 854869"/>
              <a:gd name="connsiteY33" fmla="*/ 768350 h 770732"/>
              <a:gd name="connsiteX34" fmla="*/ 157163 w 854869"/>
              <a:gd name="connsiteY34" fmla="*/ 730250 h 770732"/>
              <a:gd name="connsiteX35" fmla="*/ 140494 w 854869"/>
              <a:gd name="connsiteY35" fmla="*/ 677863 h 770732"/>
              <a:gd name="connsiteX36" fmla="*/ 171451 w 854869"/>
              <a:gd name="connsiteY36" fmla="*/ 620713 h 770732"/>
              <a:gd name="connsiteX37" fmla="*/ 238126 w 854869"/>
              <a:gd name="connsiteY37" fmla="*/ 546894 h 770732"/>
              <a:gd name="connsiteX38" fmla="*/ 338138 w 854869"/>
              <a:gd name="connsiteY38" fmla="*/ 501650 h 770732"/>
              <a:gd name="connsiteX39" fmla="*/ 278607 w 854869"/>
              <a:gd name="connsiteY39" fmla="*/ 513557 h 770732"/>
              <a:gd name="connsiteX40" fmla="*/ 78582 w 854869"/>
              <a:gd name="connsiteY40" fmla="*/ 527844 h 770732"/>
              <a:gd name="connsiteX41" fmla="*/ 7144 w 854869"/>
              <a:gd name="connsiteY41" fmla="*/ 463550 h 770732"/>
              <a:gd name="connsiteX42" fmla="*/ 35719 w 854869"/>
              <a:gd name="connsiteY42" fmla="*/ 354013 h 770732"/>
              <a:gd name="connsiteX43" fmla="*/ 80963 w 854869"/>
              <a:gd name="connsiteY43" fmla="*/ 275432 h 770732"/>
              <a:gd name="connsiteX44" fmla="*/ 269082 w 854869"/>
              <a:gd name="connsiteY44" fmla="*/ 332582 h 770732"/>
              <a:gd name="connsiteX45" fmla="*/ 300038 w 854869"/>
              <a:gd name="connsiteY45" fmla="*/ 351632 h 770732"/>
              <a:gd name="connsiteX46" fmla="*/ 126207 w 854869"/>
              <a:gd name="connsiteY46" fmla="*/ 254000 h 770732"/>
              <a:gd name="connsiteX47" fmla="*/ 214313 w 854869"/>
              <a:gd name="connsiteY47" fmla="*/ 163513 h 770732"/>
              <a:gd name="connsiteX48" fmla="*/ 261938 w 854869"/>
              <a:gd name="connsiteY48" fmla="*/ 84932 h 770732"/>
              <a:gd name="connsiteX49" fmla="*/ 383382 w 854869"/>
              <a:gd name="connsiteY49" fmla="*/ 249238 h 77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54869" h="770732">
                <a:moveTo>
                  <a:pt x="383382" y="249238"/>
                </a:moveTo>
                <a:cubicBezTo>
                  <a:pt x="396479" y="266304"/>
                  <a:pt x="346869" y="218678"/>
                  <a:pt x="340519" y="187325"/>
                </a:cubicBezTo>
                <a:cubicBezTo>
                  <a:pt x="334169" y="155972"/>
                  <a:pt x="329010" y="90884"/>
                  <a:pt x="345282" y="61119"/>
                </a:cubicBezTo>
                <a:cubicBezTo>
                  <a:pt x="361554" y="31354"/>
                  <a:pt x="405607" y="16670"/>
                  <a:pt x="438151" y="8732"/>
                </a:cubicBezTo>
                <a:cubicBezTo>
                  <a:pt x="470695" y="795"/>
                  <a:pt x="510779" y="0"/>
                  <a:pt x="540544" y="13494"/>
                </a:cubicBezTo>
                <a:cubicBezTo>
                  <a:pt x="570309" y="26988"/>
                  <a:pt x="607219" y="64691"/>
                  <a:pt x="616744" y="89694"/>
                </a:cubicBezTo>
                <a:cubicBezTo>
                  <a:pt x="626269" y="114697"/>
                  <a:pt x="611981" y="137716"/>
                  <a:pt x="597694" y="163513"/>
                </a:cubicBezTo>
                <a:cubicBezTo>
                  <a:pt x="583407" y="189310"/>
                  <a:pt x="549275" y="226616"/>
                  <a:pt x="531019" y="244475"/>
                </a:cubicBezTo>
                <a:cubicBezTo>
                  <a:pt x="512763" y="262334"/>
                  <a:pt x="478235" y="281781"/>
                  <a:pt x="488157" y="270669"/>
                </a:cubicBezTo>
                <a:cubicBezTo>
                  <a:pt x="498079" y="259557"/>
                  <a:pt x="567532" y="200819"/>
                  <a:pt x="590551" y="177800"/>
                </a:cubicBezTo>
                <a:cubicBezTo>
                  <a:pt x="613570" y="154781"/>
                  <a:pt x="606822" y="137319"/>
                  <a:pt x="626269" y="132557"/>
                </a:cubicBezTo>
                <a:cubicBezTo>
                  <a:pt x="645716" y="127795"/>
                  <a:pt x="680641" y="133747"/>
                  <a:pt x="707232" y="149225"/>
                </a:cubicBezTo>
                <a:cubicBezTo>
                  <a:pt x="733823" y="164703"/>
                  <a:pt x="774304" y="200422"/>
                  <a:pt x="785813" y="225425"/>
                </a:cubicBezTo>
                <a:cubicBezTo>
                  <a:pt x="797322" y="250428"/>
                  <a:pt x="785019" y="277813"/>
                  <a:pt x="776288" y="299244"/>
                </a:cubicBezTo>
                <a:cubicBezTo>
                  <a:pt x="767557" y="320675"/>
                  <a:pt x="756445" y="343694"/>
                  <a:pt x="733426" y="354013"/>
                </a:cubicBezTo>
                <a:cubicBezTo>
                  <a:pt x="710407" y="364332"/>
                  <a:pt x="662385" y="359966"/>
                  <a:pt x="638176" y="361157"/>
                </a:cubicBezTo>
                <a:cubicBezTo>
                  <a:pt x="613967" y="362348"/>
                  <a:pt x="596503" y="360760"/>
                  <a:pt x="588169" y="361157"/>
                </a:cubicBezTo>
                <a:cubicBezTo>
                  <a:pt x="579835" y="361554"/>
                  <a:pt x="550466" y="359569"/>
                  <a:pt x="588169" y="363538"/>
                </a:cubicBezTo>
                <a:cubicBezTo>
                  <a:pt x="625872" y="367507"/>
                  <a:pt x="773907" y="364728"/>
                  <a:pt x="814388" y="384969"/>
                </a:cubicBezTo>
                <a:cubicBezTo>
                  <a:pt x="854869" y="405210"/>
                  <a:pt x="833835" y="457598"/>
                  <a:pt x="831057" y="484982"/>
                </a:cubicBezTo>
                <a:cubicBezTo>
                  <a:pt x="828279" y="512366"/>
                  <a:pt x="816372" y="527050"/>
                  <a:pt x="797719" y="549275"/>
                </a:cubicBezTo>
                <a:cubicBezTo>
                  <a:pt x="779066" y="571500"/>
                  <a:pt x="746126" y="608013"/>
                  <a:pt x="719138" y="618332"/>
                </a:cubicBezTo>
                <a:cubicBezTo>
                  <a:pt x="692151" y="628651"/>
                  <a:pt x="652463" y="619919"/>
                  <a:pt x="635794" y="611188"/>
                </a:cubicBezTo>
                <a:cubicBezTo>
                  <a:pt x="619125" y="602457"/>
                  <a:pt x="630238" y="583010"/>
                  <a:pt x="619126" y="565944"/>
                </a:cubicBezTo>
                <a:cubicBezTo>
                  <a:pt x="608014" y="548878"/>
                  <a:pt x="578644" y="519907"/>
                  <a:pt x="569119" y="508794"/>
                </a:cubicBezTo>
                <a:cubicBezTo>
                  <a:pt x="559594" y="497682"/>
                  <a:pt x="550864" y="475853"/>
                  <a:pt x="561976" y="499269"/>
                </a:cubicBezTo>
                <a:cubicBezTo>
                  <a:pt x="573089" y="522685"/>
                  <a:pt x="634604" y="618729"/>
                  <a:pt x="635794" y="649288"/>
                </a:cubicBezTo>
                <a:cubicBezTo>
                  <a:pt x="636984" y="679847"/>
                  <a:pt x="598488" y="668734"/>
                  <a:pt x="569119" y="682625"/>
                </a:cubicBezTo>
                <a:cubicBezTo>
                  <a:pt x="539750" y="696516"/>
                  <a:pt x="487760" y="725091"/>
                  <a:pt x="459582" y="732632"/>
                </a:cubicBezTo>
                <a:cubicBezTo>
                  <a:pt x="431404" y="740173"/>
                  <a:pt x="411163" y="739775"/>
                  <a:pt x="400051" y="727869"/>
                </a:cubicBezTo>
                <a:cubicBezTo>
                  <a:pt x="388939" y="715963"/>
                  <a:pt x="387351" y="690166"/>
                  <a:pt x="392907" y="661194"/>
                </a:cubicBezTo>
                <a:cubicBezTo>
                  <a:pt x="398463" y="632222"/>
                  <a:pt x="440135" y="541735"/>
                  <a:pt x="433388" y="554038"/>
                </a:cubicBezTo>
                <a:cubicBezTo>
                  <a:pt x="426641" y="566341"/>
                  <a:pt x="386160" y="699294"/>
                  <a:pt x="352426" y="735013"/>
                </a:cubicBezTo>
                <a:cubicBezTo>
                  <a:pt x="318692" y="770732"/>
                  <a:pt x="263526" y="769144"/>
                  <a:pt x="230982" y="768350"/>
                </a:cubicBezTo>
                <a:cubicBezTo>
                  <a:pt x="198438" y="767556"/>
                  <a:pt x="172244" y="745331"/>
                  <a:pt x="157163" y="730250"/>
                </a:cubicBezTo>
                <a:cubicBezTo>
                  <a:pt x="142082" y="715169"/>
                  <a:pt x="138113" y="696119"/>
                  <a:pt x="140494" y="677863"/>
                </a:cubicBezTo>
                <a:cubicBezTo>
                  <a:pt x="142875" y="659607"/>
                  <a:pt x="155179" y="642541"/>
                  <a:pt x="171451" y="620713"/>
                </a:cubicBezTo>
                <a:cubicBezTo>
                  <a:pt x="187723" y="598885"/>
                  <a:pt x="210345" y="566738"/>
                  <a:pt x="238126" y="546894"/>
                </a:cubicBezTo>
                <a:cubicBezTo>
                  <a:pt x="265907" y="527050"/>
                  <a:pt x="331391" y="507206"/>
                  <a:pt x="338138" y="501650"/>
                </a:cubicBezTo>
                <a:cubicBezTo>
                  <a:pt x="344885" y="496094"/>
                  <a:pt x="321866" y="509191"/>
                  <a:pt x="278607" y="513557"/>
                </a:cubicBezTo>
                <a:cubicBezTo>
                  <a:pt x="235348" y="517923"/>
                  <a:pt x="123826" y="536178"/>
                  <a:pt x="78582" y="527844"/>
                </a:cubicBezTo>
                <a:cubicBezTo>
                  <a:pt x="33338" y="519510"/>
                  <a:pt x="14288" y="492522"/>
                  <a:pt x="7144" y="463550"/>
                </a:cubicBezTo>
                <a:cubicBezTo>
                  <a:pt x="0" y="434578"/>
                  <a:pt x="23416" y="385366"/>
                  <a:pt x="35719" y="354013"/>
                </a:cubicBezTo>
                <a:cubicBezTo>
                  <a:pt x="48022" y="322660"/>
                  <a:pt x="42069" y="279004"/>
                  <a:pt x="80963" y="275432"/>
                </a:cubicBezTo>
                <a:cubicBezTo>
                  <a:pt x="119857" y="271860"/>
                  <a:pt x="232570" y="319882"/>
                  <a:pt x="269082" y="332582"/>
                </a:cubicBezTo>
                <a:cubicBezTo>
                  <a:pt x="305595" y="345282"/>
                  <a:pt x="323850" y="364729"/>
                  <a:pt x="300038" y="351632"/>
                </a:cubicBezTo>
                <a:cubicBezTo>
                  <a:pt x="276226" y="338535"/>
                  <a:pt x="140494" y="285353"/>
                  <a:pt x="126207" y="254000"/>
                </a:cubicBezTo>
                <a:cubicBezTo>
                  <a:pt x="111920" y="222647"/>
                  <a:pt x="191691" y="191691"/>
                  <a:pt x="214313" y="163513"/>
                </a:cubicBezTo>
                <a:cubicBezTo>
                  <a:pt x="236935" y="135335"/>
                  <a:pt x="234951" y="71041"/>
                  <a:pt x="261938" y="84932"/>
                </a:cubicBezTo>
                <a:cubicBezTo>
                  <a:pt x="288925" y="98823"/>
                  <a:pt x="370285" y="232173"/>
                  <a:pt x="383382" y="24923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3120089">
            <a:off x="2775679" y="6175117"/>
            <a:ext cx="362483" cy="365283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rot="21091901">
            <a:off x="0" y="5836075"/>
            <a:ext cx="1133484" cy="1021925"/>
          </a:xfrm>
          <a:custGeom>
            <a:avLst/>
            <a:gdLst>
              <a:gd name="connsiteX0" fmla="*/ 383382 w 854869"/>
              <a:gd name="connsiteY0" fmla="*/ 249238 h 770732"/>
              <a:gd name="connsiteX1" fmla="*/ 340519 w 854869"/>
              <a:gd name="connsiteY1" fmla="*/ 187325 h 770732"/>
              <a:gd name="connsiteX2" fmla="*/ 345282 w 854869"/>
              <a:gd name="connsiteY2" fmla="*/ 61119 h 770732"/>
              <a:gd name="connsiteX3" fmla="*/ 438151 w 854869"/>
              <a:gd name="connsiteY3" fmla="*/ 8732 h 770732"/>
              <a:gd name="connsiteX4" fmla="*/ 540544 w 854869"/>
              <a:gd name="connsiteY4" fmla="*/ 13494 h 770732"/>
              <a:gd name="connsiteX5" fmla="*/ 616744 w 854869"/>
              <a:gd name="connsiteY5" fmla="*/ 89694 h 770732"/>
              <a:gd name="connsiteX6" fmla="*/ 597694 w 854869"/>
              <a:gd name="connsiteY6" fmla="*/ 163513 h 770732"/>
              <a:gd name="connsiteX7" fmla="*/ 531019 w 854869"/>
              <a:gd name="connsiteY7" fmla="*/ 244475 h 770732"/>
              <a:gd name="connsiteX8" fmla="*/ 488157 w 854869"/>
              <a:gd name="connsiteY8" fmla="*/ 270669 h 770732"/>
              <a:gd name="connsiteX9" fmla="*/ 590551 w 854869"/>
              <a:gd name="connsiteY9" fmla="*/ 177800 h 770732"/>
              <a:gd name="connsiteX10" fmla="*/ 626269 w 854869"/>
              <a:gd name="connsiteY10" fmla="*/ 132557 h 770732"/>
              <a:gd name="connsiteX11" fmla="*/ 707232 w 854869"/>
              <a:gd name="connsiteY11" fmla="*/ 149225 h 770732"/>
              <a:gd name="connsiteX12" fmla="*/ 785813 w 854869"/>
              <a:gd name="connsiteY12" fmla="*/ 225425 h 770732"/>
              <a:gd name="connsiteX13" fmla="*/ 776288 w 854869"/>
              <a:gd name="connsiteY13" fmla="*/ 299244 h 770732"/>
              <a:gd name="connsiteX14" fmla="*/ 733426 w 854869"/>
              <a:gd name="connsiteY14" fmla="*/ 354013 h 770732"/>
              <a:gd name="connsiteX15" fmla="*/ 638176 w 854869"/>
              <a:gd name="connsiteY15" fmla="*/ 361157 h 770732"/>
              <a:gd name="connsiteX16" fmla="*/ 588169 w 854869"/>
              <a:gd name="connsiteY16" fmla="*/ 361157 h 770732"/>
              <a:gd name="connsiteX17" fmla="*/ 588169 w 854869"/>
              <a:gd name="connsiteY17" fmla="*/ 363538 h 770732"/>
              <a:gd name="connsiteX18" fmla="*/ 814388 w 854869"/>
              <a:gd name="connsiteY18" fmla="*/ 384969 h 770732"/>
              <a:gd name="connsiteX19" fmla="*/ 831057 w 854869"/>
              <a:gd name="connsiteY19" fmla="*/ 484982 h 770732"/>
              <a:gd name="connsiteX20" fmla="*/ 797719 w 854869"/>
              <a:gd name="connsiteY20" fmla="*/ 549275 h 770732"/>
              <a:gd name="connsiteX21" fmla="*/ 719138 w 854869"/>
              <a:gd name="connsiteY21" fmla="*/ 618332 h 770732"/>
              <a:gd name="connsiteX22" fmla="*/ 635794 w 854869"/>
              <a:gd name="connsiteY22" fmla="*/ 611188 h 770732"/>
              <a:gd name="connsiteX23" fmla="*/ 619126 w 854869"/>
              <a:gd name="connsiteY23" fmla="*/ 565944 h 770732"/>
              <a:gd name="connsiteX24" fmla="*/ 569119 w 854869"/>
              <a:gd name="connsiteY24" fmla="*/ 508794 h 770732"/>
              <a:gd name="connsiteX25" fmla="*/ 561976 w 854869"/>
              <a:gd name="connsiteY25" fmla="*/ 499269 h 770732"/>
              <a:gd name="connsiteX26" fmla="*/ 635794 w 854869"/>
              <a:gd name="connsiteY26" fmla="*/ 649288 h 770732"/>
              <a:gd name="connsiteX27" fmla="*/ 569119 w 854869"/>
              <a:gd name="connsiteY27" fmla="*/ 682625 h 770732"/>
              <a:gd name="connsiteX28" fmla="*/ 459582 w 854869"/>
              <a:gd name="connsiteY28" fmla="*/ 732632 h 770732"/>
              <a:gd name="connsiteX29" fmla="*/ 400051 w 854869"/>
              <a:gd name="connsiteY29" fmla="*/ 727869 h 770732"/>
              <a:gd name="connsiteX30" fmla="*/ 392907 w 854869"/>
              <a:gd name="connsiteY30" fmla="*/ 661194 h 770732"/>
              <a:gd name="connsiteX31" fmla="*/ 433388 w 854869"/>
              <a:gd name="connsiteY31" fmla="*/ 554038 h 770732"/>
              <a:gd name="connsiteX32" fmla="*/ 352426 w 854869"/>
              <a:gd name="connsiteY32" fmla="*/ 735013 h 770732"/>
              <a:gd name="connsiteX33" fmla="*/ 230982 w 854869"/>
              <a:gd name="connsiteY33" fmla="*/ 768350 h 770732"/>
              <a:gd name="connsiteX34" fmla="*/ 157163 w 854869"/>
              <a:gd name="connsiteY34" fmla="*/ 730250 h 770732"/>
              <a:gd name="connsiteX35" fmla="*/ 140494 w 854869"/>
              <a:gd name="connsiteY35" fmla="*/ 677863 h 770732"/>
              <a:gd name="connsiteX36" fmla="*/ 171451 w 854869"/>
              <a:gd name="connsiteY36" fmla="*/ 620713 h 770732"/>
              <a:gd name="connsiteX37" fmla="*/ 238126 w 854869"/>
              <a:gd name="connsiteY37" fmla="*/ 546894 h 770732"/>
              <a:gd name="connsiteX38" fmla="*/ 338138 w 854869"/>
              <a:gd name="connsiteY38" fmla="*/ 501650 h 770732"/>
              <a:gd name="connsiteX39" fmla="*/ 278607 w 854869"/>
              <a:gd name="connsiteY39" fmla="*/ 513557 h 770732"/>
              <a:gd name="connsiteX40" fmla="*/ 78582 w 854869"/>
              <a:gd name="connsiteY40" fmla="*/ 527844 h 770732"/>
              <a:gd name="connsiteX41" fmla="*/ 7144 w 854869"/>
              <a:gd name="connsiteY41" fmla="*/ 463550 h 770732"/>
              <a:gd name="connsiteX42" fmla="*/ 35719 w 854869"/>
              <a:gd name="connsiteY42" fmla="*/ 354013 h 770732"/>
              <a:gd name="connsiteX43" fmla="*/ 80963 w 854869"/>
              <a:gd name="connsiteY43" fmla="*/ 275432 h 770732"/>
              <a:gd name="connsiteX44" fmla="*/ 269082 w 854869"/>
              <a:gd name="connsiteY44" fmla="*/ 332582 h 770732"/>
              <a:gd name="connsiteX45" fmla="*/ 300038 w 854869"/>
              <a:gd name="connsiteY45" fmla="*/ 351632 h 770732"/>
              <a:gd name="connsiteX46" fmla="*/ 126207 w 854869"/>
              <a:gd name="connsiteY46" fmla="*/ 254000 h 770732"/>
              <a:gd name="connsiteX47" fmla="*/ 214313 w 854869"/>
              <a:gd name="connsiteY47" fmla="*/ 163513 h 770732"/>
              <a:gd name="connsiteX48" fmla="*/ 261938 w 854869"/>
              <a:gd name="connsiteY48" fmla="*/ 84932 h 770732"/>
              <a:gd name="connsiteX49" fmla="*/ 383382 w 854869"/>
              <a:gd name="connsiteY49" fmla="*/ 249238 h 77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54869" h="770732">
                <a:moveTo>
                  <a:pt x="383382" y="249238"/>
                </a:moveTo>
                <a:cubicBezTo>
                  <a:pt x="396479" y="266304"/>
                  <a:pt x="346869" y="218678"/>
                  <a:pt x="340519" y="187325"/>
                </a:cubicBezTo>
                <a:cubicBezTo>
                  <a:pt x="334169" y="155972"/>
                  <a:pt x="329010" y="90884"/>
                  <a:pt x="345282" y="61119"/>
                </a:cubicBezTo>
                <a:cubicBezTo>
                  <a:pt x="361554" y="31354"/>
                  <a:pt x="405607" y="16670"/>
                  <a:pt x="438151" y="8732"/>
                </a:cubicBezTo>
                <a:cubicBezTo>
                  <a:pt x="470695" y="795"/>
                  <a:pt x="510779" y="0"/>
                  <a:pt x="540544" y="13494"/>
                </a:cubicBezTo>
                <a:cubicBezTo>
                  <a:pt x="570309" y="26988"/>
                  <a:pt x="607219" y="64691"/>
                  <a:pt x="616744" y="89694"/>
                </a:cubicBezTo>
                <a:cubicBezTo>
                  <a:pt x="626269" y="114697"/>
                  <a:pt x="611981" y="137716"/>
                  <a:pt x="597694" y="163513"/>
                </a:cubicBezTo>
                <a:cubicBezTo>
                  <a:pt x="583407" y="189310"/>
                  <a:pt x="549275" y="226616"/>
                  <a:pt x="531019" y="244475"/>
                </a:cubicBezTo>
                <a:cubicBezTo>
                  <a:pt x="512763" y="262334"/>
                  <a:pt x="478235" y="281781"/>
                  <a:pt x="488157" y="270669"/>
                </a:cubicBezTo>
                <a:cubicBezTo>
                  <a:pt x="498079" y="259557"/>
                  <a:pt x="567532" y="200819"/>
                  <a:pt x="590551" y="177800"/>
                </a:cubicBezTo>
                <a:cubicBezTo>
                  <a:pt x="613570" y="154781"/>
                  <a:pt x="606822" y="137319"/>
                  <a:pt x="626269" y="132557"/>
                </a:cubicBezTo>
                <a:cubicBezTo>
                  <a:pt x="645716" y="127795"/>
                  <a:pt x="680641" y="133747"/>
                  <a:pt x="707232" y="149225"/>
                </a:cubicBezTo>
                <a:cubicBezTo>
                  <a:pt x="733823" y="164703"/>
                  <a:pt x="774304" y="200422"/>
                  <a:pt x="785813" y="225425"/>
                </a:cubicBezTo>
                <a:cubicBezTo>
                  <a:pt x="797322" y="250428"/>
                  <a:pt x="785019" y="277813"/>
                  <a:pt x="776288" y="299244"/>
                </a:cubicBezTo>
                <a:cubicBezTo>
                  <a:pt x="767557" y="320675"/>
                  <a:pt x="756445" y="343694"/>
                  <a:pt x="733426" y="354013"/>
                </a:cubicBezTo>
                <a:cubicBezTo>
                  <a:pt x="710407" y="364332"/>
                  <a:pt x="662385" y="359966"/>
                  <a:pt x="638176" y="361157"/>
                </a:cubicBezTo>
                <a:cubicBezTo>
                  <a:pt x="613967" y="362348"/>
                  <a:pt x="596503" y="360760"/>
                  <a:pt x="588169" y="361157"/>
                </a:cubicBezTo>
                <a:cubicBezTo>
                  <a:pt x="579835" y="361554"/>
                  <a:pt x="550466" y="359569"/>
                  <a:pt x="588169" y="363538"/>
                </a:cubicBezTo>
                <a:cubicBezTo>
                  <a:pt x="625872" y="367507"/>
                  <a:pt x="773907" y="364728"/>
                  <a:pt x="814388" y="384969"/>
                </a:cubicBezTo>
                <a:cubicBezTo>
                  <a:pt x="854869" y="405210"/>
                  <a:pt x="833835" y="457598"/>
                  <a:pt x="831057" y="484982"/>
                </a:cubicBezTo>
                <a:cubicBezTo>
                  <a:pt x="828279" y="512366"/>
                  <a:pt x="816372" y="527050"/>
                  <a:pt x="797719" y="549275"/>
                </a:cubicBezTo>
                <a:cubicBezTo>
                  <a:pt x="779066" y="571500"/>
                  <a:pt x="746126" y="608013"/>
                  <a:pt x="719138" y="618332"/>
                </a:cubicBezTo>
                <a:cubicBezTo>
                  <a:pt x="692151" y="628651"/>
                  <a:pt x="652463" y="619919"/>
                  <a:pt x="635794" y="611188"/>
                </a:cubicBezTo>
                <a:cubicBezTo>
                  <a:pt x="619125" y="602457"/>
                  <a:pt x="630238" y="583010"/>
                  <a:pt x="619126" y="565944"/>
                </a:cubicBezTo>
                <a:cubicBezTo>
                  <a:pt x="608014" y="548878"/>
                  <a:pt x="578644" y="519907"/>
                  <a:pt x="569119" y="508794"/>
                </a:cubicBezTo>
                <a:cubicBezTo>
                  <a:pt x="559594" y="497682"/>
                  <a:pt x="550864" y="475853"/>
                  <a:pt x="561976" y="499269"/>
                </a:cubicBezTo>
                <a:cubicBezTo>
                  <a:pt x="573089" y="522685"/>
                  <a:pt x="634604" y="618729"/>
                  <a:pt x="635794" y="649288"/>
                </a:cubicBezTo>
                <a:cubicBezTo>
                  <a:pt x="636984" y="679847"/>
                  <a:pt x="598488" y="668734"/>
                  <a:pt x="569119" y="682625"/>
                </a:cubicBezTo>
                <a:cubicBezTo>
                  <a:pt x="539750" y="696516"/>
                  <a:pt x="487760" y="725091"/>
                  <a:pt x="459582" y="732632"/>
                </a:cubicBezTo>
                <a:cubicBezTo>
                  <a:pt x="431404" y="740173"/>
                  <a:pt x="411163" y="739775"/>
                  <a:pt x="400051" y="727869"/>
                </a:cubicBezTo>
                <a:cubicBezTo>
                  <a:pt x="388939" y="715963"/>
                  <a:pt x="387351" y="690166"/>
                  <a:pt x="392907" y="661194"/>
                </a:cubicBezTo>
                <a:cubicBezTo>
                  <a:pt x="398463" y="632222"/>
                  <a:pt x="440135" y="541735"/>
                  <a:pt x="433388" y="554038"/>
                </a:cubicBezTo>
                <a:cubicBezTo>
                  <a:pt x="426641" y="566341"/>
                  <a:pt x="386160" y="699294"/>
                  <a:pt x="352426" y="735013"/>
                </a:cubicBezTo>
                <a:cubicBezTo>
                  <a:pt x="318692" y="770732"/>
                  <a:pt x="263526" y="769144"/>
                  <a:pt x="230982" y="768350"/>
                </a:cubicBezTo>
                <a:cubicBezTo>
                  <a:pt x="198438" y="767556"/>
                  <a:pt x="172244" y="745331"/>
                  <a:pt x="157163" y="730250"/>
                </a:cubicBezTo>
                <a:cubicBezTo>
                  <a:pt x="142082" y="715169"/>
                  <a:pt x="138113" y="696119"/>
                  <a:pt x="140494" y="677863"/>
                </a:cubicBezTo>
                <a:cubicBezTo>
                  <a:pt x="142875" y="659607"/>
                  <a:pt x="155179" y="642541"/>
                  <a:pt x="171451" y="620713"/>
                </a:cubicBezTo>
                <a:cubicBezTo>
                  <a:pt x="187723" y="598885"/>
                  <a:pt x="210345" y="566738"/>
                  <a:pt x="238126" y="546894"/>
                </a:cubicBezTo>
                <a:cubicBezTo>
                  <a:pt x="265907" y="527050"/>
                  <a:pt x="331391" y="507206"/>
                  <a:pt x="338138" y="501650"/>
                </a:cubicBezTo>
                <a:cubicBezTo>
                  <a:pt x="344885" y="496094"/>
                  <a:pt x="321866" y="509191"/>
                  <a:pt x="278607" y="513557"/>
                </a:cubicBezTo>
                <a:cubicBezTo>
                  <a:pt x="235348" y="517923"/>
                  <a:pt x="123826" y="536178"/>
                  <a:pt x="78582" y="527844"/>
                </a:cubicBezTo>
                <a:cubicBezTo>
                  <a:pt x="33338" y="519510"/>
                  <a:pt x="14288" y="492522"/>
                  <a:pt x="7144" y="463550"/>
                </a:cubicBezTo>
                <a:cubicBezTo>
                  <a:pt x="0" y="434578"/>
                  <a:pt x="23416" y="385366"/>
                  <a:pt x="35719" y="354013"/>
                </a:cubicBezTo>
                <a:cubicBezTo>
                  <a:pt x="48022" y="322660"/>
                  <a:pt x="42069" y="279004"/>
                  <a:pt x="80963" y="275432"/>
                </a:cubicBezTo>
                <a:cubicBezTo>
                  <a:pt x="119857" y="271860"/>
                  <a:pt x="232570" y="319882"/>
                  <a:pt x="269082" y="332582"/>
                </a:cubicBezTo>
                <a:cubicBezTo>
                  <a:pt x="305595" y="345282"/>
                  <a:pt x="323850" y="364729"/>
                  <a:pt x="300038" y="351632"/>
                </a:cubicBezTo>
                <a:cubicBezTo>
                  <a:pt x="276226" y="338535"/>
                  <a:pt x="140494" y="285353"/>
                  <a:pt x="126207" y="254000"/>
                </a:cubicBezTo>
                <a:cubicBezTo>
                  <a:pt x="111920" y="222647"/>
                  <a:pt x="191691" y="191691"/>
                  <a:pt x="214313" y="163513"/>
                </a:cubicBezTo>
                <a:cubicBezTo>
                  <a:pt x="236935" y="135335"/>
                  <a:pt x="234951" y="71041"/>
                  <a:pt x="261938" y="84932"/>
                </a:cubicBezTo>
                <a:cubicBezTo>
                  <a:pt x="288925" y="98823"/>
                  <a:pt x="370285" y="232173"/>
                  <a:pt x="383382" y="249238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rot="21091901">
            <a:off x="393102" y="6167457"/>
            <a:ext cx="378883" cy="37888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7136923" y="4529864"/>
            <a:ext cx="1133484" cy="1021925"/>
          </a:xfrm>
          <a:custGeom>
            <a:avLst/>
            <a:gdLst>
              <a:gd name="connsiteX0" fmla="*/ 383382 w 854869"/>
              <a:gd name="connsiteY0" fmla="*/ 249238 h 770732"/>
              <a:gd name="connsiteX1" fmla="*/ 340519 w 854869"/>
              <a:gd name="connsiteY1" fmla="*/ 187325 h 770732"/>
              <a:gd name="connsiteX2" fmla="*/ 345282 w 854869"/>
              <a:gd name="connsiteY2" fmla="*/ 61119 h 770732"/>
              <a:gd name="connsiteX3" fmla="*/ 438151 w 854869"/>
              <a:gd name="connsiteY3" fmla="*/ 8732 h 770732"/>
              <a:gd name="connsiteX4" fmla="*/ 540544 w 854869"/>
              <a:gd name="connsiteY4" fmla="*/ 13494 h 770732"/>
              <a:gd name="connsiteX5" fmla="*/ 616744 w 854869"/>
              <a:gd name="connsiteY5" fmla="*/ 89694 h 770732"/>
              <a:gd name="connsiteX6" fmla="*/ 597694 w 854869"/>
              <a:gd name="connsiteY6" fmla="*/ 163513 h 770732"/>
              <a:gd name="connsiteX7" fmla="*/ 531019 w 854869"/>
              <a:gd name="connsiteY7" fmla="*/ 244475 h 770732"/>
              <a:gd name="connsiteX8" fmla="*/ 488157 w 854869"/>
              <a:gd name="connsiteY8" fmla="*/ 270669 h 770732"/>
              <a:gd name="connsiteX9" fmla="*/ 590551 w 854869"/>
              <a:gd name="connsiteY9" fmla="*/ 177800 h 770732"/>
              <a:gd name="connsiteX10" fmla="*/ 626269 w 854869"/>
              <a:gd name="connsiteY10" fmla="*/ 132557 h 770732"/>
              <a:gd name="connsiteX11" fmla="*/ 707232 w 854869"/>
              <a:gd name="connsiteY11" fmla="*/ 149225 h 770732"/>
              <a:gd name="connsiteX12" fmla="*/ 785813 w 854869"/>
              <a:gd name="connsiteY12" fmla="*/ 225425 h 770732"/>
              <a:gd name="connsiteX13" fmla="*/ 776288 w 854869"/>
              <a:gd name="connsiteY13" fmla="*/ 299244 h 770732"/>
              <a:gd name="connsiteX14" fmla="*/ 733426 w 854869"/>
              <a:gd name="connsiteY14" fmla="*/ 354013 h 770732"/>
              <a:gd name="connsiteX15" fmla="*/ 638176 w 854869"/>
              <a:gd name="connsiteY15" fmla="*/ 361157 h 770732"/>
              <a:gd name="connsiteX16" fmla="*/ 588169 w 854869"/>
              <a:gd name="connsiteY16" fmla="*/ 361157 h 770732"/>
              <a:gd name="connsiteX17" fmla="*/ 588169 w 854869"/>
              <a:gd name="connsiteY17" fmla="*/ 363538 h 770732"/>
              <a:gd name="connsiteX18" fmla="*/ 814388 w 854869"/>
              <a:gd name="connsiteY18" fmla="*/ 384969 h 770732"/>
              <a:gd name="connsiteX19" fmla="*/ 831057 w 854869"/>
              <a:gd name="connsiteY19" fmla="*/ 484982 h 770732"/>
              <a:gd name="connsiteX20" fmla="*/ 797719 w 854869"/>
              <a:gd name="connsiteY20" fmla="*/ 549275 h 770732"/>
              <a:gd name="connsiteX21" fmla="*/ 719138 w 854869"/>
              <a:gd name="connsiteY21" fmla="*/ 618332 h 770732"/>
              <a:gd name="connsiteX22" fmla="*/ 635794 w 854869"/>
              <a:gd name="connsiteY22" fmla="*/ 611188 h 770732"/>
              <a:gd name="connsiteX23" fmla="*/ 619126 w 854869"/>
              <a:gd name="connsiteY23" fmla="*/ 565944 h 770732"/>
              <a:gd name="connsiteX24" fmla="*/ 569119 w 854869"/>
              <a:gd name="connsiteY24" fmla="*/ 508794 h 770732"/>
              <a:gd name="connsiteX25" fmla="*/ 561976 w 854869"/>
              <a:gd name="connsiteY25" fmla="*/ 499269 h 770732"/>
              <a:gd name="connsiteX26" fmla="*/ 635794 w 854869"/>
              <a:gd name="connsiteY26" fmla="*/ 649288 h 770732"/>
              <a:gd name="connsiteX27" fmla="*/ 569119 w 854869"/>
              <a:gd name="connsiteY27" fmla="*/ 682625 h 770732"/>
              <a:gd name="connsiteX28" fmla="*/ 459582 w 854869"/>
              <a:gd name="connsiteY28" fmla="*/ 732632 h 770732"/>
              <a:gd name="connsiteX29" fmla="*/ 400051 w 854869"/>
              <a:gd name="connsiteY29" fmla="*/ 727869 h 770732"/>
              <a:gd name="connsiteX30" fmla="*/ 392907 w 854869"/>
              <a:gd name="connsiteY30" fmla="*/ 661194 h 770732"/>
              <a:gd name="connsiteX31" fmla="*/ 433388 w 854869"/>
              <a:gd name="connsiteY31" fmla="*/ 554038 h 770732"/>
              <a:gd name="connsiteX32" fmla="*/ 352426 w 854869"/>
              <a:gd name="connsiteY32" fmla="*/ 735013 h 770732"/>
              <a:gd name="connsiteX33" fmla="*/ 230982 w 854869"/>
              <a:gd name="connsiteY33" fmla="*/ 768350 h 770732"/>
              <a:gd name="connsiteX34" fmla="*/ 157163 w 854869"/>
              <a:gd name="connsiteY34" fmla="*/ 730250 h 770732"/>
              <a:gd name="connsiteX35" fmla="*/ 140494 w 854869"/>
              <a:gd name="connsiteY35" fmla="*/ 677863 h 770732"/>
              <a:gd name="connsiteX36" fmla="*/ 171451 w 854869"/>
              <a:gd name="connsiteY36" fmla="*/ 620713 h 770732"/>
              <a:gd name="connsiteX37" fmla="*/ 238126 w 854869"/>
              <a:gd name="connsiteY37" fmla="*/ 546894 h 770732"/>
              <a:gd name="connsiteX38" fmla="*/ 338138 w 854869"/>
              <a:gd name="connsiteY38" fmla="*/ 501650 h 770732"/>
              <a:gd name="connsiteX39" fmla="*/ 278607 w 854869"/>
              <a:gd name="connsiteY39" fmla="*/ 513557 h 770732"/>
              <a:gd name="connsiteX40" fmla="*/ 78582 w 854869"/>
              <a:gd name="connsiteY40" fmla="*/ 527844 h 770732"/>
              <a:gd name="connsiteX41" fmla="*/ 7144 w 854869"/>
              <a:gd name="connsiteY41" fmla="*/ 463550 h 770732"/>
              <a:gd name="connsiteX42" fmla="*/ 35719 w 854869"/>
              <a:gd name="connsiteY42" fmla="*/ 354013 h 770732"/>
              <a:gd name="connsiteX43" fmla="*/ 80963 w 854869"/>
              <a:gd name="connsiteY43" fmla="*/ 275432 h 770732"/>
              <a:gd name="connsiteX44" fmla="*/ 269082 w 854869"/>
              <a:gd name="connsiteY44" fmla="*/ 332582 h 770732"/>
              <a:gd name="connsiteX45" fmla="*/ 300038 w 854869"/>
              <a:gd name="connsiteY45" fmla="*/ 351632 h 770732"/>
              <a:gd name="connsiteX46" fmla="*/ 126207 w 854869"/>
              <a:gd name="connsiteY46" fmla="*/ 254000 h 770732"/>
              <a:gd name="connsiteX47" fmla="*/ 214313 w 854869"/>
              <a:gd name="connsiteY47" fmla="*/ 163513 h 770732"/>
              <a:gd name="connsiteX48" fmla="*/ 261938 w 854869"/>
              <a:gd name="connsiteY48" fmla="*/ 84932 h 770732"/>
              <a:gd name="connsiteX49" fmla="*/ 383382 w 854869"/>
              <a:gd name="connsiteY49" fmla="*/ 249238 h 77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54869" h="770732">
                <a:moveTo>
                  <a:pt x="383382" y="249238"/>
                </a:moveTo>
                <a:cubicBezTo>
                  <a:pt x="396479" y="266304"/>
                  <a:pt x="346869" y="218678"/>
                  <a:pt x="340519" y="187325"/>
                </a:cubicBezTo>
                <a:cubicBezTo>
                  <a:pt x="334169" y="155972"/>
                  <a:pt x="329010" y="90884"/>
                  <a:pt x="345282" y="61119"/>
                </a:cubicBezTo>
                <a:cubicBezTo>
                  <a:pt x="361554" y="31354"/>
                  <a:pt x="405607" y="16670"/>
                  <a:pt x="438151" y="8732"/>
                </a:cubicBezTo>
                <a:cubicBezTo>
                  <a:pt x="470695" y="795"/>
                  <a:pt x="510779" y="0"/>
                  <a:pt x="540544" y="13494"/>
                </a:cubicBezTo>
                <a:cubicBezTo>
                  <a:pt x="570309" y="26988"/>
                  <a:pt x="607219" y="64691"/>
                  <a:pt x="616744" y="89694"/>
                </a:cubicBezTo>
                <a:cubicBezTo>
                  <a:pt x="626269" y="114697"/>
                  <a:pt x="611981" y="137716"/>
                  <a:pt x="597694" y="163513"/>
                </a:cubicBezTo>
                <a:cubicBezTo>
                  <a:pt x="583407" y="189310"/>
                  <a:pt x="549275" y="226616"/>
                  <a:pt x="531019" y="244475"/>
                </a:cubicBezTo>
                <a:cubicBezTo>
                  <a:pt x="512763" y="262334"/>
                  <a:pt x="478235" y="281781"/>
                  <a:pt x="488157" y="270669"/>
                </a:cubicBezTo>
                <a:cubicBezTo>
                  <a:pt x="498079" y="259557"/>
                  <a:pt x="567532" y="200819"/>
                  <a:pt x="590551" y="177800"/>
                </a:cubicBezTo>
                <a:cubicBezTo>
                  <a:pt x="613570" y="154781"/>
                  <a:pt x="606822" y="137319"/>
                  <a:pt x="626269" y="132557"/>
                </a:cubicBezTo>
                <a:cubicBezTo>
                  <a:pt x="645716" y="127795"/>
                  <a:pt x="680641" y="133747"/>
                  <a:pt x="707232" y="149225"/>
                </a:cubicBezTo>
                <a:cubicBezTo>
                  <a:pt x="733823" y="164703"/>
                  <a:pt x="774304" y="200422"/>
                  <a:pt x="785813" y="225425"/>
                </a:cubicBezTo>
                <a:cubicBezTo>
                  <a:pt x="797322" y="250428"/>
                  <a:pt x="785019" y="277813"/>
                  <a:pt x="776288" y="299244"/>
                </a:cubicBezTo>
                <a:cubicBezTo>
                  <a:pt x="767557" y="320675"/>
                  <a:pt x="756445" y="343694"/>
                  <a:pt x="733426" y="354013"/>
                </a:cubicBezTo>
                <a:cubicBezTo>
                  <a:pt x="710407" y="364332"/>
                  <a:pt x="662385" y="359966"/>
                  <a:pt x="638176" y="361157"/>
                </a:cubicBezTo>
                <a:cubicBezTo>
                  <a:pt x="613967" y="362348"/>
                  <a:pt x="596503" y="360760"/>
                  <a:pt x="588169" y="361157"/>
                </a:cubicBezTo>
                <a:cubicBezTo>
                  <a:pt x="579835" y="361554"/>
                  <a:pt x="550466" y="359569"/>
                  <a:pt x="588169" y="363538"/>
                </a:cubicBezTo>
                <a:cubicBezTo>
                  <a:pt x="625872" y="367507"/>
                  <a:pt x="773907" y="364728"/>
                  <a:pt x="814388" y="384969"/>
                </a:cubicBezTo>
                <a:cubicBezTo>
                  <a:pt x="854869" y="405210"/>
                  <a:pt x="833835" y="457598"/>
                  <a:pt x="831057" y="484982"/>
                </a:cubicBezTo>
                <a:cubicBezTo>
                  <a:pt x="828279" y="512366"/>
                  <a:pt x="816372" y="527050"/>
                  <a:pt x="797719" y="549275"/>
                </a:cubicBezTo>
                <a:cubicBezTo>
                  <a:pt x="779066" y="571500"/>
                  <a:pt x="746126" y="608013"/>
                  <a:pt x="719138" y="618332"/>
                </a:cubicBezTo>
                <a:cubicBezTo>
                  <a:pt x="692151" y="628651"/>
                  <a:pt x="652463" y="619919"/>
                  <a:pt x="635794" y="611188"/>
                </a:cubicBezTo>
                <a:cubicBezTo>
                  <a:pt x="619125" y="602457"/>
                  <a:pt x="630238" y="583010"/>
                  <a:pt x="619126" y="565944"/>
                </a:cubicBezTo>
                <a:cubicBezTo>
                  <a:pt x="608014" y="548878"/>
                  <a:pt x="578644" y="519907"/>
                  <a:pt x="569119" y="508794"/>
                </a:cubicBezTo>
                <a:cubicBezTo>
                  <a:pt x="559594" y="497682"/>
                  <a:pt x="550864" y="475853"/>
                  <a:pt x="561976" y="499269"/>
                </a:cubicBezTo>
                <a:cubicBezTo>
                  <a:pt x="573089" y="522685"/>
                  <a:pt x="634604" y="618729"/>
                  <a:pt x="635794" y="649288"/>
                </a:cubicBezTo>
                <a:cubicBezTo>
                  <a:pt x="636984" y="679847"/>
                  <a:pt x="598488" y="668734"/>
                  <a:pt x="569119" y="682625"/>
                </a:cubicBezTo>
                <a:cubicBezTo>
                  <a:pt x="539750" y="696516"/>
                  <a:pt x="487760" y="725091"/>
                  <a:pt x="459582" y="732632"/>
                </a:cubicBezTo>
                <a:cubicBezTo>
                  <a:pt x="431404" y="740173"/>
                  <a:pt x="411163" y="739775"/>
                  <a:pt x="400051" y="727869"/>
                </a:cubicBezTo>
                <a:cubicBezTo>
                  <a:pt x="388939" y="715963"/>
                  <a:pt x="387351" y="690166"/>
                  <a:pt x="392907" y="661194"/>
                </a:cubicBezTo>
                <a:cubicBezTo>
                  <a:pt x="398463" y="632222"/>
                  <a:pt x="440135" y="541735"/>
                  <a:pt x="433388" y="554038"/>
                </a:cubicBezTo>
                <a:cubicBezTo>
                  <a:pt x="426641" y="566341"/>
                  <a:pt x="386160" y="699294"/>
                  <a:pt x="352426" y="735013"/>
                </a:cubicBezTo>
                <a:cubicBezTo>
                  <a:pt x="318692" y="770732"/>
                  <a:pt x="263526" y="769144"/>
                  <a:pt x="230982" y="768350"/>
                </a:cubicBezTo>
                <a:cubicBezTo>
                  <a:pt x="198438" y="767556"/>
                  <a:pt x="172244" y="745331"/>
                  <a:pt x="157163" y="730250"/>
                </a:cubicBezTo>
                <a:cubicBezTo>
                  <a:pt x="142082" y="715169"/>
                  <a:pt x="138113" y="696119"/>
                  <a:pt x="140494" y="677863"/>
                </a:cubicBezTo>
                <a:cubicBezTo>
                  <a:pt x="142875" y="659607"/>
                  <a:pt x="155179" y="642541"/>
                  <a:pt x="171451" y="620713"/>
                </a:cubicBezTo>
                <a:cubicBezTo>
                  <a:pt x="187723" y="598885"/>
                  <a:pt x="210345" y="566738"/>
                  <a:pt x="238126" y="546894"/>
                </a:cubicBezTo>
                <a:cubicBezTo>
                  <a:pt x="265907" y="527050"/>
                  <a:pt x="331391" y="507206"/>
                  <a:pt x="338138" y="501650"/>
                </a:cubicBezTo>
                <a:cubicBezTo>
                  <a:pt x="344885" y="496094"/>
                  <a:pt x="321866" y="509191"/>
                  <a:pt x="278607" y="513557"/>
                </a:cubicBezTo>
                <a:cubicBezTo>
                  <a:pt x="235348" y="517923"/>
                  <a:pt x="123826" y="536178"/>
                  <a:pt x="78582" y="527844"/>
                </a:cubicBezTo>
                <a:cubicBezTo>
                  <a:pt x="33338" y="519510"/>
                  <a:pt x="14288" y="492522"/>
                  <a:pt x="7144" y="463550"/>
                </a:cubicBezTo>
                <a:cubicBezTo>
                  <a:pt x="0" y="434578"/>
                  <a:pt x="23416" y="385366"/>
                  <a:pt x="35719" y="354013"/>
                </a:cubicBezTo>
                <a:cubicBezTo>
                  <a:pt x="48022" y="322660"/>
                  <a:pt x="42069" y="279004"/>
                  <a:pt x="80963" y="275432"/>
                </a:cubicBezTo>
                <a:cubicBezTo>
                  <a:pt x="119857" y="271860"/>
                  <a:pt x="232570" y="319882"/>
                  <a:pt x="269082" y="332582"/>
                </a:cubicBezTo>
                <a:cubicBezTo>
                  <a:pt x="305595" y="345282"/>
                  <a:pt x="323850" y="364729"/>
                  <a:pt x="300038" y="351632"/>
                </a:cubicBezTo>
                <a:cubicBezTo>
                  <a:pt x="276226" y="338535"/>
                  <a:pt x="140494" y="285353"/>
                  <a:pt x="126207" y="254000"/>
                </a:cubicBezTo>
                <a:cubicBezTo>
                  <a:pt x="111920" y="222647"/>
                  <a:pt x="191691" y="191691"/>
                  <a:pt x="214313" y="163513"/>
                </a:cubicBezTo>
                <a:cubicBezTo>
                  <a:pt x="236935" y="135335"/>
                  <a:pt x="234951" y="71041"/>
                  <a:pt x="261938" y="84932"/>
                </a:cubicBezTo>
                <a:cubicBezTo>
                  <a:pt x="288925" y="98823"/>
                  <a:pt x="370285" y="232173"/>
                  <a:pt x="383382" y="249238"/>
                </a:cubicBezTo>
                <a:close/>
              </a:path>
            </a:pathLst>
          </a:cu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528401" y="4863466"/>
            <a:ext cx="378883" cy="378883"/>
          </a:xfrm>
          <a:prstGeom prst="ellipse">
            <a:avLst/>
          </a:prstGeom>
          <a:solidFill>
            <a:srgbClr val="99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142844" y="4402951"/>
            <a:ext cx="932921" cy="833792"/>
          </a:xfrm>
          <a:custGeom>
            <a:avLst/>
            <a:gdLst>
              <a:gd name="connsiteX0" fmla="*/ 383382 w 854869"/>
              <a:gd name="connsiteY0" fmla="*/ 249238 h 770732"/>
              <a:gd name="connsiteX1" fmla="*/ 340519 w 854869"/>
              <a:gd name="connsiteY1" fmla="*/ 187325 h 770732"/>
              <a:gd name="connsiteX2" fmla="*/ 345282 w 854869"/>
              <a:gd name="connsiteY2" fmla="*/ 61119 h 770732"/>
              <a:gd name="connsiteX3" fmla="*/ 438151 w 854869"/>
              <a:gd name="connsiteY3" fmla="*/ 8732 h 770732"/>
              <a:gd name="connsiteX4" fmla="*/ 540544 w 854869"/>
              <a:gd name="connsiteY4" fmla="*/ 13494 h 770732"/>
              <a:gd name="connsiteX5" fmla="*/ 616744 w 854869"/>
              <a:gd name="connsiteY5" fmla="*/ 89694 h 770732"/>
              <a:gd name="connsiteX6" fmla="*/ 597694 w 854869"/>
              <a:gd name="connsiteY6" fmla="*/ 163513 h 770732"/>
              <a:gd name="connsiteX7" fmla="*/ 531019 w 854869"/>
              <a:gd name="connsiteY7" fmla="*/ 244475 h 770732"/>
              <a:gd name="connsiteX8" fmla="*/ 488157 w 854869"/>
              <a:gd name="connsiteY8" fmla="*/ 270669 h 770732"/>
              <a:gd name="connsiteX9" fmla="*/ 590551 w 854869"/>
              <a:gd name="connsiteY9" fmla="*/ 177800 h 770732"/>
              <a:gd name="connsiteX10" fmla="*/ 626269 w 854869"/>
              <a:gd name="connsiteY10" fmla="*/ 132557 h 770732"/>
              <a:gd name="connsiteX11" fmla="*/ 707232 w 854869"/>
              <a:gd name="connsiteY11" fmla="*/ 149225 h 770732"/>
              <a:gd name="connsiteX12" fmla="*/ 785813 w 854869"/>
              <a:gd name="connsiteY12" fmla="*/ 225425 h 770732"/>
              <a:gd name="connsiteX13" fmla="*/ 776288 w 854869"/>
              <a:gd name="connsiteY13" fmla="*/ 299244 h 770732"/>
              <a:gd name="connsiteX14" fmla="*/ 733426 w 854869"/>
              <a:gd name="connsiteY14" fmla="*/ 354013 h 770732"/>
              <a:gd name="connsiteX15" fmla="*/ 638176 w 854869"/>
              <a:gd name="connsiteY15" fmla="*/ 361157 h 770732"/>
              <a:gd name="connsiteX16" fmla="*/ 588169 w 854869"/>
              <a:gd name="connsiteY16" fmla="*/ 361157 h 770732"/>
              <a:gd name="connsiteX17" fmla="*/ 588169 w 854869"/>
              <a:gd name="connsiteY17" fmla="*/ 363538 h 770732"/>
              <a:gd name="connsiteX18" fmla="*/ 814388 w 854869"/>
              <a:gd name="connsiteY18" fmla="*/ 384969 h 770732"/>
              <a:gd name="connsiteX19" fmla="*/ 831057 w 854869"/>
              <a:gd name="connsiteY19" fmla="*/ 484982 h 770732"/>
              <a:gd name="connsiteX20" fmla="*/ 797719 w 854869"/>
              <a:gd name="connsiteY20" fmla="*/ 549275 h 770732"/>
              <a:gd name="connsiteX21" fmla="*/ 719138 w 854869"/>
              <a:gd name="connsiteY21" fmla="*/ 618332 h 770732"/>
              <a:gd name="connsiteX22" fmla="*/ 635794 w 854869"/>
              <a:gd name="connsiteY22" fmla="*/ 611188 h 770732"/>
              <a:gd name="connsiteX23" fmla="*/ 619126 w 854869"/>
              <a:gd name="connsiteY23" fmla="*/ 565944 h 770732"/>
              <a:gd name="connsiteX24" fmla="*/ 569119 w 854869"/>
              <a:gd name="connsiteY24" fmla="*/ 508794 h 770732"/>
              <a:gd name="connsiteX25" fmla="*/ 561976 w 854869"/>
              <a:gd name="connsiteY25" fmla="*/ 499269 h 770732"/>
              <a:gd name="connsiteX26" fmla="*/ 635794 w 854869"/>
              <a:gd name="connsiteY26" fmla="*/ 649288 h 770732"/>
              <a:gd name="connsiteX27" fmla="*/ 569119 w 854869"/>
              <a:gd name="connsiteY27" fmla="*/ 682625 h 770732"/>
              <a:gd name="connsiteX28" fmla="*/ 459582 w 854869"/>
              <a:gd name="connsiteY28" fmla="*/ 732632 h 770732"/>
              <a:gd name="connsiteX29" fmla="*/ 400051 w 854869"/>
              <a:gd name="connsiteY29" fmla="*/ 727869 h 770732"/>
              <a:gd name="connsiteX30" fmla="*/ 392907 w 854869"/>
              <a:gd name="connsiteY30" fmla="*/ 661194 h 770732"/>
              <a:gd name="connsiteX31" fmla="*/ 433388 w 854869"/>
              <a:gd name="connsiteY31" fmla="*/ 554038 h 770732"/>
              <a:gd name="connsiteX32" fmla="*/ 352426 w 854869"/>
              <a:gd name="connsiteY32" fmla="*/ 735013 h 770732"/>
              <a:gd name="connsiteX33" fmla="*/ 230982 w 854869"/>
              <a:gd name="connsiteY33" fmla="*/ 768350 h 770732"/>
              <a:gd name="connsiteX34" fmla="*/ 157163 w 854869"/>
              <a:gd name="connsiteY34" fmla="*/ 730250 h 770732"/>
              <a:gd name="connsiteX35" fmla="*/ 140494 w 854869"/>
              <a:gd name="connsiteY35" fmla="*/ 677863 h 770732"/>
              <a:gd name="connsiteX36" fmla="*/ 171451 w 854869"/>
              <a:gd name="connsiteY36" fmla="*/ 620713 h 770732"/>
              <a:gd name="connsiteX37" fmla="*/ 238126 w 854869"/>
              <a:gd name="connsiteY37" fmla="*/ 546894 h 770732"/>
              <a:gd name="connsiteX38" fmla="*/ 338138 w 854869"/>
              <a:gd name="connsiteY38" fmla="*/ 501650 h 770732"/>
              <a:gd name="connsiteX39" fmla="*/ 278607 w 854869"/>
              <a:gd name="connsiteY39" fmla="*/ 513557 h 770732"/>
              <a:gd name="connsiteX40" fmla="*/ 78582 w 854869"/>
              <a:gd name="connsiteY40" fmla="*/ 527844 h 770732"/>
              <a:gd name="connsiteX41" fmla="*/ 7144 w 854869"/>
              <a:gd name="connsiteY41" fmla="*/ 463550 h 770732"/>
              <a:gd name="connsiteX42" fmla="*/ 35719 w 854869"/>
              <a:gd name="connsiteY42" fmla="*/ 354013 h 770732"/>
              <a:gd name="connsiteX43" fmla="*/ 80963 w 854869"/>
              <a:gd name="connsiteY43" fmla="*/ 275432 h 770732"/>
              <a:gd name="connsiteX44" fmla="*/ 269082 w 854869"/>
              <a:gd name="connsiteY44" fmla="*/ 332582 h 770732"/>
              <a:gd name="connsiteX45" fmla="*/ 300038 w 854869"/>
              <a:gd name="connsiteY45" fmla="*/ 351632 h 770732"/>
              <a:gd name="connsiteX46" fmla="*/ 126207 w 854869"/>
              <a:gd name="connsiteY46" fmla="*/ 254000 h 770732"/>
              <a:gd name="connsiteX47" fmla="*/ 214313 w 854869"/>
              <a:gd name="connsiteY47" fmla="*/ 163513 h 770732"/>
              <a:gd name="connsiteX48" fmla="*/ 261938 w 854869"/>
              <a:gd name="connsiteY48" fmla="*/ 84932 h 770732"/>
              <a:gd name="connsiteX49" fmla="*/ 383382 w 854869"/>
              <a:gd name="connsiteY49" fmla="*/ 249238 h 77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54869" h="770732">
                <a:moveTo>
                  <a:pt x="383382" y="249238"/>
                </a:moveTo>
                <a:cubicBezTo>
                  <a:pt x="396479" y="266304"/>
                  <a:pt x="346869" y="218678"/>
                  <a:pt x="340519" y="187325"/>
                </a:cubicBezTo>
                <a:cubicBezTo>
                  <a:pt x="334169" y="155972"/>
                  <a:pt x="329010" y="90884"/>
                  <a:pt x="345282" y="61119"/>
                </a:cubicBezTo>
                <a:cubicBezTo>
                  <a:pt x="361554" y="31354"/>
                  <a:pt x="405607" y="16670"/>
                  <a:pt x="438151" y="8732"/>
                </a:cubicBezTo>
                <a:cubicBezTo>
                  <a:pt x="470695" y="795"/>
                  <a:pt x="510779" y="0"/>
                  <a:pt x="540544" y="13494"/>
                </a:cubicBezTo>
                <a:cubicBezTo>
                  <a:pt x="570309" y="26988"/>
                  <a:pt x="607219" y="64691"/>
                  <a:pt x="616744" y="89694"/>
                </a:cubicBezTo>
                <a:cubicBezTo>
                  <a:pt x="626269" y="114697"/>
                  <a:pt x="611981" y="137716"/>
                  <a:pt x="597694" y="163513"/>
                </a:cubicBezTo>
                <a:cubicBezTo>
                  <a:pt x="583407" y="189310"/>
                  <a:pt x="549275" y="226616"/>
                  <a:pt x="531019" y="244475"/>
                </a:cubicBezTo>
                <a:cubicBezTo>
                  <a:pt x="512763" y="262334"/>
                  <a:pt x="478235" y="281781"/>
                  <a:pt x="488157" y="270669"/>
                </a:cubicBezTo>
                <a:cubicBezTo>
                  <a:pt x="498079" y="259557"/>
                  <a:pt x="567532" y="200819"/>
                  <a:pt x="590551" y="177800"/>
                </a:cubicBezTo>
                <a:cubicBezTo>
                  <a:pt x="613570" y="154781"/>
                  <a:pt x="606822" y="137319"/>
                  <a:pt x="626269" y="132557"/>
                </a:cubicBezTo>
                <a:cubicBezTo>
                  <a:pt x="645716" y="127795"/>
                  <a:pt x="680641" y="133747"/>
                  <a:pt x="707232" y="149225"/>
                </a:cubicBezTo>
                <a:cubicBezTo>
                  <a:pt x="733823" y="164703"/>
                  <a:pt x="774304" y="200422"/>
                  <a:pt x="785813" y="225425"/>
                </a:cubicBezTo>
                <a:cubicBezTo>
                  <a:pt x="797322" y="250428"/>
                  <a:pt x="785019" y="277813"/>
                  <a:pt x="776288" y="299244"/>
                </a:cubicBezTo>
                <a:cubicBezTo>
                  <a:pt x="767557" y="320675"/>
                  <a:pt x="756445" y="343694"/>
                  <a:pt x="733426" y="354013"/>
                </a:cubicBezTo>
                <a:cubicBezTo>
                  <a:pt x="710407" y="364332"/>
                  <a:pt x="662385" y="359966"/>
                  <a:pt x="638176" y="361157"/>
                </a:cubicBezTo>
                <a:cubicBezTo>
                  <a:pt x="613967" y="362348"/>
                  <a:pt x="596503" y="360760"/>
                  <a:pt x="588169" y="361157"/>
                </a:cubicBezTo>
                <a:cubicBezTo>
                  <a:pt x="579835" y="361554"/>
                  <a:pt x="550466" y="359569"/>
                  <a:pt x="588169" y="363538"/>
                </a:cubicBezTo>
                <a:cubicBezTo>
                  <a:pt x="625872" y="367507"/>
                  <a:pt x="773907" y="364728"/>
                  <a:pt x="814388" y="384969"/>
                </a:cubicBezTo>
                <a:cubicBezTo>
                  <a:pt x="854869" y="405210"/>
                  <a:pt x="833835" y="457598"/>
                  <a:pt x="831057" y="484982"/>
                </a:cubicBezTo>
                <a:cubicBezTo>
                  <a:pt x="828279" y="512366"/>
                  <a:pt x="816372" y="527050"/>
                  <a:pt x="797719" y="549275"/>
                </a:cubicBezTo>
                <a:cubicBezTo>
                  <a:pt x="779066" y="571500"/>
                  <a:pt x="746126" y="608013"/>
                  <a:pt x="719138" y="618332"/>
                </a:cubicBezTo>
                <a:cubicBezTo>
                  <a:pt x="692151" y="628651"/>
                  <a:pt x="652463" y="619919"/>
                  <a:pt x="635794" y="611188"/>
                </a:cubicBezTo>
                <a:cubicBezTo>
                  <a:pt x="619125" y="602457"/>
                  <a:pt x="630238" y="583010"/>
                  <a:pt x="619126" y="565944"/>
                </a:cubicBezTo>
                <a:cubicBezTo>
                  <a:pt x="608014" y="548878"/>
                  <a:pt x="578644" y="519907"/>
                  <a:pt x="569119" y="508794"/>
                </a:cubicBezTo>
                <a:cubicBezTo>
                  <a:pt x="559594" y="497682"/>
                  <a:pt x="550864" y="475853"/>
                  <a:pt x="561976" y="499269"/>
                </a:cubicBezTo>
                <a:cubicBezTo>
                  <a:pt x="573089" y="522685"/>
                  <a:pt x="634604" y="618729"/>
                  <a:pt x="635794" y="649288"/>
                </a:cubicBezTo>
                <a:cubicBezTo>
                  <a:pt x="636984" y="679847"/>
                  <a:pt x="598488" y="668734"/>
                  <a:pt x="569119" y="682625"/>
                </a:cubicBezTo>
                <a:cubicBezTo>
                  <a:pt x="539750" y="696516"/>
                  <a:pt x="487760" y="725091"/>
                  <a:pt x="459582" y="732632"/>
                </a:cubicBezTo>
                <a:cubicBezTo>
                  <a:pt x="431404" y="740173"/>
                  <a:pt x="411163" y="739775"/>
                  <a:pt x="400051" y="727869"/>
                </a:cubicBezTo>
                <a:cubicBezTo>
                  <a:pt x="388939" y="715963"/>
                  <a:pt x="387351" y="690166"/>
                  <a:pt x="392907" y="661194"/>
                </a:cubicBezTo>
                <a:cubicBezTo>
                  <a:pt x="398463" y="632222"/>
                  <a:pt x="440135" y="541735"/>
                  <a:pt x="433388" y="554038"/>
                </a:cubicBezTo>
                <a:cubicBezTo>
                  <a:pt x="426641" y="566341"/>
                  <a:pt x="386160" y="699294"/>
                  <a:pt x="352426" y="735013"/>
                </a:cubicBezTo>
                <a:cubicBezTo>
                  <a:pt x="318692" y="770732"/>
                  <a:pt x="263526" y="769144"/>
                  <a:pt x="230982" y="768350"/>
                </a:cubicBezTo>
                <a:cubicBezTo>
                  <a:pt x="198438" y="767556"/>
                  <a:pt x="172244" y="745331"/>
                  <a:pt x="157163" y="730250"/>
                </a:cubicBezTo>
                <a:cubicBezTo>
                  <a:pt x="142082" y="715169"/>
                  <a:pt x="138113" y="696119"/>
                  <a:pt x="140494" y="677863"/>
                </a:cubicBezTo>
                <a:cubicBezTo>
                  <a:pt x="142875" y="659607"/>
                  <a:pt x="155179" y="642541"/>
                  <a:pt x="171451" y="620713"/>
                </a:cubicBezTo>
                <a:cubicBezTo>
                  <a:pt x="187723" y="598885"/>
                  <a:pt x="210345" y="566738"/>
                  <a:pt x="238126" y="546894"/>
                </a:cubicBezTo>
                <a:cubicBezTo>
                  <a:pt x="265907" y="527050"/>
                  <a:pt x="331391" y="507206"/>
                  <a:pt x="338138" y="501650"/>
                </a:cubicBezTo>
                <a:cubicBezTo>
                  <a:pt x="344885" y="496094"/>
                  <a:pt x="321866" y="509191"/>
                  <a:pt x="278607" y="513557"/>
                </a:cubicBezTo>
                <a:cubicBezTo>
                  <a:pt x="235348" y="517923"/>
                  <a:pt x="123826" y="536178"/>
                  <a:pt x="78582" y="527844"/>
                </a:cubicBezTo>
                <a:cubicBezTo>
                  <a:pt x="33338" y="519510"/>
                  <a:pt x="14288" y="492522"/>
                  <a:pt x="7144" y="463550"/>
                </a:cubicBezTo>
                <a:cubicBezTo>
                  <a:pt x="0" y="434578"/>
                  <a:pt x="23416" y="385366"/>
                  <a:pt x="35719" y="354013"/>
                </a:cubicBezTo>
                <a:cubicBezTo>
                  <a:pt x="48022" y="322660"/>
                  <a:pt x="42069" y="279004"/>
                  <a:pt x="80963" y="275432"/>
                </a:cubicBezTo>
                <a:cubicBezTo>
                  <a:pt x="119857" y="271860"/>
                  <a:pt x="232570" y="319882"/>
                  <a:pt x="269082" y="332582"/>
                </a:cubicBezTo>
                <a:cubicBezTo>
                  <a:pt x="305595" y="345282"/>
                  <a:pt x="323850" y="364729"/>
                  <a:pt x="300038" y="351632"/>
                </a:cubicBezTo>
                <a:cubicBezTo>
                  <a:pt x="276226" y="338535"/>
                  <a:pt x="140494" y="285353"/>
                  <a:pt x="126207" y="254000"/>
                </a:cubicBezTo>
                <a:cubicBezTo>
                  <a:pt x="111920" y="222647"/>
                  <a:pt x="191691" y="191691"/>
                  <a:pt x="214313" y="163513"/>
                </a:cubicBezTo>
                <a:cubicBezTo>
                  <a:pt x="236935" y="135335"/>
                  <a:pt x="234951" y="71041"/>
                  <a:pt x="261938" y="84932"/>
                </a:cubicBezTo>
                <a:cubicBezTo>
                  <a:pt x="288925" y="98823"/>
                  <a:pt x="370285" y="232173"/>
                  <a:pt x="383382" y="249238"/>
                </a:cubicBezTo>
                <a:close/>
              </a:path>
            </a:pathLst>
          </a:cu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5052" y="4675138"/>
            <a:ext cx="311842" cy="309132"/>
          </a:xfrm>
          <a:prstGeom prst="ellipse">
            <a:avLst/>
          </a:prstGeom>
          <a:solidFill>
            <a:srgbClr val="FA9E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loud Callout 67"/>
          <p:cNvSpPr/>
          <p:nvPr/>
        </p:nvSpPr>
        <p:spPr>
          <a:xfrm>
            <a:off x="2660589" y="712569"/>
            <a:ext cx="2525530" cy="1303535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/>
          <p:cNvSpPr/>
          <p:nvPr/>
        </p:nvSpPr>
        <p:spPr>
          <a:xfrm>
            <a:off x="3248543" y="1955007"/>
            <a:ext cx="369290" cy="930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loud Callout 77"/>
          <p:cNvSpPr/>
          <p:nvPr/>
        </p:nvSpPr>
        <p:spPr>
          <a:xfrm>
            <a:off x="2971800" y="1441631"/>
            <a:ext cx="1418008" cy="733558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3" name="Rectangle 82"/>
          <p:cNvSpPr/>
          <p:nvPr/>
        </p:nvSpPr>
        <p:spPr>
          <a:xfrm>
            <a:off x="3291144" y="2145745"/>
            <a:ext cx="228908" cy="5185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12"/>
          <p:cNvGrpSpPr/>
          <p:nvPr/>
        </p:nvGrpSpPr>
        <p:grpSpPr>
          <a:xfrm>
            <a:off x="-76841" y="285731"/>
            <a:ext cx="5361769" cy="2752635"/>
            <a:chOff x="1857356" y="1613808"/>
            <a:chExt cx="1227435" cy="1067247"/>
          </a:xfrm>
          <a:solidFill>
            <a:schemeClr val="bg1">
              <a:lumMod val="65000"/>
            </a:schemeClr>
          </a:solidFill>
          <a:effectLst/>
        </p:grpSpPr>
        <p:sp>
          <p:nvSpPr>
            <p:cNvPr id="66" name="Cloud Callout 65"/>
            <p:cNvSpPr/>
            <p:nvPr/>
          </p:nvSpPr>
          <p:spPr>
            <a:xfrm>
              <a:off x="1857356" y="1613808"/>
              <a:ext cx="1227435" cy="911648"/>
            </a:xfrm>
            <a:prstGeom prst="cloudCallou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67" name="Rectangle 66"/>
            <p:cNvSpPr/>
            <p:nvPr/>
          </p:nvSpPr>
          <p:spPr>
            <a:xfrm>
              <a:off x="2191883" y="2477981"/>
              <a:ext cx="126652" cy="20307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ounded Rectangle 78"/>
          <p:cNvSpPr/>
          <p:nvPr/>
        </p:nvSpPr>
        <p:spPr bwMode="auto">
          <a:xfrm>
            <a:off x="3538850" y="2825920"/>
            <a:ext cx="2170387" cy="1346509"/>
          </a:xfrm>
          <a:prstGeom prst="roundRect">
            <a:avLst/>
          </a:prstGeom>
          <a:solidFill>
            <a:srgbClr val="92D050"/>
          </a:solidFill>
          <a:ln w="31750" algn="ctr">
            <a:noFill/>
            <a:round/>
            <a:headEnd/>
            <a:tailEnd type="triangle" w="med" len="med"/>
          </a:ln>
        </p:spPr>
        <p:txBody>
          <a:bodyPr wrap="square" lIns="90000" tIns="46800" rIns="90000" bIns="46800" rtlCol="0" anchor="ctr">
            <a:noAutofit/>
          </a:bodyPr>
          <a:lstStyle/>
          <a:p>
            <a:pPr algn="ctr"/>
            <a:r>
              <a:rPr lang="fi-FI" sz="2200" dirty="0">
                <a:latin typeface="Kozuka Gothic Pro L" pitchFamily="34" charset="-128"/>
                <a:ea typeface="Kozuka Gothic Pro L" pitchFamily="34" charset="-128"/>
              </a:rPr>
              <a:t>Studying</a:t>
            </a:r>
            <a:endParaRPr lang="en-US" sz="2200" dirty="0">
              <a:latin typeface="Kozuka Gothic Pro L" pitchFamily="34" charset="-128"/>
              <a:ea typeface="Kozuka Gothic Pro L" pitchFamily="34" charset="-128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917083" y="1752613"/>
            <a:ext cx="3578208" cy="2366029"/>
            <a:chOff x="1917083" y="1752613"/>
            <a:chExt cx="3578208" cy="2366029"/>
          </a:xfrm>
          <a:effectLst/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540315" y="2728118"/>
              <a:ext cx="1722104" cy="968568"/>
            </a:xfrm>
            <a:prstGeom prst="line">
              <a:avLst/>
            </a:prstGeom>
            <a:ln w="571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046265" y="2581258"/>
              <a:ext cx="1722104" cy="968568"/>
            </a:xfrm>
            <a:prstGeom prst="line">
              <a:avLst/>
            </a:prstGeom>
            <a:ln w="571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2711990" y="2773306"/>
              <a:ext cx="1722104" cy="968568"/>
            </a:xfrm>
            <a:prstGeom prst="line">
              <a:avLst/>
            </a:prstGeom>
            <a:ln w="571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3138054" y="2355320"/>
              <a:ext cx="1722104" cy="968568"/>
            </a:xfrm>
            <a:prstGeom prst="line">
              <a:avLst/>
            </a:prstGeom>
            <a:ln w="571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3803778" y="2513476"/>
              <a:ext cx="1722104" cy="968568"/>
            </a:xfrm>
            <a:prstGeom prst="line">
              <a:avLst/>
            </a:prstGeom>
            <a:ln w="571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 flipH="1">
              <a:off x="4149955" y="2129381"/>
              <a:ext cx="1722104" cy="968568"/>
            </a:xfrm>
            <a:prstGeom prst="line">
              <a:avLst/>
            </a:prstGeom>
            <a:ln w="571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134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1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1" presetClass="exit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1" presetClass="exit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1" presetClass="exit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1" presetClass="exit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1" presetClass="exit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05556E-6 3.74826E-6 L 3.05556E-6 0.2274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56409E-6 L 8.33333E-7 0.24896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82277E-7 L 1.94444E-6 0.23855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4000000">
                                      <p:cBhvr>
                                        <p:cTn id="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22628E-6 L -2.77778E-6 0.21819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0" grpId="0" animBg="1"/>
      <p:bldP spid="36" grpId="0" animBg="1"/>
      <p:bldP spid="39" grpId="0" animBg="1"/>
      <p:bldP spid="42" grpId="0" animBg="1"/>
      <p:bldP spid="45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Meanwhile in the real world...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6473579" y="4857760"/>
            <a:ext cx="2170387" cy="1346509"/>
          </a:xfrm>
          <a:prstGeom prst="roundRect">
            <a:avLst/>
          </a:prstGeom>
          <a:solidFill>
            <a:srgbClr val="92D050"/>
          </a:solidFill>
          <a:ln w="31750" algn="ctr">
            <a:noFill/>
            <a:round/>
            <a:headEnd/>
            <a:tailEnd type="triangle" w="med" len="med"/>
          </a:ln>
        </p:spPr>
        <p:txBody>
          <a:bodyPr wrap="square" lIns="90000" tIns="46800" rIns="90000" bIns="46800" rtlCol="0" anchor="ctr">
            <a:noAutofit/>
          </a:bodyPr>
          <a:lstStyle/>
          <a:p>
            <a:pPr algn="ctr"/>
            <a:r>
              <a:rPr lang="fi-FI" sz="2200" dirty="0">
                <a:latin typeface="Kozuka Gothic Pro L" pitchFamily="34" charset="-128"/>
                <a:ea typeface="Kozuka Gothic Pro L" pitchFamily="34" charset="-128"/>
              </a:rPr>
              <a:t>Panic</a:t>
            </a:r>
            <a:endParaRPr lang="en-US" sz="2200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700433" y="4246499"/>
            <a:ext cx="1776722" cy="886306"/>
          </a:xfrm>
          <a:prstGeom prst="roundRect">
            <a:avLst/>
          </a:prstGeom>
          <a:solidFill>
            <a:srgbClr val="92D050"/>
          </a:solidFill>
          <a:ln w="31750" algn="ctr">
            <a:noFill/>
            <a:round/>
            <a:headEnd/>
            <a:tailEnd type="triangle" w="med" len="med"/>
          </a:ln>
        </p:spPr>
        <p:txBody>
          <a:bodyPr wrap="square" lIns="90000" tIns="46800" rIns="90000" bIns="46800" rtlCol="0" anchor="ctr">
            <a:noAutofit/>
          </a:bodyPr>
          <a:lstStyle/>
          <a:p>
            <a:pPr algn="ctr"/>
            <a:r>
              <a:rPr lang="fi-FI" sz="2200" dirty="0">
                <a:latin typeface="Kozuka Gothic Pro L" pitchFamily="34" charset="-128"/>
                <a:ea typeface="Kozuka Gothic Pro L" pitchFamily="34" charset="-128"/>
              </a:rPr>
              <a:t>A deadline!</a:t>
            </a:r>
            <a:endParaRPr lang="en-US" sz="2200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263507" y="2238409"/>
            <a:ext cx="1948891" cy="886306"/>
          </a:xfrm>
          <a:prstGeom prst="roundRect">
            <a:avLst/>
          </a:prstGeom>
          <a:solidFill>
            <a:srgbClr val="92D050"/>
          </a:solidFill>
          <a:ln w="31750" algn="ctr">
            <a:noFill/>
            <a:round/>
            <a:headEnd/>
            <a:tailEnd type="triangle" w="med" len="med"/>
          </a:ln>
        </p:spPr>
        <p:txBody>
          <a:bodyPr wrap="square" lIns="90000" tIns="46800" rIns="90000" bIns="46800" rtlCol="0" anchor="ctr">
            <a:noAutofit/>
          </a:bodyPr>
          <a:lstStyle/>
          <a:p>
            <a:pPr algn="ctr"/>
            <a:r>
              <a:rPr lang="fi-FI" sz="2200" dirty="0">
                <a:latin typeface="Kozuka Gothic Pro L" pitchFamily="34" charset="-128"/>
                <a:ea typeface="Kozuka Gothic Pro L" pitchFamily="34" charset="-128"/>
              </a:rPr>
              <a:t>Grading criteria?!</a:t>
            </a:r>
            <a:endParaRPr lang="en-US" sz="2200" dirty="0">
              <a:latin typeface="Kozuka Gothic Pro L" pitchFamily="34" charset="-128"/>
              <a:ea typeface="Kozuka Gothic Pro L" pitchFamily="34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200647" y="1804946"/>
            <a:ext cx="1115833" cy="2603328"/>
            <a:chOff x="1200647" y="1804946"/>
            <a:chExt cx="1115833" cy="2603328"/>
          </a:xfrm>
        </p:grpSpPr>
        <p:sp>
          <p:nvSpPr>
            <p:cNvPr id="7" name="Right Arrow 6"/>
            <p:cNvSpPr/>
            <p:nvPr/>
          </p:nvSpPr>
          <p:spPr bwMode="auto">
            <a:xfrm rot="1955833">
              <a:off x="1684956" y="4122522"/>
              <a:ext cx="266972" cy="285752"/>
            </a:xfrm>
            <a:prstGeom prst="rightArrow">
              <a:avLst/>
            </a:prstGeom>
            <a:solidFill>
              <a:schemeClr val="tx1"/>
            </a:solidFill>
            <a:ln w="31750" algn="ctr">
              <a:noFill/>
              <a:round/>
              <a:headEnd/>
              <a:tailEnd type="triangle" w="med" len="med"/>
            </a:ln>
          </p:spPr>
          <p:txBody>
            <a:bodyPr wrap="square" lIns="90000" tIns="46800" rIns="90000" bIns="46800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1200647" y="1804946"/>
              <a:ext cx="1115833" cy="2401294"/>
            </a:xfrm>
            <a:custGeom>
              <a:avLst/>
              <a:gdLst>
                <a:gd name="connsiteX0" fmla="*/ 0 w 1115833"/>
                <a:gd name="connsiteY0" fmla="*/ 0 h 2401294"/>
                <a:gd name="connsiteX1" fmla="*/ 636104 w 1115833"/>
                <a:gd name="connsiteY1" fmla="*/ 771277 h 2401294"/>
                <a:gd name="connsiteX2" fmla="*/ 286247 w 1115833"/>
                <a:gd name="connsiteY2" fmla="*/ 1192696 h 2401294"/>
                <a:gd name="connsiteX3" fmla="*/ 1089329 w 1115833"/>
                <a:gd name="connsiteY3" fmla="*/ 1391478 h 2401294"/>
                <a:gd name="connsiteX4" fmla="*/ 127221 w 1115833"/>
                <a:gd name="connsiteY4" fmla="*/ 1725433 h 2401294"/>
                <a:gd name="connsiteX5" fmla="*/ 962108 w 1115833"/>
                <a:gd name="connsiteY5" fmla="*/ 2107096 h 2401294"/>
                <a:gd name="connsiteX6" fmla="*/ 516835 w 1115833"/>
                <a:gd name="connsiteY6" fmla="*/ 2329732 h 2401294"/>
                <a:gd name="connsiteX7" fmla="*/ 532737 w 1115833"/>
                <a:gd name="connsiteY7" fmla="*/ 2401294 h 2401294"/>
                <a:gd name="connsiteX0" fmla="*/ 0 w 1115833"/>
                <a:gd name="connsiteY0" fmla="*/ 0 h 2401294"/>
                <a:gd name="connsiteX1" fmla="*/ 636104 w 1115833"/>
                <a:gd name="connsiteY1" fmla="*/ 771277 h 2401294"/>
                <a:gd name="connsiteX2" fmla="*/ 286247 w 1115833"/>
                <a:gd name="connsiteY2" fmla="*/ 1192696 h 2401294"/>
                <a:gd name="connsiteX3" fmla="*/ 1089329 w 1115833"/>
                <a:gd name="connsiteY3" fmla="*/ 1391478 h 2401294"/>
                <a:gd name="connsiteX4" fmla="*/ 127221 w 1115833"/>
                <a:gd name="connsiteY4" fmla="*/ 1725433 h 2401294"/>
                <a:gd name="connsiteX5" fmla="*/ 962108 w 1115833"/>
                <a:gd name="connsiteY5" fmla="*/ 2107096 h 2401294"/>
                <a:gd name="connsiteX6" fmla="*/ 516835 w 1115833"/>
                <a:gd name="connsiteY6" fmla="*/ 2329732 h 2401294"/>
                <a:gd name="connsiteX7" fmla="*/ 8785 w 1115833"/>
                <a:gd name="connsiteY7" fmla="*/ 1972395 h 2401294"/>
                <a:gd name="connsiteX8" fmla="*/ 532737 w 1115833"/>
                <a:gd name="connsiteY8" fmla="*/ 2401294 h 2401294"/>
                <a:gd name="connsiteX0" fmla="*/ 0 w 1115833"/>
                <a:gd name="connsiteY0" fmla="*/ 0 h 2401294"/>
                <a:gd name="connsiteX1" fmla="*/ 636104 w 1115833"/>
                <a:gd name="connsiteY1" fmla="*/ 771277 h 2401294"/>
                <a:gd name="connsiteX2" fmla="*/ 286247 w 1115833"/>
                <a:gd name="connsiteY2" fmla="*/ 1192696 h 2401294"/>
                <a:gd name="connsiteX3" fmla="*/ 1089329 w 1115833"/>
                <a:gd name="connsiteY3" fmla="*/ 1391478 h 2401294"/>
                <a:gd name="connsiteX4" fmla="*/ 127221 w 1115833"/>
                <a:gd name="connsiteY4" fmla="*/ 1725433 h 2401294"/>
                <a:gd name="connsiteX5" fmla="*/ 962108 w 1115833"/>
                <a:gd name="connsiteY5" fmla="*/ 2107096 h 2401294"/>
                <a:gd name="connsiteX6" fmla="*/ 516835 w 1115833"/>
                <a:gd name="connsiteY6" fmla="*/ 2329732 h 2401294"/>
                <a:gd name="connsiteX7" fmla="*/ 8785 w 1115833"/>
                <a:gd name="connsiteY7" fmla="*/ 1972395 h 2401294"/>
                <a:gd name="connsiteX8" fmla="*/ 532087 w 1115833"/>
                <a:gd name="connsiteY8" fmla="*/ 2091193 h 2401294"/>
                <a:gd name="connsiteX9" fmla="*/ 532737 w 1115833"/>
                <a:gd name="connsiteY9" fmla="*/ 2401294 h 2401294"/>
                <a:gd name="connsiteX0" fmla="*/ 48210 w 1164043"/>
                <a:gd name="connsiteY0" fmla="*/ 0 h 2519842"/>
                <a:gd name="connsiteX1" fmla="*/ 684314 w 1164043"/>
                <a:gd name="connsiteY1" fmla="*/ 771277 h 2519842"/>
                <a:gd name="connsiteX2" fmla="*/ 334457 w 1164043"/>
                <a:gd name="connsiteY2" fmla="*/ 1192696 h 2519842"/>
                <a:gd name="connsiteX3" fmla="*/ 1137539 w 1164043"/>
                <a:gd name="connsiteY3" fmla="*/ 1391478 h 2519842"/>
                <a:gd name="connsiteX4" fmla="*/ 175431 w 1164043"/>
                <a:gd name="connsiteY4" fmla="*/ 1725433 h 2519842"/>
                <a:gd name="connsiteX5" fmla="*/ 1010318 w 1164043"/>
                <a:gd name="connsiteY5" fmla="*/ 2107096 h 2519842"/>
                <a:gd name="connsiteX6" fmla="*/ 565045 w 1164043"/>
                <a:gd name="connsiteY6" fmla="*/ 2329732 h 2519842"/>
                <a:gd name="connsiteX7" fmla="*/ 56995 w 1164043"/>
                <a:gd name="connsiteY7" fmla="*/ 1972395 h 2519842"/>
                <a:gd name="connsiteX8" fmla="*/ 223075 w 1164043"/>
                <a:gd name="connsiteY8" fmla="*/ 2448359 h 2519842"/>
                <a:gd name="connsiteX9" fmla="*/ 580947 w 1164043"/>
                <a:gd name="connsiteY9" fmla="*/ 2401294 h 2519842"/>
                <a:gd name="connsiteX0" fmla="*/ 0 w 1115833"/>
                <a:gd name="connsiteY0" fmla="*/ 0 h 2401294"/>
                <a:gd name="connsiteX1" fmla="*/ 636104 w 1115833"/>
                <a:gd name="connsiteY1" fmla="*/ 771277 h 2401294"/>
                <a:gd name="connsiteX2" fmla="*/ 286247 w 1115833"/>
                <a:gd name="connsiteY2" fmla="*/ 1192696 h 2401294"/>
                <a:gd name="connsiteX3" fmla="*/ 1089329 w 1115833"/>
                <a:gd name="connsiteY3" fmla="*/ 1391478 h 2401294"/>
                <a:gd name="connsiteX4" fmla="*/ 127221 w 1115833"/>
                <a:gd name="connsiteY4" fmla="*/ 1725433 h 2401294"/>
                <a:gd name="connsiteX5" fmla="*/ 962108 w 1115833"/>
                <a:gd name="connsiteY5" fmla="*/ 2107096 h 2401294"/>
                <a:gd name="connsiteX6" fmla="*/ 516835 w 1115833"/>
                <a:gd name="connsiteY6" fmla="*/ 2329732 h 2401294"/>
                <a:gd name="connsiteX7" fmla="*/ 8785 w 1115833"/>
                <a:gd name="connsiteY7" fmla="*/ 1972395 h 2401294"/>
                <a:gd name="connsiteX8" fmla="*/ 532737 w 1115833"/>
                <a:gd name="connsiteY8" fmla="*/ 2401294 h 2401294"/>
                <a:gd name="connsiteX0" fmla="*/ 0 w 1115833"/>
                <a:gd name="connsiteY0" fmla="*/ 0 h 2401294"/>
                <a:gd name="connsiteX1" fmla="*/ 636104 w 1115833"/>
                <a:gd name="connsiteY1" fmla="*/ 771277 h 2401294"/>
                <a:gd name="connsiteX2" fmla="*/ 286247 w 1115833"/>
                <a:gd name="connsiteY2" fmla="*/ 1192696 h 2401294"/>
                <a:gd name="connsiteX3" fmla="*/ 1089329 w 1115833"/>
                <a:gd name="connsiteY3" fmla="*/ 1391478 h 2401294"/>
                <a:gd name="connsiteX4" fmla="*/ 127221 w 1115833"/>
                <a:gd name="connsiteY4" fmla="*/ 1725433 h 2401294"/>
                <a:gd name="connsiteX5" fmla="*/ 962108 w 1115833"/>
                <a:gd name="connsiteY5" fmla="*/ 2107096 h 2401294"/>
                <a:gd name="connsiteX6" fmla="*/ 516835 w 1115833"/>
                <a:gd name="connsiteY6" fmla="*/ 2329732 h 2401294"/>
                <a:gd name="connsiteX7" fmla="*/ 532737 w 1115833"/>
                <a:gd name="connsiteY7" fmla="*/ 2401294 h 2401294"/>
                <a:gd name="connsiteX0" fmla="*/ 0 w 1115833"/>
                <a:gd name="connsiteY0" fmla="*/ 0 h 2401294"/>
                <a:gd name="connsiteX1" fmla="*/ 636104 w 1115833"/>
                <a:gd name="connsiteY1" fmla="*/ 771277 h 2401294"/>
                <a:gd name="connsiteX2" fmla="*/ 286247 w 1115833"/>
                <a:gd name="connsiteY2" fmla="*/ 1192696 h 2401294"/>
                <a:gd name="connsiteX3" fmla="*/ 1089329 w 1115833"/>
                <a:gd name="connsiteY3" fmla="*/ 1391478 h 2401294"/>
                <a:gd name="connsiteX4" fmla="*/ 127221 w 1115833"/>
                <a:gd name="connsiteY4" fmla="*/ 1725433 h 2401294"/>
                <a:gd name="connsiteX5" fmla="*/ 962108 w 1115833"/>
                <a:gd name="connsiteY5" fmla="*/ 2107096 h 2401294"/>
                <a:gd name="connsiteX6" fmla="*/ 231051 w 1115833"/>
                <a:gd name="connsiteY6" fmla="*/ 2186832 h 2401294"/>
                <a:gd name="connsiteX7" fmla="*/ 532737 w 1115833"/>
                <a:gd name="connsiteY7" fmla="*/ 2401294 h 240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5833" h="2401294">
                  <a:moveTo>
                    <a:pt x="0" y="0"/>
                  </a:moveTo>
                  <a:cubicBezTo>
                    <a:pt x="294198" y="286247"/>
                    <a:pt x="588396" y="572494"/>
                    <a:pt x="636104" y="771277"/>
                  </a:cubicBezTo>
                  <a:cubicBezTo>
                    <a:pt x="683812" y="970060"/>
                    <a:pt x="210710" y="1089329"/>
                    <a:pt x="286247" y="1192696"/>
                  </a:cubicBezTo>
                  <a:cubicBezTo>
                    <a:pt x="361784" y="1296063"/>
                    <a:pt x="1115833" y="1302689"/>
                    <a:pt x="1089329" y="1391478"/>
                  </a:cubicBezTo>
                  <a:cubicBezTo>
                    <a:pt x="1062825" y="1480267"/>
                    <a:pt x="148425" y="1606163"/>
                    <a:pt x="127221" y="1725433"/>
                  </a:cubicBezTo>
                  <a:cubicBezTo>
                    <a:pt x="106018" y="1844703"/>
                    <a:pt x="944803" y="2030196"/>
                    <a:pt x="962108" y="2107096"/>
                  </a:cubicBezTo>
                  <a:cubicBezTo>
                    <a:pt x="979413" y="2183996"/>
                    <a:pt x="302613" y="2137799"/>
                    <a:pt x="231051" y="2186832"/>
                  </a:cubicBezTo>
                  <a:cubicBezTo>
                    <a:pt x="159489" y="2235865"/>
                    <a:pt x="529424" y="2386385"/>
                    <a:pt x="532737" y="2401294"/>
                  </a:cubicBezTo>
                </a:path>
              </a:pathLst>
            </a:custGeom>
            <a:noFill/>
            <a:ln w="139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ight Arrow 14"/>
          <p:cNvSpPr/>
          <p:nvPr/>
        </p:nvSpPr>
        <p:spPr bwMode="auto">
          <a:xfrm rot="18428617">
            <a:off x="3128664" y="3551521"/>
            <a:ext cx="1481221" cy="285752"/>
          </a:xfrm>
          <a:prstGeom prst="rightArrow">
            <a:avLst/>
          </a:prstGeom>
          <a:solidFill>
            <a:schemeClr val="tx1"/>
          </a:solidFill>
          <a:ln w="31750" algn="ctr">
            <a:noFill/>
            <a:round/>
            <a:headEnd/>
            <a:tailEnd type="triangle" w="med" len="med"/>
          </a:ln>
        </p:spPr>
        <p:txBody>
          <a:bodyPr wrap="square" lIns="90000" tIns="46800" rIns="90000" bIns="4680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 rot="3787235">
            <a:off x="5603658" y="3816311"/>
            <a:ext cx="1968072" cy="285752"/>
          </a:xfrm>
          <a:prstGeom prst="rightArrow">
            <a:avLst/>
          </a:prstGeom>
          <a:solidFill>
            <a:schemeClr val="tx1"/>
          </a:solidFill>
          <a:ln w="31750" algn="ctr">
            <a:noFill/>
            <a:round/>
            <a:headEnd/>
            <a:tailEnd type="triangle" w="med" len="med"/>
          </a:ln>
        </p:spPr>
        <p:txBody>
          <a:bodyPr wrap="square" lIns="90000" tIns="46800" rIns="90000" bIns="46800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 bwMode="auto">
          <a:xfrm>
            <a:off x="571472" y="971058"/>
            <a:ext cx="1948891" cy="886306"/>
          </a:xfrm>
          <a:prstGeom prst="roundRect">
            <a:avLst/>
          </a:prstGeom>
          <a:solidFill>
            <a:srgbClr val="92D050"/>
          </a:solidFill>
          <a:ln w="31750" algn="ctr">
            <a:noFill/>
            <a:round/>
            <a:headEnd/>
            <a:tailEnd type="triangle" w="med" len="med"/>
          </a:ln>
        </p:spPr>
        <p:txBody>
          <a:bodyPr wrap="square" lIns="90000" tIns="46800" rIns="90000" bIns="46800" rtlCol="0" anchor="ctr">
            <a:noAutofit/>
          </a:bodyPr>
          <a:lstStyle/>
          <a:p>
            <a:pPr algn="ctr"/>
            <a:r>
              <a:rPr lang="fi-FI" sz="2200" dirty="0">
                <a:latin typeface="Kozuka Gothic Pro L" pitchFamily="34" charset="-128"/>
                <a:ea typeface="Kozuka Gothic Pro L" pitchFamily="34" charset="-128"/>
              </a:rPr>
              <a:t>A party </a:t>
            </a:r>
            <a:endParaRPr lang="en-US" sz="2200" dirty="0">
              <a:latin typeface="Kozuka Gothic Pro L" pitchFamily="34" charset="-128"/>
              <a:ea typeface="Kozuka Gothic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288763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15" grpId="0" animBg="1"/>
      <p:bldP spid="16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About This Course Intro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583412"/>
            <a:ext cx="7620000" cy="3369588"/>
          </a:xfrm>
        </p:spPr>
        <p:txBody>
          <a:bodyPr/>
          <a:lstStyle/>
          <a:p>
            <a:r>
              <a:rPr lang="fi-FI" dirty="0"/>
              <a:t>We do have nice, specific learning goals in mind, but it’s hard to appreciate them just             yet, when you haven’t yet learned the relevant concepts. </a:t>
            </a:r>
            <a:endParaRPr lang="fi-FI" sz="1600" dirty="0"/>
          </a:p>
          <a:p>
            <a:endParaRPr lang="fi-FI" sz="1600" dirty="0"/>
          </a:p>
          <a:p>
            <a:r>
              <a:rPr lang="fi-FI" dirty="0"/>
              <a:t>Let’s instead take a look at O1 in concrete terms, starting from assessment and eventually reaching the course contents.</a:t>
            </a:r>
          </a:p>
        </p:txBody>
      </p:sp>
    </p:spTree>
    <p:extLst>
      <p:ext uri="{BB962C8B-B14F-4D97-AF65-F5344CB8AC3E}">
        <p14:creationId xmlns:p14="http://schemas.microsoft.com/office/powerpoint/2010/main" val="1465647975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On Grades and Learning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095380"/>
            <a:ext cx="7696200" cy="4314820"/>
          </a:xfrm>
        </p:spPr>
        <p:txBody>
          <a:bodyPr/>
          <a:lstStyle/>
          <a:p>
            <a:endParaRPr lang="fi-FI" sz="1600" dirty="0"/>
          </a:p>
          <a:p>
            <a:r>
              <a:rPr lang="fi-FI" dirty="0"/>
              <a:t>We’ve tried to design O1’s grading scheme so that if you pay attention to it, you will:</a:t>
            </a:r>
          </a:p>
          <a:p>
            <a:pPr marL="1257300" lvl="2" indent="-342900">
              <a:buAutoNum type="alphaLcParenR"/>
            </a:pPr>
            <a:r>
              <a:rPr lang="fi-FI" dirty="0"/>
              <a:t>learn</a:t>
            </a:r>
          </a:p>
          <a:p>
            <a:pPr marL="1257300" lvl="2" indent="-342900">
              <a:buAutoNum type="alphaLcParenR"/>
            </a:pPr>
            <a:r>
              <a:rPr lang="fi-FI" dirty="0"/>
              <a:t>get to do fun things, </a:t>
            </a:r>
            <a:r>
              <a:rPr lang="fi-FI" u="sng" dirty="0"/>
              <a:t>and</a:t>
            </a:r>
          </a:p>
          <a:p>
            <a:pPr marL="1257300" lvl="2" indent="-342900">
              <a:buAutoNum type="alphaLcParenR"/>
            </a:pPr>
            <a:r>
              <a:rPr lang="fi-FI" dirty="0"/>
              <a:t>achieve a good grade</a:t>
            </a:r>
          </a:p>
          <a:p>
            <a:pPr marL="1257300" lvl="2" indent="-342900">
              <a:buAutoNum type="alphaLcParenR"/>
            </a:pPr>
            <a:endParaRPr lang="fi-FI" sz="1800" dirty="0"/>
          </a:p>
          <a:p>
            <a:pPr marL="1257300" lvl="2" indent="-342900">
              <a:buAutoNum type="alphaLcParenR"/>
            </a:pPr>
            <a:endParaRPr lang="fi-FI" sz="1800" dirty="0"/>
          </a:p>
          <a:p>
            <a:r>
              <a:rPr lang="fi-FI" dirty="0"/>
              <a:t>What do we expect you to learn to do?               How much of an effort do you have to put in? How early do you have to be alert to deadlines?</a:t>
            </a:r>
          </a:p>
          <a:p>
            <a:pPr lvl="1"/>
            <a:r>
              <a:rPr lang="fi-FI" dirty="0"/>
              <a:t>Follow the rest of this intro and draw your own conclusions.</a:t>
            </a:r>
          </a:p>
        </p:txBody>
      </p:sp>
    </p:spTree>
    <p:extLst>
      <p:ext uri="{BB962C8B-B14F-4D97-AF65-F5344CB8AC3E}">
        <p14:creationId xmlns:p14="http://schemas.microsoft.com/office/powerpoint/2010/main" val="310644518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/>
          <a:lstStyle/>
          <a:p>
            <a:r>
              <a:rPr lang="fi-FI" dirty="0"/>
              <a:t>O1’s Three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05800" cy="2895600"/>
          </a:xfrm>
        </p:spPr>
        <p:txBody>
          <a:bodyPr/>
          <a:lstStyle/>
          <a:p>
            <a:r>
              <a:rPr lang="fi-FI" sz="2400" dirty="0"/>
              <a:t>The big primary component: assignments.</a:t>
            </a:r>
            <a:endParaRPr lang="fi-FI" sz="20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49250" y="5181600"/>
            <a:ext cx="8718550" cy="14347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sz="2400" dirty="0"/>
          </a:p>
          <a:p>
            <a:r>
              <a:rPr lang="fi-FI" sz="2200" dirty="0"/>
              <a:t>The feedback you give does not affect your grade. </a:t>
            </a:r>
          </a:p>
          <a:p>
            <a:r>
              <a:rPr lang="fi-FI" sz="2200" dirty="0"/>
              <a:t>The grade you get for assignments is your overall course grade.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84938" y="990600"/>
            <a:ext cx="2354262" cy="2667000"/>
            <a:chOff x="541338" y="1119190"/>
            <a:chExt cx="2354262" cy="2667000"/>
          </a:xfrm>
        </p:grpSpPr>
        <p:sp>
          <p:nvSpPr>
            <p:cNvPr id="6" name="Freeform 52"/>
            <p:cNvSpPr>
              <a:spLocks/>
            </p:cNvSpPr>
            <p:nvPr/>
          </p:nvSpPr>
          <p:spPr bwMode="auto">
            <a:xfrm>
              <a:off x="1243013" y="2622553"/>
              <a:ext cx="1189037" cy="1163637"/>
            </a:xfrm>
            <a:custGeom>
              <a:avLst/>
              <a:gdLst>
                <a:gd name="T0" fmla="*/ 2147483647 w 1356"/>
                <a:gd name="T1" fmla="*/ 0 h 1329"/>
                <a:gd name="T2" fmla="*/ 2147483647 w 1356"/>
                <a:gd name="T3" fmla="*/ 2147483647 h 1329"/>
                <a:gd name="T4" fmla="*/ 2147483647 w 1356"/>
                <a:gd name="T5" fmla="*/ 2147483647 h 1329"/>
                <a:gd name="T6" fmla="*/ 2147483647 w 1356"/>
                <a:gd name="T7" fmla="*/ 2147483647 h 1329"/>
                <a:gd name="T8" fmla="*/ 2147483647 w 1356"/>
                <a:gd name="T9" fmla="*/ 2147483647 h 1329"/>
                <a:gd name="T10" fmla="*/ 2147483647 w 1356"/>
                <a:gd name="T11" fmla="*/ 2147483647 h 1329"/>
                <a:gd name="T12" fmla="*/ 2147483647 w 1356"/>
                <a:gd name="T13" fmla="*/ 2147483647 h 1329"/>
                <a:gd name="T14" fmla="*/ 2147483647 w 1356"/>
                <a:gd name="T15" fmla="*/ 2147483647 h 1329"/>
                <a:gd name="T16" fmla="*/ 0 w 1356"/>
                <a:gd name="T17" fmla="*/ 2147483647 h 1329"/>
                <a:gd name="T18" fmla="*/ 2147483647 w 1356"/>
                <a:gd name="T19" fmla="*/ 2147483647 h 1329"/>
                <a:gd name="T20" fmla="*/ 2147483647 w 1356"/>
                <a:gd name="T21" fmla="*/ 2147483647 h 1329"/>
                <a:gd name="T22" fmla="*/ 2147483647 w 1356"/>
                <a:gd name="T23" fmla="*/ 2147483647 h 1329"/>
                <a:gd name="T24" fmla="*/ 2147483647 w 1356"/>
                <a:gd name="T25" fmla="*/ 2147483647 h 1329"/>
                <a:gd name="T26" fmla="*/ 2147483647 w 1356"/>
                <a:gd name="T27" fmla="*/ 2147483647 h 1329"/>
                <a:gd name="T28" fmla="*/ 2147483647 w 1356"/>
                <a:gd name="T29" fmla="*/ 2147483647 h 1329"/>
                <a:gd name="T30" fmla="*/ 2147483647 w 1356"/>
                <a:gd name="T31" fmla="*/ 2147483647 h 1329"/>
                <a:gd name="T32" fmla="*/ 2147483647 w 1356"/>
                <a:gd name="T33" fmla="*/ 2147483647 h 1329"/>
                <a:gd name="T34" fmla="*/ 2147483647 w 1356"/>
                <a:gd name="T35" fmla="*/ 2147483647 h 1329"/>
                <a:gd name="T36" fmla="*/ 2147483647 w 1356"/>
                <a:gd name="T37" fmla="*/ 2147483647 h 1329"/>
                <a:gd name="T38" fmla="*/ 2147483647 w 1356"/>
                <a:gd name="T39" fmla="*/ 2147483647 h 1329"/>
                <a:gd name="T40" fmla="*/ 2147483647 w 1356"/>
                <a:gd name="T41" fmla="*/ 2147483647 h 1329"/>
                <a:gd name="T42" fmla="*/ 2147483647 w 1356"/>
                <a:gd name="T43" fmla="*/ 2147483647 h 1329"/>
                <a:gd name="T44" fmla="*/ 2147483647 w 1356"/>
                <a:gd name="T45" fmla="*/ 2147483647 h 1329"/>
                <a:gd name="T46" fmla="*/ 2147483647 w 1356"/>
                <a:gd name="T47" fmla="*/ 0 h 13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56"/>
                <a:gd name="T73" fmla="*/ 0 h 1329"/>
                <a:gd name="T74" fmla="*/ 1356 w 1356"/>
                <a:gd name="T75" fmla="*/ 1329 h 13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56" h="1329">
                  <a:moveTo>
                    <a:pt x="459" y="0"/>
                  </a:moveTo>
                  <a:cubicBezTo>
                    <a:pt x="455" y="6"/>
                    <a:pt x="451" y="12"/>
                    <a:pt x="447" y="18"/>
                  </a:cubicBezTo>
                  <a:cubicBezTo>
                    <a:pt x="445" y="21"/>
                    <a:pt x="441" y="27"/>
                    <a:pt x="441" y="27"/>
                  </a:cubicBezTo>
                  <a:cubicBezTo>
                    <a:pt x="435" y="50"/>
                    <a:pt x="415" y="58"/>
                    <a:pt x="405" y="78"/>
                  </a:cubicBezTo>
                  <a:cubicBezTo>
                    <a:pt x="400" y="87"/>
                    <a:pt x="390" y="105"/>
                    <a:pt x="390" y="105"/>
                  </a:cubicBezTo>
                  <a:cubicBezTo>
                    <a:pt x="386" y="131"/>
                    <a:pt x="351" y="140"/>
                    <a:pt x="336" y="162"/>
                  </a:cubicBezTo>
                  <a:cubicBezTo>
                    <a:pt x="331" y="170"/>
                    <a:pt x="175" y="376"/>
                    <a:pt x="171" y="384"/>
                  </a:cubicBezTo>
                  <a:cubicBezTo>
                    <a:pt x="122" y="468"/>
                    <a:pt x="65" y="570"/>
                    <a:pt x="63" y="684"/>
                  </a:cubicBezTo>
                  <a:lnTo>
                    <a:pt x="0" y="1071"/>
                  </a:lnTo>
                  <a:cubicBezTo>
                    <a:pt x="33" y="1151"/>
                    <a:pt x="213" y="1267"/>
                    <a:pt x="264" y="1287"/>
                  </a:cubicBezTo>
                  <a:cubicBezTo>
                    <a:pt x="370" y="1329"/>
                    <a:pt x="546" y="1322"/>
                    <a:pt x="639" y="1326"/>
                  </a:cubicBezTo>
                  <a:cubicBezTo>
                    <a:pt x="703" y="1322"/>
                    <a:pt x="760" y="1315"/>
                    <a:pt x="822" y="1308"/>
                  </a:cubicBezTo>
                  <a:cubicBezTo>
                    <a:pt x="882" y="1293"/>
                    <a:pt x="945" y="1290"/>
                    <a:pt x="1005" y="1278"/>
                  </a:cubicBezTo>
                  <a:cubicBezTo>
                    <a:pt x="1030" y="1266"/>
                    <a:pt x="1056" y="1265"/>
                    <a:pt x="1083" y="1263"/>
                  </a:cubicBezTo>
                  <a:cubicBezTo>
                    <a:pt x="1117" y="1249"/>
                    <a:pt x="1158" y="1245"/>
                    <a:pt x="1194" y="1236"/>
                  </a:cubicBezTo>
                  <a:cubicBezTo>
                    <a:pt x="1194" y="1236"/>
                    <a:pt x="1216" y="1229"/>
                    <a:pt x="1221" y="1227"/>
                  </a:cubicBezTo>
                  <a:cubicBezTo>
                    <a:pt x="1227" y="1225"/>
                    <a:pt x="1239" y="1221"/>
                    <a:pt x="1239" y="1221"/>
                  </a:cubicBezTo>
                  <a:cubicBezTo>
                    <a:pt x="1258" y="1202"/>
                    <a:pt x="1238" y="1219"/>
                    <a:pt x="1257" y="1209"/>
                  </a:cubicBezTo>
                  <a:cubicBezTo>
                    <a:pt x="1265" y="1204"/>
                    <a:pt x="1281" y="1194"/>
                    <a:pt x="1281" y="1194"/>
                  </a:cubicBezTo>
                  <a:cubicBezTo>
                    <a:pt x="1309" y="1152"/>
                    <a:pt x="1333" y="1143"/>
                    <a:pt x="1344" y="1089"/>
                  </a:cubicBezTo>
                  <a:cubicBezTo>
                    <a:pt x="1344" y="1065"/>
                    <a:pt x="1356" y="850"/>
                    <a:pt x="1314" y="795"/>
                  </a:cubicBezTo>
                  <a:cubicBezTo>
                    <a:pt x="1310" y="782"/>
                    <a:pt x="1299" y="753"/>
                    <a:pt x="1287" y="747"/>
                  </a:cubicBezTo>
                  <a:lnTo>
                    <a:pt x="639" y="12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33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 useBgFill="1">
          <p:nvSpPr>
            <p:cNvPr id="7" name="Freeform 53"/>
            <p:cNvSpPr>
              <a:spLocks/>
            </p:cNvSpPr>
            <p:nvPr/>
          </p:nvSpPr>
          <p:spPr bwMode="auto">
            <a:xfrm>
              <a:off x="1630363" y="2617790"/>
              <a:ext cx="257175" cy="600075"/>
            </a:xfrm>
            <a:custGeom>
              <a:avLst/>
              <a:gdLst>
                <a:gd name="T0" fmla="*/ 2147483647 w 293"/>
                <a:gd name="T1" fmla="*/ 2147483647 h 686"/>
                <a:gd name="T2" fmla="*/ 2147483647 w 293"/>
                <a:gd name="T3" fmla="*/ 2147483647 h 686"/>
                <a:gd name="T4" fmla="*/ 2147483647 w 293"/>
                <a:gd name="T5" fmla="*/ 2147483647 h 686"/>
                <a:gd name="T6" fmla="*/ 2147483647 w 293"/>
                <a:gd name="T7" fmla="*/ 2147483647 h 686"/>
                <a:gd name="T8" fmla="*/ 2147483647 w 293"/>
                <a:gd name="T9" fmla="*/ 2147483647 h 686"/>
                <a:gd name="T10" fmla="*/ 2147483647 w 293"/>
                <a:gd name="T11" fmla="*/ 2147483647 h 686"/>
                <a:gd name="T12" fmla="*/ 2147483647 w 293"/>
                <a:gd name="T13" fmla="*/ 2147483647 h 686"/>
                <a:gd name="T14" fmla="*/ 2147483647 w 293"/>
                <a:gd name="T15" fmla="*/ 2147483647 h 686"/>
                <a:gd name="T16" fmla="*/ 2147483647 w 293"/>
                <a:gd name="T17" fmla="*/ 2147483647 h 686"/>
                <a:gd name="T18" fmla="*/ 2147483647 w 293"/>
                <a:gd name="T19" fmla="*/ 2147483647 h 686"/>
                <a:gd name="T20" fmla="*/ 2147483647 w 293"/>
                <a:gd name="T21" fmla="*/ 2147483647 h 686"/>
                <a:gd name="T22" fmla="*/ 2147483647 w 293"/>
                <a:gd name="T23" fmla="*/ 2147483647 h 686"/>
                <a:gd name="T24" fmla="*/ 2147483647 w 293"/>
                <a:gd name="T25" fmla="*/ 2147483647 h 686"/>
                <a:gd name="T26" fmla="*/ 2147483647 w 293"/>
                <a:gd name="T27" fmla="*/ 2147483647 h 686"/>
                <a:gd name="T28" fmla="*/ 2147483647 w 293"/>
                <a:gd name="T29" fmla="*/ 2147483647 h 686"/>
                <a:gd name="T30" fmla="*/ 2147483647 w 293"/>
                <a:gd name="T31" fmla="*/ 2147483647 h 686"/>
                <a:gd name="T32" fmla="*/ 2147483647 w 293"/>
                <a:gd name="T33" fmla="*/ 2147483647 h 686"/>
                <a:gd name="T34" fmla="*/ 2147483647 w 293"/>
                <a:gd name="T35" fmla="*/ 2147483647 h 6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3"/>
                <a:gd name="T55" fmla="*/ 0 h 686"/>
                <a:gd name="T56" fmla="*/ 293 w 293"/>
                <a:gd name="T57" fmla="*/ 686 h 68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3" h="686">
                  <a:moveTo>
                    <a:pt x="101" y="17"/>
                  </a:moveTo>
                  <a:lnTo>
                    <a:pt x="5" y="353"/>
                  </a:lnTo>
                  <a:cubicBezTo>
                    <a:pt x="6" y="436"/>
                    <a:pt x="0" y="520"/>
                    <a:pt x="11" y="602"/>
                  </a:cubicBezTo>
                  <a:cubicBezTo>
                    <a:pt x="12" y="610"/>
                    <a:pt x="22" y="640"/>
                    <a:pt x="29" y="647"/>
                  </a:cubicBezTo>
                  <a:cubicBezTo>
                    <a:pt x="37" y="655"/>
                    <a:pt x="56" y="665"/>
                    <a:pt x="56" y="665"/>
                  </a:cubicBezTo>
                  <a:cubicBezTo>
                    <a:pt x="61" y="673"/>
                    <a:pt x="62" y="676"/>
                    <a:pt x="71" y="680"/>
                  </a:cubicBezTo>
                  <a:cubicBezTo>
                    <a:pt x="77" y="683"/>
                    <a:pt x="89" y="686"/>
                    <a:pt x="89" y="686"/>
                  </a:cubicBezTo>
                  <a:cubicBezTo>
                    <a:pt x="115" y="684"/>
                    <a:pt x="162" y="683"/>
                    <a:pt x="188" y="668"/>
                  </a:cubicBezTo>
                  <a:cubicBezTo>
                    <a:pt x="214" y="654"/>
                    <a:pt x="236" y="633"/>
                    <a:pt x="260" y="617"/>
                  </a:cubicBezTo>
                  <a:cubicBezTo>
                    <a:pt x="272" y="599"/>
                    <a:pt x="284" y="582"/>
                    <a:pt x="293" y="563"/>
                  </a:cubicBezTo>
                  <a:cubicBezTo>
                    <a:pt x="292" y="508"/>
                    <a:pt x="261" y="337"/>
                    <a:pt x="251" y="284"/>
                  </a:cubicBezTo>
                  <a:cubicBezTo>
                    <a:pt x="246" y="269"/>
                    <a:pt x="242" y="258"/>
                    <a:pt x="233" y="245"/>
                  </a:cubicBezTo>
                  <a:cubicBezTo>
                    <a:pt x="226" y="216"/>
                    <a:pt x="216" y="187"/>
                    <a:pt x="203" y="161"/>
                  </a:cubicBezTo>
                  <a:cubicBezTo>
                    <a:pt x="195" y="144"/>
                    <a:pt x="182" y="128"/>
                    <a:pt x="176" y="110"/>
                  </a:cubicBezTo>
                  <a:cubicBezTo>
                    <a:pt x="173" y="100"/>
                    <a:pt x="171" y="90"/>
                    <a:pt x="167" y="80"/>
                  </a:cubicBezTo>
                  <a:cubicBezTo>
                    <a:pt x="160" y="64"/>
                    <a:pt x="150" y="46"/>
                    <a:pt x="140" y="32"/>
                  </a:cubicBezTo>
                  <a:cubicBezTo>
                    <a:pt x="134" y="24"/>
                    <a:pt x="128" y="5"/>
                    <a:pt x="128" y="5"/>
                  </a:cubicBezTo>
                  <a:cubicBezTo>
                    <a:pt x="101" y="8"/>
                    <a:pt x="107" y="0"/>
                    <a:pt x="101" y="17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Freeform 54"/>
            <p:cNvSpPr>
              <a:spLocks/>
            </p:cNvSpPr>
            <p:nvPr/>
          </p:nvSpPr>
          <p:spPr bwMode="auto">
            <a:xfrm>
              <a:off x="1055688" y="2317753"/>
              <a:ext cx="758825" cy="415925"/>
            </a:xfrm>
            <a:custGeom>
              <a:avLst/>
              <a:gdLst>
                <a:gd name="T0" fmla="*/ 2147483647 w 1627"/>
                <a:gd name="T1" fmla="*/ 2147483647 h 756"/>
                <a:gd name="T2" fmla="*/ 2147483647 w 1627"/>
                <a:gd name="T3" fmla="*/ 2147483647 h 756"/>
                <a:gd name="T4" fmla="*/ 2147483647 w 1627"/>
                <a:gd name="T5" fmla="*/ 2147483647 h 756"/>
                <a:gd name="T6" fmla="*/ 2147483647 w 1627"/>
                <a:gd name="T7" fmla="*/ 2147483647 h 756"/>
                <a:gd name="T8" fmla="*/ 2147483647 w 1627"/>
                <a:gd name="T9" fmla="*/ 2147483647 h 756"/>
                <a:gd name="T10" fmla="*/ 2147483647 w 1627"/>
                <a:gd name="T11" fmla="*/ 2147483647 h 756"/>
                <a:gd name="T12" fmla="*/ 2147483647 w 1627"/>
                <a:gd name="T13" fmla="*/ 2147483647 h 756"/>
                <a:gd name="T14" fmla="*/ 2147483647 w 1627"/>
                <a:gd name="T15" fmla="*/ 2147483647 h 756"/>
                <a:gd name="T16" fmla="*/ 2147483647 w 1627"/>
                <a:gd name="T17" fmla="*/ 2147483647 h 756"/>
                <a:gd name="T18" fmla="*/ 2147483647 w 1627"/>
                <a:gd name="T19" fmla="*/ 2147483647 h 756"/>
                <a:gd name="T20" fmla="*/ 2147483647 w 1627"/>
                <a:gd name="T21" fmla="*/ 2147483647 h 756"/>
                <a:gd name="T22" fmla="*/ 2147483647 w 1627"/>
                <a:gd name="T23" fmla="*/ 2147483647 h 756"/>
                <a:gd name="T24" fmla="*/ 2147483647 w 1627"/>
                <a:gd name="T25" fmla="*/ 2147483647 h 756"/>
                <a:gd name="T26" fmla="*/ 2147483647 w 1627"/>
                <a:gd name="T27" fmla="*/ 2147483647 h 756"/>
                <a:gd name="T28" fmla="*/ 2147483647 w 1627"/>
                <a:gd name="T29" fmla="*/ 2147483647 h 756"/>
                <a:gd name="T30" fmla="*/ 2147483647 w 1627"/>
                <a:gd name="T31" fmla="*/ 2147483647 h 756"/>
                <a:gd name="T32" fmla="*/ 2147483647 w 1627"/>
                <a:gd name="T33" fmla="*/ 2147483647 h 756"/>
                <a:gd name="T34" fmla="*/ 2147483647 w 1627"/>
                <a:gd name="T35" fmla="*/ 2147483647 h 756"/>
                <a:gd name="T36" fmla="*/ 2147483647 w 1627"/>
                <a:gd name="T37" fmla="*/ 2147483647 h 756"/>
                <a:gd name="T38" fmla="*/ 2147483647 w 1627"/>
                <a:gd name="T39" fmla="*/ 2147483647 h 756"/>
                <a:gd name="T40" fmla="*/ 2147483647 w 1627"/>
                <a:gd name="T41" fmla="*/ 2147483647 h 756"/>
                <a:gd name="T42" fmla="*/ 2147483647 w 1627"/>
                <a:gd name="T43" fmla="*/ 2147483647 h 756"/>
                <a:gd name="T44" fmla="*/ 2147483647 w 1627"/>
                <a:gd name="T45" fmla="*/ 2147483647 h 756"/>
                <a:gd name="T46" fmla="*/ 2147483647 w 1627"/>
                <a:gd name="T47" fmla="*/ 2147483647 h 756"/>
                <a:gd name="T48" fmla="*/ 2147483647 w 1627"/>
                <a:gd name="T49" fmla="*/ 2147483647 h 756"/>
                <a:gd name="T50" fmla="*/ 2147483647 w 1627"/>
                <a:gd name="T51" fmla="*/ 2147483647 h 756"/>
                <a:gd name="T52" fmla="*/ 2147483647 w 1627"/>
                <a:gd name="T53" fmla="*/ 2147483647 h 756"/>
                <a:gd name="T54" fmla="*/ 2147483647 w 1627"/>
                <a:gd name="T55" fmla="*/ 2147483647 h 756"/>
                <a:gd name="T56" fmla="*/ 2147483647 w 1627"/>
                <a:gd name="T57" fmla="*/ 2147483647 h 756"/>
                <a:gd name="T58" fmla="*/ 2147483647 w 1627"/>
                <a:gd name="T59" fmla="*/ 2147483647 h 756"/>
                <a:gd name="T60" fmla="*/ 2147483647 w 1627"/>
                <a:gd name="T61" fmla="*/ 2147483647 h 756"/>
                <a:gd name="T62" fmla="*/ 2147483647 w 1627"/>
                <a:gd name="T63" fmla="*/ 2147483647 h 756"/>
                <a:gd name="T64" fmla="*/ 2147483647 w 1627"/>
                <a:gd name="T65" fmla="*/ 2147483647 h 7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27"/>
                <a:gd name="T100" fmla="*/ 0 h 756"/>
                <a:gd name="T101" fmla="*/ 1627 w 1627"/>
                <a:gd name="T102" fmla="*/ 756 h 75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27" h="756">
                  <a:moveTo>
                    <a:pt x="218" y="0"/>
                  </a:moveTo>
                  <a:cubicBezTo>
                    <a:pt x="206" y="9"/>
                    <a:pt x="194" y="25"/>
                    <a:pt x="180" y="30"/>
                  </a:cubicBezTo>
                  <a:cubicBezTo>
                    <a:pt x="171" y="41"/>
                    <a:pt x="152" y="56"/>
                    <a:pt x="140" y="64"/>
                  </a:cubicBezTo>
                  <a:cubicBezTo>
                    <a:pt x="134" y="68"/>
                    <a:pt x="128" y="70"/>
                    <a:pt x="122" y="74"/>
                  </a:cubicBezTo>
                  <a:cubicBezTo>
                    <a:pt x="112" y="82"/>
                    <a:pt x="99" y="96"/>
                    <a:pt x="80" y="114"/>
                  </a:cubicBezTo>
                  <a:cubicBezTo>
                    <a:pt x="67" y="143"/>
                    <a:pt x="16" y="151"/>
                    <a:pt x="8" y="182"/>
                  </a:cubicBezTo>
                  <a:cubicBezTo>
                    <a:pt x="9" y="201"/>
                    <a:pt x="0" y="247"/>
                    <a:pt x="2" y="266"/>
                  </a:cubicBezTo>
                  <a:cubicBezTo>
                    <a:pt x="4" y="284"/>
                    <a:pt x="135" y="280"/>
                    <a:pt x="138" y="280"/>
                  </a:cubicBezTo>
                  <a:cubicBezTo>
                    <a:pt x="177" y="288"/>
                    <a:pt x="216" y="294"/>
                    <a:pt x="256" y="296"/>
                  </a:cubicBezTo>
                  <a:cubicBezTo>
                    <a:pt x="272" y="299"/>
                    <a:pt x="288" y="301"/>
                    <a:pt x="304" y="302"/>
                  </a:cubicBezTo>
                  <a:cubicBezTo>
                    <a:pt x="328" y="314"/>
                    <a:pt x="367" y="315"/>
                    <a:pt x="394" y="318"/>
                  </a:cubicBezTo>
                  <a:cubicBezTo>
                    <a:pt x="414" y="328"/>
                    <a:pt x="469" y="333"/>
                    <a:pt x="494" y="336"/>
                  </a:cubicBezTo>
                  <a:cubicBezTo>
                    <a:pt x="536" y="353"/>
                    <a:pt x="588" y="350"/>
                    <a:pt x="632" y="358"/>
                  </a:cubicBezTo>
                  <a:cubicBezTo>
                    <a:pt x="671" y="365"/>
                    <a:pt x="709" y="382"/>
                    <a:pt x="748" y="386"/>
                  </a:cubicBezTo>
                  <a:cubicBezTo>
                    <a:pt x="814" y="403"/>
                    <a:pt x="886" y="402"/>
                    <a:pt x="954" y="410"/>
                  </a:cubicBezTo>
                  <a:cubicBezTo>
                    <a:pt x="974" y="417"/>
                    <a:pt x="1007" y="416"/>
                    <a:pt x="1028" y="418"/>
                  </a:cubicBezTo>
                  <a:cubicBezTo>
                    <a:pt x="1064" y="428"/>
                    <a:pt x="1137" y="432"/>
                    <a:pt x="1168" y="442"/>
                  </a:cubicBezTo>
                  <a:cubicBezTo>
                    <a:pt x="1185" y="445"/>
                    <a:pt x="1217" y="447"/>
                    <a:pt x="1234" y="448"/>
                  </a:cubicBezTo>
                  <a:cubicBezTo>
                    <a:pt x="1251" y="452"/>
                    <a:pt x="1315" y="462"/>
                    <a:pt x="1332" y="464"/>
                  </a:cubicBezTo>
                  <a:cubicBezTo>
                    <a:pt x="1372" y="477"/>
                    <a:pt x="1356" y="493"/>
                    <a:pt x="1398" y="496"/>
                  </a:cubicBezTo>
                  <a:cubicBezTo>
                    <a:pt x="1420" y="500"/>
                    <a:pt x="1421" y="516"/>
                    <a:pt x="1424" y="536"/>
                  </a:cubicBezTo>
                  <a:cubicBezTo>
                    <a:pt x="1423" y="547"/>
                    <a:pt x="1422" y="557"/>
                    <a:pt x="1420" y="568"/>
                  </a:cubicBezTo>
                  <a:cubicBezTo>
                    <a:pt x="1416" y="592"/>
                    <a:pt x="1391" y="598"/>
                    <a:pt x="1374" y="610"/>
                  </a:cubicBezTo>
                  <a:cubicBezTo>
                    <a:pt x="1366" y="621"/>
                    <a:pt x="1344" y="634"/>
                    <a:pt x="1332" y="642"/>
                  </a:cubicBezTo>
                  <a:cubicBezTo>
                    <a:pt x="1323" y="656"/>
                    <a:pt x="1328" y="651"/>
                    <a:pt x="1318" y="658"/>
                  </a:cubicBezTo>
                  <a:cubicBezTo>
                    <a:pt x="1315" y="662"/>
                    <a:pt x="1314" y="667"/>
                    <a:pt x="1310" y="670"/>
                  </a:cubicBezTo>
                  <a:cubicBezTo>
                    <a:pt x="1307" y="672"/>
                    <a:pt x="1304" y="674"/>
                    <a:pt x="1302" y="676"/>
                  </a:cubicBezTo>
                  <a:cubicBezTo>
                    <a:pt x="1299" y="680"/>
                    <a:pt x="1294" y="688"/>
                    <a:pt x="1294" y="688"/>
                  </a:cubicBezTo>
                  <a:cubicBezTo>
                    <a:pt x="1299" y="703"/>
                    <a:pt x="1294" y="695"/>
                    <a:pt x="1326" y="692"/>
                  </a:cubicBezTo>
                  <a:cubicBezTo>
                    <a:pt x="1358" y="689"/>
                    <a:pt x="1389" y="671"/>
                    <a:pt x="1418" y="658"/>
                  </a:cubicBezTo>
                  <a:cubicBezTo>
                    <a:pt x="1426" y="654"/>
                    <a:pt x="1434" y="649"/>
                    <a:pt x="1442" y="646"/>
                  </a:cubicBezTo>
                  <a:cubicBezTo>
                    <a:pt x="1446" y="645"/>
                    <a:pt x="1454" y="642"/>
                    <a:pt x="1454" y="642"/>
                  </a:cubicBezTo>
                  <a:cubicBezTo>
                    <a:pt x="1469" y="627"/>
                    <a:pt x="1453" y="644"/>
                    <a:pt x="1450" y="646"/>
                  </a:cubicBezTo>
                  <a:cubicBezTo>
                    <a:pt x="1439" y="662"/>
                    <a:pt x="1406" y="671"/>
                    <a:pt x="1388" y="676"/>
                  </a:cubicBezTo>
                  <a:cubicBezTo>
                    <a:pt x="1381" y="681"/>
                    <a:pt x="1372" y="689"/>
                    <a:pt x="1364" y="692"/>
                  </a:cubicBezTo>
                  <a:cubicBezTo>
                    <a:pt x="1355" y="701"/>
                    <a:pt x="1346" y="709"/>
                    <a:pt x="1342" y="722"/>
                  </a:cubicBezTo>
                  <a:cubicBezTo>
                    <a:pt x="1346" y="742"/>
                    <a:pt x="1357" y="734"/>
                    <a:pt x="1380" y="732"/>
                  </a:cubicBezTo>
                  <a:cubicBezTo>
                    <a:pt x="1395" y="729"/>
                    <a:pt x="1410" y="726"/>
                    <a:pt x="1424" y="722"/>
                  </a:cubicBezTo>
                  <a:cubicBezTo>
                    <a:pt x="1430" y="720"/>
                    <a:pt x="1436" y="718"/>
                    <a:pt x="1442" y="716"/>
                  </a:cubicBezTo>
                  <a:cubicBezTo>
                    <a:pt x="1444" y="715"/>
                    <a:pt x="1448" y="714"/>
                    <a:pt x="1448" y="714"/>
                  </a:cubicBezTo>
                  <a:cubicBezTo>
                    <a:pt x="1454" y="706"/>
                    <a:pt x="1463" y="704"/>
                    <a:pt x="1472" y="700"/>
                  </a:cubicBezTo>
                  <a:cubicBezTo>
                    <a:pt x="1486" y="693"/>
                    <a:pt x="1499" y="681"/>
                    <a:pt x="1512" y="672"/>
                  </a:cubicBezTo>
                  <a:cubicBezTo>
                    <a:pt x="1521" y="658"/>
                    <a:pt x="1516" y="663"/>
                    <a:pt x="1526" y="656"/>
                  </a:cubicBezTo>
                  <a:cubicBezTo>
                    <a:pt x="1537" y="639"/>
                    <a:pt x="1531" y="677"/>
                    <a:pt x="1518" y="686"/>
                  </a:cubicBezTo>
                  <a:cubicBezTo>
                    <a:pt x="1509" y="699"/>
                    <a:pt x="1501" y="713"/>
                    <a:pt x="1496" y="728"/>
                  </a:cubicBezTo>
                  <a:cubicBezTo>
                    <a:pt x="1498" y="751"/>
                    <a:pt x="1494" y="750"/>
                    <a:pt x="1512" y="756"/>
                  </a:cubicBezTo>
                  <a:cubicBezTo>
                    <a:pt x="1540" y="753"/>
                    <a:pt x="1554" y="745"/>
                    <a:pt x="1576" y="730"/>
                  </a:cubicBezTo>
                  <a:cubicBezTo>
                    <a:pt x="1587" y="713"/>
                    <a:pt x="1601" y="699"/>
                    <a:pt x="1612" y="682"/>
                  </a:cubicBezTo>
                  <a:cubicBezTo>
                    <a:pt x="1618" y="672"/>
                    <a:pt x="1615" y="678"/>
                    <a:pt x="1620" y="664"/>
                  </a:cubicBezTo>
                  <a:cubicBezTo>
                    <a:pt x="1621" y="662"/>
                    <a:pt x="1622" y="658"/>
                    <a:pt x="1622" y="658"/>
                  </a:cubicBezTo>
                  <a:cubicBezTo>
                    <a:pt x="1627" y="611"/>
                    <a:pt x="1626" y="623"/>
                    <a:pt x="1622" y="544"/>
                  </a:cubicBezTo>
                  <a:cubicBezTo>
                    <a:pt x="1620" y="513"/>
                    <a:pt x="1603" y="482"/>
                    <a:pt x="1592" y="454"/>
                  </a:cubicBezTo>
                  <a:cubicBezTo>
                    <a:pt x="1586" y="439"/>
                    <a:pt x="1576" y="422"/>
                    <a:pt x="1572" y="406"/>
                  </a:cubicBezTo>
                  <a:cubicBezTo>
                    <a:pt x="1569" y="395"/>
                    <a:pt x="1566" y="378"/>
                    <a:pt x="1560" y="368"/>
                  </a:cubicBezTo>
                  <a:cubicBezTo>
                    <a:pt x="1537" y="333"/>
                    <a:pt x="1505" y="301"/>
                    <a:pt x="1464" y="294"/>
                  </a:cubicBezTo>
                  <a:cubicBezTo>
                    <a:pt x="1440" y="295"/>
                    <a:pt x="1417" y="295"/>
                    <a:pt x="1394" y="302"/>
                  </a:cubicBezTo>
                  <a:cubicBezTo>
                    <a:pt x="1382" y="306"/>
                    <a:pt x="1356" y="308"/>
                    <a:pt x="1356" y="308"/>
                  </a:cubicBezTo>
                  <a:cubicBezTo>
                    <a:pt x="1233" y="307"/>
                    <a:pt x="1112" y="302"/>
                    <a:pt x="990" y="292"/>
                  </a:cubicBezTo>
                  <a:cubicBezTo>
                    <a:pt x="894" y="284"/>
                    <a:pt x="800" y="265"/>
                    <a:pt x="704" y="256"/>
                  </a:cubicBezTo>
                  <a:cubicBezTo>
                    <a:pt x="612" y="244"/>
                    <a:pt x="494" y="226"/>
                    <a:pt x="436" y="218"/>
                  </a:cubicBezTo>
                  <a:cubicBezTo>
                    <a:pt x="410" y="213"/>
                    <a:pt x="383" y="211"/>
                    <a:pt x="356" y="208"/>
                  </a:cubicBezTo>
                  <a:cubicBezTo>
                    <a:pt x="329" y="199"/>
                    <a:pt x="300" y="193"/>
                    <a:pt x="272" y="186"/>
                  </a:cubicBezTo>
                  <a:cubicBezTo>
                    <a:pt x="261" y="183"/>
                    <a:pt x="251" y="181"/>
                    <a:pt x="240" y="178"/>
                  </a:cubicBezTo>
                  <a:cubicBezTo>
                    <a:pt x="242" y="172"/>
                    <a:pt x="279" y="167"/>
                    <a:pt x="294" y="162"/>
                  </a:cubicBezTo>
                  <a:cubicBezTo>
                    <a:pt x="309" y="158"/>
                    <a:pt x="333" y="152"/>
                    <a:pt x="348" y="150"/>
                  </a:cubicBezTo>
                  <a:cubicBezTo>
                    <a:pt x="365" y="147"/>
                    <a:pt x="472" y="147"/>
                    <a:pt x="450" y="122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FF66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Freeform 55"/>
            <p:cNvSpPr>
              <a:spLocks/>
            </p:cNvSpPr>
            <p:nvPr/>
          </p:nvSpPr>
          <p:spPr bwMode="auto">
            <a:xfrm>
              <a:off x="850900" y="2311403"/>
              <a:ext cx="917575" cy="415925"/>
            </a:xfrm>
            <a:custGeom>
              <a:avLst/>
              <a:gdLst>
                <a:gd name="T0" fmla="*/ 2147483647 w 1627"/>
                <a:gd name="T1" fmla="*/ 2147483647 h 756"/>
                <a:gd name="T2" fmla="*/ 2147483647 w 1627"/>
                <a:gd name="T3" fmla="*/ 2147483647 h 756"/>
                <a:gd name="T4" fmla="*/ 2147483647 w 1627"/>
                <a:gd name="T5" fmla="*/ 2147483647 h 756"/>
                <a:gd name="T6" fmla="*/ 2147483647 w 1627"/>
                <a:gd name="T7" fmla="*/ 2147483647 h 756"/>
                <a:gd name="T8" fmla="*/ 2147483647 w 1627"/>
                <a:gd name="T9" fmla="*/ 2147483647 h 756"/>
                <a:gd name="T10" fmla="*/ 2147483647 w 1627"/>
                <a:gd name="T11" fmla="*/ 2147483647 h 756"/>
                <a:gd name="T12" fmla="*/ 2147483647 w 1627"/>
                <a:gd name="T13" fmla="*/ 2147483647 h 756"/>
                <a:gd name="T14" fmla="*/ 2147483647 w 1627"/>
                <a:gd name="T15" fmla="*/ 2147483647 h 756"/>
                <a:gd name="T16" fmla="*/ 2147483647 w 1627"/>
                <a:gd name="T17" fmla="*/ 2147483647 h 756"/>
                <a:gd name="T18" fmla="*/ 2147483647 w 1627"/>
                <a:gd name="T19" fmla="*/ 2147483647 h 756"/>
                <a:gd name="T20" fmla="*/ 2147483647 w 1627"/>
                <a:gd name="T21" fmla="*/ 2147483647 h 756"/>
                <a:gd name="T22" fmla="*/ 2147483647 w 1627"/>
                <a:gd name="T23" fmla="*/ 2147483647 h 756"/>
                <a:gd name="T24" fmla="*/ 2147483647 w 1627"/>
                <a:gd name="T25" fmla="*/ 2147483647 h 756"/>
                <a:gd name="T26" fmla="*/ 2147483647 w 1627"/>
                <a:gd name="T27" fmla="*/ 2147483647 h 756"/>
                <a:gd name="T28" fmla="*/ 2147483647 w 1627"/>
                <a:gd name="T29" fmla="*/ 2147483647 h 756"/>
                <a:gd name="T30" fmla="*/ 2147483647 w 1627"/>
                <a:gd name="T31" fmla="*/ 2147483647 h 756"/>
                <a:gd name="T32" fmla="*/ 2147483647 w 1627"/>
                <a:gd name="T33" fmla="*/ 2147483647 h 756"/>
                <a:gd name="T34" fmla="*/ 2147483647 w 1627"/>
                <a:gd name="T35" fmla="*/ 2147483647 h 756"/>
                <a:gd name="T36" fmla="*/ 2147483647 w 1627"/>
                <a:gd name="T37" fmla="*/ 2147483647 h 756"/>
                <a:gd name="T38" fmla="*/ 2147483647 w 1627"/>
                <a:gd name="T39" fmla="*/ 2147483647 h 756"/>
                <a:gd name="T40" fmla="*/ 2147483647 w 1627"/>
                <a:gd name="T41" fmla="*/ 2147483647 h 756"/>
                <a:gd name="T42" fmla="*/ 2147483647 w 1627"/>
                <a:gd name="T43" fmla="*/ 2147483647 h 756"/>
                <a:gd name="T44" fmla="*/ 2147483647 w 1627"/>
                <a:gd name="T45" fmla="*/ 2147483647 h 756"/>
                <a:gd name="T46" fmla="*/ 2147483647 w 1627"/>
                <a:gd name="T47" fmla="*/ 2147483647 h 756"/>
                <a:gd name="T48" fmla="*/ 2147483647 w 1627"/>
                <a:gd name="T49" fmla="*/ 2147483647 h 756"/>
                <a:gd name="T50" fmla="*/ 2147483647 w 1627"/>
                <a:gd name="T51" fmla="*/ 2147483647 h 756"/>
                <a:gd name="T52" fmla="*/ 2147483647 w 1627"/>
                <a:gd name="T53" fmla="*/ 2147483647 h 756"/>
                <a:gd name="T54" fmla="*/ 2147483647 w 1627"/>
                <a:gd name="T55" fmla="*/ 2147483647 h 756"/>
                <a:gd name="T56" fmla="*/ 2147483647 w 1627"/>
                <a:gd name="T57" fmla="*/ 2147483647 h 756"/>
                <a:gd name="T58" fmla="*/ 2147483647 w 1627"/>
                <a:gd name="T59" fmla="*/ 2147483647 h 756"/>
                <a:gd name="T60" fmla="*/ 2147483647 w 1627"/>
                <a:gd name="T61" fmla="*/ 2147483647 h 756"/>
                <a:gd name="T62" fmla="*/ 2147483647 w 1627"/>
                <a:gd name="T63" fmla="*/ 2147483647 h 756"/>
                <a:gd name="T64" fmla="*/ 2147483647 w 1627"/>
                <a:gd name="T65" fmla="*/ 2147483647 h 7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27"/>
                <a:gd name="T100" fmla="*/ 0 h 756"/>
                <a:gd name="T101" fmla="*/ 1627 w 1627"/>
                <a:gd name="T102" fmla="*/ 756 h 75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27" h="756">
                  <a:moveTo>
                    <a:pt x="218" y="0"/>
                  </a:moveTo>
                  <a:cubicBezTo>
                    <a:pt x="206" y="9"/>
                    <a:pt x="194" y="25"/>
                    <a:pt x="180" y="30"/>
                  </a:cubicBezTo>
                  <a:cubicBezTo>
                    <a:pt x="171" y="41"/>
                    <a:pt x="152" y="56"/>
                    <a:pt x="140" y="64"/>
                  </a:cubicBezTo>
                  <a:cubicBezTo>
                    <a:pt x="134" y="68"/>
                    <a:pt x="128" y="70"/>
                    <a:pt x="122" y="74"/>
                  </a:cubicBezTo>
                  <a:cubicBezTo>
                    <a:pt x="112" y="82"/>
                    <a:pt x="99" y="96"/>
                    <a:pt x="80" y="114"/>
                  </a:cubicBezTo>
                  <a:cubicBezTo>
                    <a:pt x="67" y="143"/>
                    <a:pt x="16" y="151"/>
                    <a:pt x="8" y="182"/>
                  </a:cubicBezTo>
                  <a:cubicBezTo>
                    <a:pt x="9" y="201"/>
                    <a:pt x="0" y="247"/>
                    <a:pt x="2" y="266"/>
                  </a:cubicBezTo>
                  <a:cubicBezTo>
                    <a:pt x="4" y="284"/>
                    <a:pt x="135" y="280"/>
                    <a:pt x="138" y="280"/>
                  </a:cubicBezTo>
                  <a:cubicBezTo>
                    <a:pt x="177" y="288"/>
                    <a:pt x="216" y="294"/>
                    <a:pt x="256" y="296"/>
                  </a:cubicBezTo>
                  <a:cubicBezTo>
                    <a:pt x="272" y="299"/>
                    <a:pt x="288" y="301"/>
                    <a:pt x="304" y="302"/>
                  </a:cubicBezTo>
                  <a:cubicBezTo>
                    <a:pt x="328" y="314"/>
                    <a:pt x="367" y="315"/>
                    <a:pt x="394" y="318"/>
                  </a:cubicBezTo>
                  <a:cubicBezTo>
                    <a:pt x="414" y="328"/>
                    <a:pt x="469" y="333"/>
                    <a:pt x="494" y="336"/>
                  </a:cubicBezTo>
                  <a:cubicBezTo>
                    <a:pt x="536" y="353"/>
                    <a:pt x="588" y="350"/>
                    <a:pt x="632" y="358"/>
                  </a:cubicBezTo>
                  <a:cubicBezTo>
                    <a:pt x="671" y="365"/>
                    <a:pt x="709" y="382"/>
                    <a:pt x="748" y="386"/>
                  </a:cubicBezTo>
                  <a:cubicBezTo>
                    <a:pt x="814" y="403"/>
                    <a:pt x="886" y="402"/>
                    <a:pt x="954" y="410"/>
                  </a:cubicBezTo>
                  <a:cubicBezTo>
                    <a:pt x="974" y="417"/>
                    <a:pt x="1007" y="416"/>
                    <a:pt x="1028" y="418"/>
                  </a:cubicBezTo>
                  <a:cubicBezTo>
                    <a:pt x="1064" y="428"/>
                    <a:pt x="1137" y="432"/>
                    <a:pt x="1168" y="442"/>
                  </a:cubicBezTo>
                  <a:cubicBezTo>
                    <a:pt x="1185" y="445"/>
                    <a:pt x="1217" y="447"/>
                    <a:pt x="1234" y="448"/>
                  </a:cubicBezTo>
                  <a:cubicBezTo>
                    <a:pt x="1251" y="452"/>
                    <a:pt x="1315" y="462"/>
                    <a:pt x="1332" y="464"/>
                  </a:cubicBezTo>
                  <a:cubicBezTo>
                    <a:pt x="1372" y="477"/>
                    <a:pt x="1356" y="493"/>
                    <a:pt x="1398" y="496"/>
                  </a:cubicBezTo>
                  <a:cubicBezTo>
                    <a:pt x="1420" y="500"/>
                    <a:pt x="1421" y="516"/>
                    <a:pt x="1424" y="536"/>
                  </a:cubicBezTo>
                  <a:cubicBezTo>
                    <a:pt x="1423" y="547"/>
                    <a:pt x="1422" y="557"/>
                    <a:pt x="1420" y="568"/>
                  </a:cubicBezTo>
                  <a:cubicBezTo>
                    <a:pt x="1416" y="592"/>
                    <a:pt x="1391" y="598"/>
                    <a:pt x="1374" y="610"/>
                  </a:cubicBezTo>
                  <a:cubicBezTo>
                    <a:pt x="1366" y="621"/>
                    <a:pt x="1344" y="634"/>
                    <a:pt x="1332" y="642"/>
                  </a:cubicBezTo>
                  <a:cubicBezTo>
                    <a:pt x="1323" y="656"/>
                    <a:pt x="1328" y="651"/>
                    <a:pt x="1318" y="658"/>
                  </a:cubicBezTo>
                  <a:cubicBezTo>
                    <a:pt x="1315" y="662"/>
                    <a:pt x="1314" y="667"/>
                    <a:pt x="1310" y="670"/>
                  </a:cubicBezTo>
                  <a:cubicBezTo>
                    <a:pt x="1307" y="672"/>
                    <a:pt x="1304" y="674"/>
                    <a:pt x="1302" y="676"/>
                  </a:cubicBezTo>
                  <a:cubicBezTo>
                    <a:pt x="1299" y="680"/>
                    <a:pt x="1294" y="688"/>
                    <a:pt x="1294" y="688"/>
                  </a:cubicBezTo>
                  <a:cubicBezTo>
                    <a:pt x="1299" y="703"/>
                    <a:pt x="1294" y="695"/>
                    <a:pt x="1326" y="692"/>
                  </a:cubicBezTo>
                  <a:cubicBezTo>
                    <a:pt x="1358" y="689"/>
                    <a:pt x="1389" y="671"/>
                    <a:pt x="1418" y="658"/>
                  </a:cubicBezTo>
                  <a:cubicBezTo>
                    <a:pt x="1426" y="654"/>
                    <a:pt x="1434" y="649"/>
                    <a:pt x="1442" y="646"/>
                  </a:cubicBezTo>
                  <a:cubicBezTo>
                    <a:pt x="1446" y="645"/>
                    <a:pt x="1454" y="642"/>
                    <a:pt x="1454" y="642"/>
                  </a:cubicBezTo>
                  <a:cubicBezTo>
                    <a:pt x="1469" y="627"/>
                    <a:pt x="1453" y="644"/>
                    <a:pt x="1450" y="646"/>
                  </a:cubicBezTo>
                  <a:cubicBezTo>
                    <a:pt x="1439" y="662"/>
                    <a:pt x="1406" y="671"/>
                    <a:pt x="1388" y="676"/>
                  </a:cubicBezTo>
                  <a:cubicBezTo>
                    <a:pt x="1381" y="681"/>
                    <a:pt x="1372" y="689"/>
                    <a:pt x="1364" y="692"/>
                  </a:cubicBezTo>
                  <a:cubicBezTo>
                    <a:pt x="1355" y="701"/>
                    <a:pt x="1346" y="709"/>
                    <a:pt x="1342" y="722"/>
                  </a:cubicBezTo>
                  <a:cubicBezTo>
                    <a:pt x="1346" y="742"/>
                    <a:pt x="1357" y="734"/>
                    <a:pt x="1380" y="732"/>
                  </a:cubicBezTo>
                  <a:cubicBezTo>
                    <a:pt x="1395" y="729"/>
                    <a:pt x="1410" y="726"/>
                    <a:pt x="1424" y="722"/>
                  </a:cubicBezTo>
                  <a:cubicBezTo>
                    <a:pt x="1430" y="720"/>
                    <a:pt x="1436" y="718"/>
                    <a:pt x="1442" y="716"/>
                  </a:cubicBezTo>
                  <a:cubicBezTo>
                    <a:pt x="1444" y="715"/>
                    <a:pt x="1448" y="714"/>
                    <a:pt x="1448" y="714"/>
                  </a:cubicBezTo>
                  <a:cubicBezTo>
                    <a:pt x="1454" y="706"/>
                    <a:pt x="1463" y="704"/>
                    <a:pt x="1472" y="700"/>
                  </a:cubicBezTo>
                  <a:cubicBezTo>
                    <a:pt x="1486" y="693"/>
                    <a:pt x="1499" y="681"/>
                    <a:pt x="1512" y="672"/>
                  </a:cubicBezTo>
                  <a:cubicBezTo>
                    <a:pt x="1521" y="658"/>
                    <a:pt x="1516" y="663"/>
                    <a:pt x="1526" y="656"/>
                  </a:cubicBezTo>
                  <a:cubicBezTo>
                    <a:pt x="1537" y="639"/>
                    <a:pt x="1531" y="677"/>
                    <a:pt x="1518" y="686"/>
                  </a:cubicBezTo>
                  <a:cubicBezTo>
                    <a:pt x="1509" y="699"/>
                    <a:pt x="1501" y="713"/>
                    <a:pt x="1496" y="728"/>
                  </a:cubicBezTo>
                  <a:cubicBezTo>
                    <a:pt x="1498" y="751"/>
                    <a:pt x="1494" y="750"/>
                    <a:pt x="1512" y="756"/>
                  </a:cubicBezTo>
                  <a:cubicBezTo>
                    <a:pt x="1540" y="753"/>
                    <a:pt x="1554" y="745"/>
                    <a:pt x="1576" y="730"/>
                  </a:cubicBezTo>
                  <a:cubicBezTo>
                    <a:pt x="1587" y="713"/>
                    <a:pt x="1601" y="699"/>
                    <a:pt x="1612" y="682"/>
                  </a:cubicBezTo>
                  <a:cubicBezTo>
                    <a:pt x="1618" y="672"/>
                    <a:pt x="1615" y="678"/>
                    <a:pt x="1620" y="664"/>
                  </a:cubicBezTo>
                  <a:cubicBezTo>
                    <a:pt x="1621" y="662"/>
                    <a:pt x="1622" y="658"/>
                    <a:pt x="1622" y="658"/>
                  </a:cubicBezTo>
                  <a:cubicBezTo>
                    <a:pt x="1627" y="611"/>
                    <a:pt x="1626" y="623"/>
                    <a:pt x="1622" y="544"/>
                  </a:cubicBezTo>
                  <a:cubicBezTo>
                    <a:pt x="1620" y="513"/>
                    <a:pt x="1603" y="482"/>
                    <a:pt x="1592" y="454"/>
                  </a:cubicBezTo>
                  <a:cubicBezTo>
                    <a:pt x="1586" y="439"/>
                    <a:pt x="1576" y="422"/>
                    <a:pt x="1572" y="406"/>
                  </a:cubicBezTo>
                  <a:cubicBezTo>
                    <a:pt x="1569" y="395"/>
                    <a:pt x="1566" y="378"/>
                    <a:pt x="1560" y="368"/>
                  </a:cubicBezTo>
                  <a:cubicBezTo>
                    <a:pt x="1537" y="333"/>
                    <a:pt x="1505" y="301"/>
                    <a:pt x="1464" y="294"/>
                  </a:cubicBezTo>
                  <a:cubicBezTo>
                    <a:pt x="1440" y="295"/>
                    <a:pt x="1417" y="295"/>
                    <a:pt x="1394" y="302"/>
                  </a:cubicBezTo>
                  <a:cubicBezTo>
                    <a:pt x="1382" y="306"/>
                    <a:pt x="1356" y="308"/>
                    <a:pt x="1356" y="308"/>
                  </a:cubicBezTo>
                  <a:cubicBezTo>
                    <a:pt x="1233" y="307"/>
                    <a:pt x="1112" y="302"/>
                    <a:pt x="990" y="292"/>
                  </a:cubicBezTo>
                  <a:cubicBezTo>
                    <a:pt x="894" y="284"/>
                    <a:pt x="800" y="265"/>
                    <a:pt x="704" y="256"/>
                  </a:cubicBezTo>
                  <a:cubicBezTo>
                    <a:pt x="612" y="244"/>
                    <a:pt x="494" y="226"/>
                    <a:pt x="436" y="218"/>
                  </a:cubicBezTo>
                  <a:cubicBezTo>
                    <a:pt x="410" y="213"/>
                    <a:pt x="383" y="211"/>
                    <a:pt x="356" y="208"/>
                  </a:cubicBezTo>
                  <a:cubicBezTo>
                    <a:pt x="329" y="199"/>
                    <a:pt x="300" y="193"/>
                    <a:pt x="272" y="186"/>
                  </a:cubicBezTo>
                  <a:cubicBezTo>
                    <a:pt x="261" y="183"/>
                    <a:pt x="251" y="181"/>
                    <a:pt x="240" y="178"/>
                  </a:cubicBezTo>
                  <a:cubicBezTo>
                    <a:pt x="242" y="172"/>
                    <a:pt x="279" y="167"/>
                    <a:pt x="294" y="162"/>
                  </a:cubicBezTo>
                  <a:cubicBezTo>
                    <a:pt x="309" y="158"/>
                    <a:pt x="333" y="152"/>
                    <a:pt x="348" y="150"/>
                  </a:cubicBezTo>
                  <a:cubicBezTo>
                    <a:pt x="365" y="147"/>
                    <a:pt x="472" y="147"/>
                    <a:pt x="450" y="122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FF66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Freeform 56"/>
            <p:cNvSpPr>
              <a:spLocks/>
            </p:cNvSpPr>
            <p:nvPr/>
          </p:nvSpPr>
          <p:spPr bwMode="auto">
            <a:xfrm>
              <a:off x="1370013" y="1406528"/>
              <a:ext cx="527050" cy="615950"/>
            </a:xfrm>
            <a:custGeom>
              <a:avLst/>
              <a:gdLst>
                <a:gd name="T0" fmla="*/ 2147483647 w 935"/>
                <a:gd name="T1" fmla="*/ 2147483647 h 1118"/>
                <a:gd name="T2" fmla="*/ 2147483647 w 935"/>
                <a:gd name="T3" fmla="*/ 2147483647 h 1118"/>
                <a:gd name="T4" fmla="*/ 2147483647 w 935"/>
                <a:gd name="T5" fmla="*/ 2147483647 h 1118"/>
                <a:gd name="T6" fmla="*/ 2147483647 w 935"/>
                <a:gd name="T7" fmla="*/ 2147483647 h 1118"/>
                <a:gd name="T8" fmla="*/ 2147483647 w 935"/>
                <a:gd name="T9" fmla="*/ 2147483647 h 1118"/>
                <a:gd name="T10" fmla="*/ 2147483647 w 935"/>
                <a:gd name="T11" fmla="*/ 2147483647 h 1118"/>
                <a:gd name="T12" fmla="*/ 2147483647 w 935"/>
                <a:gd name="T13" fmla="*/ 2147483647 h 1118"/>
                <a:gd name="T14" fmla="*/ 2147483647 w 935"/>
                <a:gd name="T15" fmla="*/ 2147483647 h 1118"/>
                <a:gd name="T16" fmla="*/ 2147483647 w 935"/>
                <a:gd name="T17" fmla="*/ 2147483647 h 1118"/>
                <a:gd name="T18" fmla="*/ 2147483647 w 935"/>
                <a:gd name="T19" fmla="*/ 2147483647 h 1118"/>
                <a:gd name="T20" fmla="*/ 2147483647 w 935"/>
                <a:gd name="T21" fmla="*/ 2147483647 h 1118"/>
                <a:gd name="T22" fmla="*/ 2147483647 w 935"/>
                <a:gd name="T23" fmla="*/ 2147483647 h 1118"/>
                <a:gd name="T24" fmla="*/ 2147483647 w 935"/>
                <a:gd name="T25" fmla="*/ 2147483647 h 1118"/>
                <a:gd name="T26" fmla="*/ 2147483647 w 935"/>
                <a:gd name="T27" fmla="*/ 2147483647 h 1118"/>
                <a:gd name="T28" fmla="*/ 2147483647 w 935"/>
                <a:gd name="T29" fmla="*/ 2147483647 h 1118"/>
                <a:gd name="T30" fmla="*/ 2147483647 w 935"/>
                <a:gd name="T31" fmla="*/ 2147483647 h 1118"/>
                <a:gd name="T32" fmla="*/ 2147483647 w 935"/>
                <a:gd name="T33" fmla="*/ 2147483647 h 1118"/>
                <a:gd name="T34" fmla="*/ 2147483647 w 935"/>
                <a:gd name="T35" fmla="*/ 2147483647 h 1118"/>
                <a:gd name="T36" fmla="*/ 2147483647 w 935"/>
                <a:gd name="T37" fmla="*/ 2147483647 h 1118"/>
                <a:gd name="T38" fmla="*/ 2147483647 w 935"/>
                <a:gd name="T39" fmla="*/ 2147483647 h 1118"/>
                <a:gd name="T40" fmla="*/ 2147483647 w 935"/>
                <a:gd name="T41" fmla="*/ 0 h 1118"/>
                <a:gd name="T42" fmla="*/ 2147483647 w 935"/>
                <a:gd name="T43" fmla="*/ 2147483647 h 1118"/>
                <a:gd name="T44" fmla="*/ 2147483647 w 935"/>
                <a:gd name="T45" fmla="*/ 2147483647 h 111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35"/>
                <a:gd name="T70" fmla="*/ 0 h 1118"/>
                <a:gd name="T71" fmla="*/ 935 w 935"/>
                <a:gd name="T72" fmla="*/ 1118 h 111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35" h="1118">
                  <a:moveTo>
                    <a:pt x="12" y="66"/>
                  </a:moveTo>
                  <a:cubicBezTo>
                    <a:pt x="60" y="82"/>
                    <a:pt x="406" y="20"/>
                    <a:pt x="456" y="30"/>
                  </a:cubicBezTo>
                  <a:cubicBezTo>
                    <a:pt x="544" y="28"/>
                    <a:pt x="380" y="72"/>
                    <a:pt x="426" y="84"/>
                  </a:cubicBezTo>
                  <a:cubicBezTo>
                    <a:pt x="472" y="96"/>
                    <a:pt x="663" y="92"/>
                    <a:pt x="732" y="102"/>
                  </a:cubicBezTo>
                  <a:cubicBezTo>
                    <a:pt x="769" y="120"/>
                    <a:pt x="801" y="134"/>
                    <a:pt x="840" y="144"/>
                  </a:cubicBezTo>
                  <a:cubicBezTo>
                    <a:pt x="858" y="156"/>
                    <a:pt x="876" y="162"/>
                    <a:pt x="894" y="174"/>
                  </a:cubicBezTo>
                  <a:cubicBezTo>
                    <a:pt x="923" y="260"/>
                    <a:pt x="935" y="171"/>
                    <a:pt x="900" y="366"/>
                  </a:cubicBezTo>
                  <a:cubicBezTo>
                    <a:pt x="879" y="407"/>
                    <a:pt x="833" y="397"/>
                    <a:pt x="810" y="414"/>
                  </a:cubicBezTo>
                  <a:cubicBezTo>
                    <a:pt x="808" y="430"/>
                    <a:pt x="762" y="452"/>
                    <a:pt x="762" y="468"/>
                  </a:cubicBezTo>
                  <a:cubicBezTo>
                    <a:pt x="762" y="572"/>
                    <a:pt x="764" y="676"/>
                    <a:pt x="768" y="780"/>
                  </a:cubicBezTo>
                  <a:cubicBezTo>
                    <a:pt x="769" y="805"/>
                    <a:pt x="804" y="852"/>
                    <a:pt x="816" y="870"/>
                  </a:cubicBezTo>
                  <a:cubicBezTo>
                    <a:pt x="845" y="914"/>
                    <a:pt x="876" y="958"/>
                    <a:pt x="906" y="1002"/>
                  </a:cubicBezTo>
                  <a:cubicBezTo>
                    <a:pt x="837" y="1043"/>
                    <a:pt x="869" y="1033"/>
                    <a:pt x="816" y="1044"/>
                  </a:cubicBezTo>
                  <a:cubicBezTo>
                    <a:pt x="755" y="1074"/>
                    <a:pt x="691" y="1079"/>
                    <a:pt x="624" y="1086"/>
                  </a:cubicBezTo>
                  <a:cubicBezTo>
                    <a:pt x="527" y="1118"/>
                    <a:pt x="414" y="1084"/>
                    <a:pt x="312" y="1074"/>
                  </a:cubicBezTo>
                  <a:cubicBezTo>
                    <a:pt x="226" y="1045"/>
                    <a:pt x="246" y="958"/>
                    <a:pt x="186" y="918"/>
                  </a:cubicBezTo>
                  <a:cubicBezTo>
                    <a:pt x="164" y="853"/>
                    <a:pt x="121" y="793"/>
                    <a:pt x="90" y="732"/>
                  </a:cubicBezTo>
                  <a:cubicBezTo>
                    <a:pt x="54" y="660"/>
                    <a:pt x="37" y="575"/>
                    <a:pt x="18" y="498"/>
                  </a:cubicBezTo>
                  <a:cubicBezTo>
                    <a:pt x="10" y="424"/>
                    <a:pt x="0" y="342"/>
                    <a:pt x="24" y="270"/>
                  </a:cubicBezTo>
                  <a:cubicBezTo>
                    <a:pt x="31" y="248"/>
                    <a:pt x="37" y="246"/>
                    <a:pt x="48" y="228"/>
                  </a:cubicBezTo>
                  <a:cubicBezTo>
                    <a:pt x="108" y="122"/>
                    <a:pt x="177" y="39"/>
                    <a:pt x="294" y="0"/>
                  </a:cubicBezTo>
                  <a:cubicBezTo>
                    <a:pt x="350" y="4"/>
                    <a:pt x="377" y="8"/>
                    <a:pt x="426" y="24"/>
                  </a:cubicBezTo>
                  <a:cubicBezTo>
                    <a:pt x="435" y="27"/>
                    <a:pt x="12" y="98"/>
                    <a:pt x="12" y="66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Freeform 57"/>
            <p:cNvSpPr>
              <a:spLocks/>
            </p:cNvSpPr>
            <p:nvPr/>
          </p:nvSpPr>
          <p:spPr bwMode="auto">
            <a:xfrm>
              <a:off x="541338" y="1119190"/>
              <a:ext cx="1792287" cy="1317625"/>
            </a:xfrm>
            <a:custGeom>
              <a:avLst/>
              <a:gdLst>
                <a:gd name="T0" fmla="*/ 2147483647 w 3177"/>
                <a:gd name="T1" fmla="*/ 2147483647 h 2394"/>
                <a:gd name="T2" fmla="*/ 2147483647 w 3177"/>
                <a:gd name="T3" fmla="*/ 2147483647 h 2394"/>
                <a:gd name="T4" fmla="*/ 2147483647 w 3177"/>
                <a:gd name="T5" fmla="*/ 2147483647 h 2394"/>
                <a:gd name="T6" fmla="*/ 2147483647 w 3177"/>
                <a:gd name="T7" fmla="*/ 2147483647 h 2394"/>
                <a:gd name="T8" fmla="*/ 2147483647 w 3177"/>
                <a:gd name="T9" fmla="*/ 2147483647 h 2394"/>
                <a:gd name="T10" fmla="*/ 2147483647 w 3177"/>
                <a:gd name="T11" fmla="*/ 2147483647 h 2394"/>
                <a:gd name="T12" fmla="*/ 2147483647 w 3177"/>
                <a:gd name="T13" fmla="*/ 2147483647 h 2394"/>
                <a:gd name="T14" fmla="*/ 2147483647 w 3177"/>
                <a:gd name="T15" fmla="*/ 2147483647 h 2394"/>
                <a:gd name="T16" fmla="*/ 2147483647 w 3177"/>
                <a:gd name="T17" fmla="*/ 2147483647 h 2394"/>
                <a:gd name="T18" fmla="*/ 2147483647 w 3177"/>
                <a:gd name="T19" fmla="*/ 2147483647 h 2394"/>
                <a:gd name="T20" fmla="*/ 2147483647 w 3177"/>
                <a:gd name="T21" fmla="*/ 2147483647 h 2394"/>
                <a:gd name="T22" fmla="*/ 2147483647 w 3177"/>
                <a:gd name="T23" fmla="*/ 2147483647 h 2394"/>
                <a:gd name="T24" fmla="*/ 2147483647 w 3177"/>
                <a:gd name="T25" fmla="*/ 0 h 2394"/>
                <a:gd name="T26" fmla="*/ 2147483647 w 3177"/>
                <a:gd name="T27" fmla="*/ 2147483647 h 2394"/>
                <a:gd name="T28" fmla="*/ 2147483647 w 3177"/>
                <a:gd name="T29" fmla="*/ 2147483647 h 2394"/>
                <a:gd name="T30" fmla="*/ 2147483647 w 3177"/>
                <a:gd name="T31" fmla="*/ 2147483647 h 2394"/>
                <a:gd name="T32" fmla="*/ 2147483647 w 3177"/>
                <a:gd name="T33" fmla="*/ 2147483647 h 2394"/>
                <a:gd name="T34" fmla="*/ 2147483647 w 3177"/>
                <a:gd name="T35" fmla="*/ 2147483647 h 2394"/>
                <a:gd name="T36" fmla="*/ 2147483647 w 3177"/>
                <a:gd name="T37" fmla="*/ 2147483647 h 2394"/>
                <a:gd name="T38" fmla="*/ 2147483647 w 3177"/>
                <a:gd name="T39" fmla="*/ 2147483647 h 2394"/>
                <a:gd name="T40" fmla="*/ 2147483647 w 3177"/>
                <a:gd name="T41" fmla="*/ 2147483647 h 2394"/>
                <a:gd name="T42" fmla="*/ 2147483647 w 3177"/>
                <a:gd name="T43" fmla="*/ 2147483647 h 2394"/>
                <a:gd name="T44" fmla="*/ 2147483647 w 3177"/>
                <a:gd name="T45" fmla="*/ 2147483647 h 2394"/>
                <a:gd name="T46" fmla="*/ 2147483647 w 3177"/>
                <a:gd name="T47" fmla="*/ 2147483647 h 2394"/>
                <a:gd name="T48" fmla="*/ 2147483647 w 3177"/>
                <a:gd name="T49" fmla="*/ 2147483647 h 2394"/>
                <a:gd name="T50" fmla="*/ 2147483647 w 3177"/>
                <a:gd name="T51" fmla="*/ 2147483647 h 2394"/>
                <a:gd name="T52" fmla="*/ 2147483647 w 3177"/>
                <a:gd name="T53" fmla="*/ 2147483647 h 2394"/>
                <a:gd name="T54" fmla="*/ 2147483647 w 3177"/>
                <a:gd name="T55" fmla="*/ 2147483647 h 2394"/>
                <a:gd name="T56" fmla="*/ 2147483647 w 3177"/>
                <a:gd name="T57" fmla="*/ 2147483647 h 2394"/>
                <a:gd name="T58" fmla="*/ 2147483647 w 3177"/>
                <a:gd name="T59" fmla="*/ 2147483647 h 2394"/>
                <a:gd name="T60" fmla="*/ 2147483647 w 3177"/>
                <a:gd name="T61" fmla="*/ 2147483647 h 2394"/>
                <a:gd name="T62" fmla="*/ 2147483647 w 3177"/>
                <a:gd name="T63" fmla="*/ 2147483647 h 2394"/>
                <a:gd name="T64" fmla="*/ 2147483647 w 3177"/>
                <a:gd name="T65" fmla="*/ 2147483647 h 2394"/>
                <a:gd name="T66" fmla="*/ 2147483647 w 3177"/>
                <a:gd name="T67" fmla="*/ 2147483647 h 2394"/>
                <a:gd name="T68" fmla="*/ 2147483647 w 3177"/>
                <a:gd name="T69" fmla="*/ 2147483647 h 2394"/>
                <a:gd name="T70" fmla="*/ 2147483647 w 3177"/>
                <a:gd name="T71" fmla="*/ 2147483647 h 2394"/>
                <a:gd name="T72" fmla="*/ 2147483647 w 3177"/>
                <a:gd name="T73" fmla="*/ 2147483647 h 2394"/>
                <a:gd name="T74" fmla="*/ 2147483647 w 3177"/>
                <a:gd name="T75" fmla="*/ 2147483647 h 2394"/>
                <a:gd name="T76" fmla="*/ 2147483647 w 3177"/>
                <a:gd name="T77" fmla="*/ 2147483647 h 2394"/>
                <a:gd name="T78" fmla="*/ 2147483647 w 3177"/>
                <a:gd name="T79" fmla="*/ 2147483647 h 2394"/>
                <a:gd name="T80" fmla="*/ 2147483647 w 3177"/>
                <a:gd name="T81" fmla="*/ 2147483647 h 2394"/>
                <a:gd name="T82" fmla="*/ 2147483647 w 3177"/>
                <a:gd name="T83" fmla="*/ 2147483647 h 2394"/>
                <a:gd name="T84" fmla="*/ 2147483647 w 3177"/>
                <a:gd name="T85" fmla="*/ 2147483647 h 2394"/>
                <a:gd name="T86" fmla="*/ 2147483647 w 3177"/>
                <a:gd name="T87" fmla="*/ 2147483647 h 2394"/>
                <a:gd name="T88" fmla="*/ 2147483647 w 3177"/>
                <a:gd name="T89" fmla="*/ 2147483647 h 2394"/>
                <a:gd name="T90" fmla="*/ 2147483647 w 3177"/>
                <a:gd name="T91" fmla="*/ 2147483647 h 2394"/>
                <a:gd name="T92" fmla="*/ 2147483647 w 3177"/>
                <a:gd name="T93" fmla="*/ 2147483647 h 2394"/>
                <a:gd name="T94" fmla="*/ 2147483647 w 3177"/>
                <a:gd name="T95" fmla="*/ 2147483647 h 2394"/>
                <a:gd name="T96" fmla="*/ 2147483647 w 3177"/>
                <a:gd name="T97" fmla="*/ 2147483647 h 2394"/>
                <a:gd name="T98" fmla="*/ 2147483647 w 3177"/>
                <a:gd name="T99" fmla="*/ 2147483647 h 2394"/>
                <a:gd name="T100" fmla="*/ 2147483647 w 3177"/>
                <a:gd name="T101" fmla="*/ 2147483647 h 2394"/>
                <a:gd name="T102" fmla="*/ 2147483647 w 3177"/>
                <a:gd name="T103" fmla="*/ 2147483647 h 2394"/>
                <a:gd name="T104" fmla="*/ 2147483647 w 3177"/>
                <a:gd name="T105" fmla="*/ 2147483647 h 2394"/>
                <a:gd name="T106" fmla="*/ 2147483647 w 3177"/>
                <a:gd name="T107" fmla="*/ 2147483647 h 2394"/>
                <a:gd name="T108" fmla="*/ 2147483647 w 3177"/>
                <a:gd name="T109" fmla="*/ 2147483647 h 2394"/>
                <a:gd name="T110" fmla="*/ 2147483647 w 3177"/>
                <a:gd name="T111" fmla="*/ 2147483647 h 2394"/>
                <a:gd name="T112" fmla="*/ 2147483647 w 3177"/>
                <a:gd name="T113" fmla="*/ 2147483647 h 2394"/>
                <a:gd name="T114" fmla="*/ 2147483647 w 3177"/>
                <a:gd name="T115" fmla="*/ 2147483647 h 239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77"/>
                <a:gd name="T175" fmla="*/ 0 h 2394"/>
                <a:gd name="T176" fmla="*/ 3177 w 3177"/>
                <a:gd name="T177" fmla="*/ 2394 h 239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77" h="2394">
                  <a:moveTo>
                    <a:pt x="3158" y="494"/>
                  </a:moveTo>
                  <a:cubicBezTo>
                    <a:pt x="3133" y="490"/>
                    <a:pt x="3068" y="475"/>
                    <a:pt x="3050" y="462"/>
                  </a:cubicBezTo>
                  <a:cubicBezTo>
                    <a:pt x="2981" y="425"/>
                    <a:pt x="2992" y="438"/>
                    <a:pt x="2885" y="444"/>
                  </a:cubicBezTo>
                  <a:cubicBezTo>
                    <a:pt x="2864" y="451"/>
                    <a:pt x="2848" y="464"/>
                    <a:pt x="2828" y="474"/>
                  </a:cubicBezTo>
                  <a:cubicBezTo>
                    <a:pt x="2796" y="526"/>
                    <a:pt x="2839" y="465"/>
                    <a:pt x="2800" y="498"/>
                  </a:cubicBezTo>
                  <a:cubicBezTo>
                    <a:pt x="2794" y="503"/>
                    <a:pt x="2793" y="510"/>
                    <a:pt x="2789" y="516"/>
                  </a:cubicBezTo>
                  <a:cubicBezTo>
                    <a:pt x="2766" y="544"/>
                    <a:pt x="2743" y="571"/>
                    <a:pt x="2732" y="606"/>
                  </a:cubicBezTo>
                  <a:cubicBezTo>
                    <a:pt x="2734" y="666"/>
                    <a:pt x="2734" y="726"/>
                    <a:pt x="2737" y="786"/>
                  </a:cubicBezTo>
                  <a:cubicBezTo>
                    <a:pt x="2740" y="830"/>
                    <a:pt x="2769" y="869"/>
                    <a:pt x="2777" y="912"/>
                  </a:cubicBezTo>
                  <a:cubicBezTo>
                    <a:pt x="2774" y="1048"/>
                    <a:pt x="2807" y="1193"/>
                    <a:pt x="2743" y="1314"/>
                  </a:cubicBezTo>
                  <a:cubicBezTo>
                    <a:pt x="2719" y="1359"/>
                    <a:pt x="2684" y="1423"/>
                    <a:pt x="2635" y="1440"/>
                  </a:cubicBezTo>
                  <a:cubicBezTo>
                    <a:pt x="2611" y="1449"/>
                    <a:pt x="2586" y="1456"/>
                    <a:pt x="2561" y="1464"/>
                  </a:cubicBezTo>
                  <a:cubicBezTo>
                    <a:pt x="2550" y="1468"/>
                    <a:pt x="2527" y="1476"/>
                    <a:pt x="2527" y="1476"/>
                  </a:cubicBezTo>
                  <a:cubicBezTo>
                    <a:pt x="2455" y="1533"/>
                    <a:pt x="2471" y="1505"/>
                    <a:pt x="2382" y="1506"/>
                  </a:cubicBezTo>
                  <a:cubicBezTo>
                    <a:pt x="2347" y="1526"/>
                    <a:pt x="2462" y="1535"/>
                    <a:pt x="2448" y="1584"/>
                  </a:cubicBezTo>
                  <a:cubicBezTo>
                    <a:pt x="2434" y="1633"/>
                    <a:pt x="2297" y="1801"/>
                    <a:pt x="2298" y="1800"/>
                  </a:cubicBezTo>
                  <a:cubicBezTo>
                    <a:pt x="2237" y="1735"/>
                    <a:pt x="2509" y="1619"/>
                    <a:pt x="2454" y="1578"/>
                  </a:cubicBezTo>
                  <a:cubicBezTo>
                    <a:pt x="2408" y="1544"/>
                    <a:pt x="2305" y="1405"/>
                    <a:pt x="2250" y="1386"/>
                  </a:cubicBezTo>
                  <a:cubicBezTo>
                    <a:pt x="2309" y="1355"/>
                    <a:pt x="2118" y="1254"/>
                    <a:pt x="2094" y="1182"/>
                  </a:cubicBezTo>
                  <a:cubicBezTo>
                    <a:pt x="2062" y="981"/>
                    <a:pt x="1912" y="909"/>
                    <a:pt x="1926" y="708"/>
                  </a:cubicBezTo>
                  <a:cubicBezTo>
                    <a:pt x="1997" y="589"/>
                    <a:pt x="1975" y="463"/>
                    <a:pt x="1950" y="408"/>
                  </a:cubicBezTo>
                  <a:cubicBezTo>
                    <a:pt x="1913" y="369"/>
                    <a:pt x="1439" y="213"/>
                    <a:pt x="1392" y="186"/>
                  </a:cubicBezTo>
                  <a:cubicBezTo>
                    <a:pt x="1258" y="110"/>
                    <a:pt x="1077" y="93"/>
                    <a:pt x="926" y="84"/>
                  </a:cubicBezTo>
                  <a:cubicBezTo>
                    <a:pt x="849" y="79"/>
                    <a:pt x="771" y="76"/>
                    <a:pt x="694" y="72"/>
                  </a:cubicBezTo>
                  <a:cubicBezTo>
                    <a:pt x="579" y="52"/>
                    <a:pt x="468" y="32"/>
                    <a:pt x="353" y="18"/>
                  </a:cubicBezTo>
                  <a:cubicBezTo>
                    <a:pt x="314" y="8"/>
                    <a:pt x="273" y="5"/>
                    <a:pt x="234" y="0"/>
                  </a:cubicBezTo>
                  <a:cubicBezTo>
                    <a:pt x="243" y="50"/>
                    <a:pt x="267" y="62"/>
                    <a:pt x="302" y="96"/>
                  </a:cubicBezTo>
                  <a:cubicBezTo>
                    <a:pt x="382" y="174"/>
                    <a:pt x="457" y="234"/>
                    <a:pt x="552" y="294"/>
                  </a:cubicBezTo>
                  <a:cubicBezTo>
                    <a:pt x="555" y="300"/>
                    <a:pt x="557" y="307"/>
                    <a:pt x="563" y="312"/>
                  </a:cubicBezTo>
                  <a:cubicBezTo>
                    <a:pt x="568" y="316"/>
                    <a:pt x="574" y="315"/>
                    <a:pt x="580" y="318"/>
                  </a:cubicBezTo>
                  <a:cubicBezTo>
                    <a:pt x="630" y="344"/>
                    <a:pt x="647" y="338"/>
                    <a:pt x="523" y="330"/>
                  </a:cubicBezTo>
                  <a:cubicBezTo>
                    <a:pt x="446" y="314"/>
                    <a:pt x="379" y="314"/>
                    <a:pt x="325" y="372"/>
                  </a:cubicBezTo>
                  <a:cubicBezTo>
                    <a:pt x="321" y="384"/>
                    <a:pt x="317" y="396"/>
                    <a:pt x="313" y="408"/>
                  </a:cubicBezTo>
                  <a:cubicBezTo>
                    <a:pt x="311" y="414"/>
                    <a:pt x="308" y="426"/>
                    <a:pt x="308" y="426"/>
                  </a:cubicBezTo>
                  <a:cubicBezTo>
                    <a:pt x="309" y="448"/>
                    <a:pt x="307" y="471"/>
                    <a:pt x="313" y="492"/>
                  </a:cubicBezTo>
                  <a:cubicBezTo>
                    <a:pt x="316" y="502"/>
                    <a:pt x="350" y="528"/>
                    <a:pt x="359" y="534"/>
                  </a:cubicBezTo>
                  <a:cubicBezTo>
                    <a:pt x="392" y="559"/>
                    <a:pt x="444" y="580"/>
                    <a:pt x="484" y="588"/>
                  </a:cubicBezTo>
                  <a:cubicBezTo>
                    <a:pt x="508" y="601"/>
                    <a:pt x="531" y="605"/>
                    <a:pt x="557" y="612"/>
                  </a:cubicBezTo>
                  <a:cubicBezTo>
                    <a:pt x="489" y="614"/>
                    <a:pt x="421" y="610"/>
                    <a:pt x="353" y="618"/>
                  </a:cubicBezTo>
                  <a:cubicBezTo>
                    <a:pt x="335" y="620"/>
                    <a:pt x="343" y="648"/>
                    <a:pt x="347" y="654"/>
                  </a:cubicBezTo>
                  <a:cubicBezTo>
                    <a:pt x="357" y="667"/>
                    <a:pt x="368" y="681"/>
                    <a:pt x="381" y="690"/>
                  </a:cubicBezTo>
                  <a:cubicBezTo>
                    <a:pt x="432" y="726"/>
                    <a:pt x="463" y="744"/>
                    <a:pt x="523" y="762"/>
                  </a:cubicBezTo>
                  <a:cubicBezTo>
                    <a:pt x="557" y="784"/>
                    <a:pt x="599" y="803"/>
                    <a:pt x="637" y="816"/>
                  </a:cubicBezTo>
                  <a:cubicBezTo>
                    <a:pt x="633" y="828"/>
                    <a:pt x="624" y="839"/>
                    <a:pt x="625" y="852"/>
                  </a:cubicBezTo>
                  <a:cubicBezTo>
                    <a:pt x="627" y="866"/>
                    <a:pt x="627" y="880"/>
                    <a:pt x="631" y="894"/>
                  </a:cubicBezTo>
                  <a:cubicBezTo>
                    <a:pt x="645" y="945"/>
                    <a:pt x="744" y="944"/>
                    <a:pt x="779" y="948"/>
                  </a:cubicBezTo>
                  <a:cubicBezTo>
                    <a:pt x="786" y="950"/>
                    <a:pt x="806" y="947"/>
                    <a:pt x="801" y="954"/>
                  </a:cubicBezTo>
                  <a:cubicBezTo>
                    <a:pt x="795" y="965"/>
                    <a:pt x="767" y="966"/>
                    <a:pt x="767" y="966"/>
                  </a:cubicBezTo>
                  <a:cubicBezTo>
                    <a:pt x="757" y="977"/>
                    <a:pt x="746" y="987"/>
                    <a:pt x="739" y="1002"/>
                  </a:cubicBezTo>
                  <a:cubicBezTo>
                    <a:pt x="734" y="1014"/>
                    <a:pt x="728" y="1038"/>
                    <a:pt x="728" y="1038"/>
                  </a:cubicBezTo>
                  <a:cubicBezTo>
                    <a:pt x="730" y="1060"/>
                    <a:pt x="726" y="1084"/>
                    <a:pt x="733" y="1104"/>
                  </a:cubicBezTo>
                  <a:cubicBezTo>
                    <a:pt x="736" y="1112"/>
                    <a:pt x="748" y="1107"/>
                    <a:pt x="756" y="1110"/>
                  </a:cubicBezTo>
                  <a:cubicBezTo>
                    <a:pt x="776" y="1119"/>
                    <a:pt x="792" y="1136"/>
                    <a:pt x="813" y="1140"/>
                  </a:cubicBezTo>
                  <a:cubicBezTo>
                    <a:pt x="851" y="1148"/>
                    <a:pt x="889" y="1156"/>
                    <a:pt x="926" y="1164"/>
                  </a:cubicBezTo>
                  <a:cubicBezTo>
                    <a:pt x="944" y="1192"/>
                    <a:pt x="932" y="1191"/>
                    <a:pt x="921" y="1218"/>
                  </a:cubicBezTo>
                  <a:cubicBezTo>
                    <a:pt x="916" y="1230"/>
                    <a:pt x="913" y="1242"/>
                    <a:pt x="909" y="1254"/>
                  </a:cubicBezTo>
                  <a:cubicBezTo>
                    <a:pt x="907" y="1260"/>
                    <a:pt x="904" y="1272"/>
                    <a:pt x="904" y="1272"/>
                  </a:cubicBezTo>
                  <a:cubicBezTo>
                    <a:pt x="906" y="1286"/>
                    <a:pt x="905" y="1301"/>
                    <a:pt x="909" y="1314"/>
                  </a:cubicBezTo>
                  <a:cubicBezTo>
                    <a:pt x="912" y="1322"/>
                    <a:pt x="922" y="1325"/>
                    <a:pt x="926" y="1332"/>
                  </a:cubicBezTo>
                  <a:lnTo>
                    <a:pt x="949" y="1368"/>
                  </a:lnTo>
                  <a:cubicBezTo>
                    <a:pt x="949" y="1368"/>
                    <a:pt x="949" y="1368"/>
                    <a:pt x="949" y="1368"/>
                  </a:cubicBezTo>
                  <a:cubicBezTo>
                    <a:pt x="961" y="1406"/>
                    <a:pt x="1400" y="1460"/>
                    <a:pt x="1416" y="1494"/>
                  </a:cubicBezTo>
                  <a:cubicBezTo>
                    <a:pt x="1438" y="1540"/>
                    <a:pt x="1457" y="1667"/>
                    <a:pt x="1500" y="1698"/>
                  </a:cubicBezTo>
                  <a:cubicBezTo>
                    <a:pt x="1498" y="1708"/>
                    <a:pt x="1458" y="1549"/>
                    <a:pt x="1404" y="1554"/>
                  </a:cubicBezTo>
                  <a:cubicBezTo>
                    <a:pt x="1374" y="1526"/>
                    <a:pt x="1106" y="1639"/>
                    <a:pt x="1068" y="1626"/>
                  </a:cubicBezTo>
                  <a:cubicBezTo>
                    <a:pt x="1030" y="1640"/>
                    <a:pt x="998" y="1667"/>
                    <a:pt x="960" y="1680"/>
                  </a:cubicBezTo>
                  <a:cubicBezTo>
                    <a:pt x="913" y="1697"/>
                    <a:pt x="856" y="1698"/>
                    <a:pt x="807" y="1704"/>
                  </a:cubicBezTo>
                  <a:cubicBezTo>
                    <a:pt x="648" y="1701"/>
                    <a:pt x="566" y="1713"/>
                    <a:pt x="438" y="1686"/>
                  </a:cubicBezTo>
                  <a:cubicBezTo>
                    <a:pt x="416" y="1675"/>
                    <a:pt x="399" y="1668"/>
                    <a:pt x="376" y="1662"/>
                  </a:cubicBezTo>
                  <a:cubicBezTo>
                    <a:pt x="313" y="1618"/>
                    <a:pt x="248" y="1579"/>
                    <a:pt x="177" y="1554"/>
                  </a:cubicBezTo>
                  <a:cubicBezTo>
                    <a:pt x="135" y="1510"/>
                    <a:pt x="74" y="1478"/>
                    <a:pt x="18" y="1458"/>
                  </a:cubicBezTo>
                  <a:cubicBezTo>
                    <a:pt x="14" y="1452"/>
                    <a:pt x="13" y="1440"/>
                    <a:pt x="7" y="1440"/>
                  </a:cubicBezTo>
                  <a:cubicBezTo>
                    <a:pt x="1" y="1440"/>
                    <a:pt x="0" y="1452"/>
                    <a:pt x="1" y="1458"/>
                  </a:cubicBezTo>
                  <a:cubicBezTo>
                    <a:pt x="2" y="1465"/>
                    <a:pt x="9" y="1470"/>
                    <a:pt x="12" y="1476"/>
                  </a:cubicBezTo>
                  <a:cubicBezTo>
                    <a:pt x="21" y="1494"/>
                    <a:pt x="24" y="1521"/>
                    <a:pt x="35" y="1536"/>
                  </a:cubicBezTo>
                  <a:cubicBezTo>
                    <a:pt x="50" y="1557"/>
                    <a:pt x="79" y="1588"/>
                    <a:pt x="97" y="1608"/>
                  </a:cubicBezTo>
                  <a:cubicBezTo>
                    <a:pt x="116" y="1628"/>
                    <a:pt x="111" y="1614"/>
                    <a:pt x="132" y="1626"/>
                  </a:cubicBezTo>
                  <a:cubicBezTo>
                    <a:pt x="144" y="1633"/>
                    <a:pt x="154" y="1642"/>
                    <a:pt x="166" y="1650"/>
                  </a:cubicBezTo>
                  <a:cubicBezTo>
                    <a:pt x="171" y="1654"/>
                    <a:pt x="183" y="1662"/>
                    <a:pt x="183" y="1662"/>
                  </a:cubicBezTo>
                  <a:cubicBezTo>
                    <a:pt x="140" y="1677"/>
                    <a:pt x="79" y="1659"/>
                    <a:pt x="35" y="1650"/>
                  </a:cubicBezTo>
                  <a:cubicBezTo>
                    <a:pt x="43" y="1691"/>
                    <a:pt x="63" y="1738"/>
                    <a:pt x="103" y="1752"/>
                  </a:cubicBezTo>
                  <a:cubicBezTo>
                    <a:pt x="131" y="1781"/>
                    <a:pt x="154" y="1788"/>
                    <a:pt x="188" y="1812"/>
                  </a:cubicBezTo>
                  <a:cubicBezTo>
                    <a:pt x="203" y="1823"/>
                    <a:pt x="239" y="1836"/>
                    <a:pt x="239" y="1836"/>
                  </a:cubicBezTo>
                  <a:cubicBezTo>
                    <a:pt x="270" y="1868"/>
                    <a:pt x="311" y="1881"/>
                    <a:pt x="353" y="1890"/>
                  </a:cubicBezTo>
                  <a:cubicBezTo>
                    <a:pt x="396" y="1920"/>
                    <a:pt x="342" y="1885"/>
                    <a:pt x="393" y="1908"/>
                  </a:cubicBezTo>
                  <a:cubicBezTo>
                    <a:pt x="400" y="1911"/>
                    <a:pt x="429" y="1936"/>
                    <a:pt x="432" y="1938"/>
                  </a:cubicBezTo>
                  <a:cubicBezTo>
                    <a:pt x="483" y="1974"/>
                    <a:pt x="532" y="2005"/>
                    <a:pt x="586" y="2034"/>
                  </a:cubicBezTo>
                  <a:cubicBezTo>
                    <a:pt x="642" y="2124"/>
                    <a:pt x="707" y="2092"/>
                    <a:pt x="808" y="2096"/>
                  </a:cubicBezTo>
                  <a:cubicBezTo>
                    <a:pt x="868" y="2092"/>
                    <a:pt x="915" y="2098"/>
                    <a:pt x="972" y="2088"/>
                  </a:cubicBezTo>
                  <a:cubicBezTo>
                    <a:pt x="893" y="2084"/>
                    <a:pt x="885" y="2098"/>
                    <a:pt x="816" y="2088"/>
                  </a:cubicBezTo>
                  <a:cubicBezTo>
                    <a:pt x="805" y="2090"/>
                    <a:pt x="769" y="2138"/>
                    <a:pt x="762" y="2148"/>
                  </a:cubicBezTo>
                  <a:cubicBezTo>
                    <a:pt x="756" y="2164"/>
                    <a:pt x="775" y="2175"/>
                    <a:pt x="779" y="2184"/>
                  </a:cubicBezTo>
                  <a:cubicBezTo>
                    <a:pt x="781" y="2190"/>
                    <a:pt x="780" y="2198"/>
                    <a:pt x="784" y="2202"/>
                  </a:cubicBezTo>
                  <a:cubicBezTo>
                    <a:pt x="794" y="2209"/>
                    <a:pt x="818" y="2225"/>
                    <a:pt x="824" y="2232"/>
                  </a:cubicBezTo>
                  <a:cubicBezTo>
                    <a:pt x="829" y="2237"/>
                    <a:pt x="830" y="2245"/>
                    <a:pt x="836" y="2250"/>
                  </a:cubicBezTo>
                  <a:cubicBezTo>
                    <a:pt x="879" y="2288"/>
                    <a:pt x="952" y="2300"/>
                    <a:pt x="1006" y="2310"/>
                  </a:cubicBezTo>
                  <a:cubicBezTo>
                    <a:pt x="1044" y="2319"/>
                    <a:pt x="1064" y="2329"/>
                    <a:pt x="1076" y="2328"/>
                  </a:cubicBezTo>
                  <a:cubicBezTo>
                    <a:pt x="1094" y="2331"/>
                    <a:pt x="1080" y="2326"/>
                    <a:pt x="1112" y="2326"/>
                  </a:cubicBezTo>
                  <a:cubicBezTo>
                    <a:pt x="1125" y="2323"/>
                    <a:pt x="1254" y="2331"/>
                    <a:pt x="1268" y="2326"/>
                  </a:cubicBezTo>
                  <a:cubicBezTo>
                    <a:pt x="1304" y="2321"/>
                    <a:pt x="1305" y="2299"/>
                    <a:pt x="1326" y="2298"/>
                  </a:cubicBezTo>
                  <a:cubicBezTo>
                    <a:pt x="1337" y="2294"/>
                    <a:pt x="1360" y="2273"/>
                    <a:pt x="1372" y="2276"/>
                  </a:cubicBezTo>
                  <a:cubicBezTo>
                    <a:pt x="1375" y="2277"/>
                    <a:pt x="1315" y="2290"/>
                    <a:pt x="1342" y="2302"/>
                  </a:cubicBezTo>
                  <a:cubicBezTo>
                    <a:pt x="1396" y="2340"/>
                    <a:pt x="1470" y="2335"/>
                    <a:pt x="1534" y="2346"/>
                  </a:cubicBezTo>
                  <a:cubicBezTo>
                    <a:pt x="1598" y="2375"/>
                    <a:pt x="1642" y="2378"/>
                    <a:pt x="1716" y="2382"/>
                  </a:cubicBezTo>
                  <a:cubicBezTo>
                    <a:pt x="1795" y="2386"/>
                    <a:pt x="1954" y="2394"/>
                    <a:pt x="1954" y="2394"/>
                  </a:cubicBezTo>
                  <a:cubicBezTo>
                    <a:pt x="2255" y="2389"/>
                    <a:pt x="2099" y="2387"/>
                    <a:pt x="2298" y="2334"/>
                  </a:cubicBezTo>
                  <a:cubicBezTo>
                    <a:pt x="2401" y="2287"/>
                    <a:pt x="2544" y="2166"/>
                    <a:pt x="2573" y="2112"/>
                  </a:cubicBezTo>
                  <a:cubicBezTo>
                    <a:pt x="2580" y="2081"/>
                    <a:pt x="2608" y="2050"/>
                    <a:pt x="2618" y="2022"/>
                  </a:cubicBezTo>
                  <a:cubicBezTo>
                    <a:pt x="2640" y="1966"/>
                    <a:pt x="2668" y="1912"/>
                    <a:pt x="2698" y="1860"/>
                  </a:cubicBezTo>
                  <a:cubicBezTo>
                    <a:pt x="2746" y="1774"/>
                    <a:pt x="2841" y="1729"/>
                    <a:pt x="2896" y="1650"/>
                  </a:cubicBezTo>
                  <a:cubicBezTo>
                    <a:pt x="2923" y="1566"/>
                    <a:pt x="2943" y="1479"/>
                    <a:pt x="2959" y="1392"/>
                  </a:cubicBezTo>
                  <a:cubicBezTo>
                    <a:pt x="2965" y="1363"/>
                    <a:pt x="2967" y="1336"/>
                    <a:pt x="2976" y="1308"/>
                  </a:cubicBezTo>
                  <a:cubicBezTo>
                    <a:pt x="2991" y="1198"/>
                    <a:pt x="2992" y="1089"/>
                    <a:pt x="2999" y="978"/>
                  </a:cubicBezTo>
                  <a:cubicBezTo>
                    <a:pt x="3000" y="946"/>
                    <a:pt x="2958" y="750"/>
                    <a:pt x="3044" y="720"/>
                  </a:cubicBezTo>
                  <a:cubicBezTo>
                    <a:pt x="3078" y="684"/>
                    <a:pt x="3081" y="684"/>
                    <a:pt x="3121" y="656"/>
                  </a:cubicBezTo>
                  <a:cubicBezTo>
                    <a:pt x="3134" y="615"/>
                    <a:pt x="3177" y="521"/>
                    <a:pt x="3158" y="494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2" name="Group 58"/>
            <p:cNvGrpSpPr>
              <a:grpSpLocks/>
            </p:cNvGrpSpPr>
            <p:nvPr/>
          </p:nvGrpSpPr>
          <p:grpSpPr bwMode="auto">
            <a:xfrm>
              <a:off x="2192338" y="1379540"/>
              <a:ext cx="50800" cy="57150"/>
              <a:chOff x="1376" y="1220"/>
              <a:chExt cx="32" cy="36"/>
            </a:xfrm>
          </p:grpSpPr>
          <p:sp>
            <p:nvSpPr>
              <p:cNvPr id="20" name="Oval 59"/>
              <p:cNvSpPr>
                <a:spLocks noChangeArrowheads="1"/>
              </p:cNvSpPr>
              <p:nvPr/>
            </p:nvSpPr>
            <p:spPr bwMode="auto">
              <a:xfrm>
                <a:off x="1376" y="1220"/>
                <a:ext cx="32" cy="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Oval 60"/>
              <p:cNvSpPr>
                <a:spLocks noChangeArrowheads="1"/>
              </p:cNvSpPr>
              <p:nvPr/>
            </p:nvSpPr>
            <p:spPr bwMode="auto">
              <a:xfrm>
                <a:off x="1388" y="1228"/>
                <a:ext cx="17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61"/>
            <p:cNvGrpSpPr>
              <a:grpSpLocks/>
            </p:cNvGrpSpPr>
            <p:nvPr/>
          </p:nvGrpSpPr>
          <p:grpSpPr bwMode="auto">
            <a:xfrm>
              <a:off x="2247900" y="1390653"/>
              <a:ext cx="647700" cy="96837"/>
              <a:chOff x="4370" y="1486"/>
              <a:chExt cx="1148" cy="174"/>
            </a:xfrm>
          </p:grpSpPr>
          <p:sp>
            <p:nvSpPr>
              <p:cNvPr id="18" name="Freeform 62"/>
              <p:cNvSpPr>
                <a:spLocks/>
              </p:cNvSpPr>
              <p:nvPr/>
            </p:nvSpPr>
            <p:spPr bwMode="auto">
              <a:xfrm>
                <a:off x="4370" y="1565"/>
                <a:ext cx="1064" cy="95"/>
              </a:xfrm>
              <a:custGeom>
                <a:avLst/>
                <a:gdLst>
                  <a:gd name="T0" fmla="*/ 94 w 1064"/>
                  <a:gd name="T1" fmla="*/ 95 h 95"/>
                  <a:gd name="T2" fmla="*/ 160 w 1064"/>
                  <a:gd name="T3" fmla="*/ 81 h 95"/>
                  <a:gd name="T4" fmla="*/ 608 w 1064"/>
                  <a:gd name="T5" fmla="*/ 81 h 95"/>
                  <a:gd name="T6" fmla="*/ 768 w 1064"/>
                  <a:gd name="T7" fmla="*/ 87 h 95"/>
                  <a:gd name="T8" fmla="*/ 914 w 1064"/>
                  <a:gd name="T9" fmla="*/ 85 h 95"/>
                  <a:gd name="T10" fmla="*/ 992 w 1064"/>
                  <a:gd name="T11" fmla="*/ 79 h 95"/>
                  <a:gd name="T12" fmla="*/ 1034 w 1064"/>
                  <a:gd name="T13" fmla="*/ 69 h 95"/>
                  <a:gd name="T14" fmla="*/ 1064 w 1064"/>
                  <a:gd name="T15" fmla="*/ 55 h 95"/>
                  <a:gd name="T16" fmla="*/ 812 w 1064"/>
                  <a:gd name="T17" fmla="*/ 49 h 95"/>
                  <a:gd name="T18" fmla="*/ 670 w 1064"/>
                  <a:gd name="T19" fmla="*/ 29 h 95"/>
                  <a:gd name="T20" fmla="*/ 432 w 1064"/>
                  <a:gd name="T21" fmla="*/ 15 h 95"/>
                  <a:gd name="T22" fmla="*/ 304 w 1064"/>
                  <a:gd name="T23" fmla="*/ 7 h 95"/>
                  <a:gd name="T24" fmla="*/ 134 w 1064"/>
                  <a:gd name="T25" fmla="*/ 7 h 95"/>
                  <a:gd name="T26" fmla="*/ 118 w 1064"/>
                  <a:gd name="T27" fmla="*/ 35 h 95"/>
                  <a:gd name="T28" fmla="*/ 94 w 1064"/>
                  <a:gd name="T29" fmla="*/ 95 h 9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64"/>
                  <a:gd name="T46" fmla="*/ 0 h 95"/>
                  <a:gd name="T47" fmla="*/ 1064 w 1064"/>
                  <a:gd name="T48" fmla="*/ 95 h 9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64" h="95">
                    <a:moveTo>
                      <a:pt x="94" y="95"/>
                    </a:moveTo>
                    <a:cubicBezTo>
                      <a:pt x="122" y="86"/>
                      <a:pt x="0" y="86"/>
                      <a:pt x="160" y="81"/>
                    </a:cubicBezTo>
                    <a:cubicBezTo>
                      <a:pt x="299" y="56"/>
                      <a:pt x="465" y="80"/>
                      <a:pt x="608" y="81"/>
                    </a:cubicBezTo>
                    <a:cubicBezTo>
                      <a:pt x="662" y="85"/>
                      <a:pt x="714" y="86"/>
                      <a:pt x="768" y="87"/>
                    </a:cubicBezTo>
                    <a:cubicBezTo>
                      <a:pt x="817" y="86"/>
                      <a:pt x="865" y="86"/>
                      <a:pt x="914" y="85"/>
                    </a:cubicBezTo>
                    <a:cubicBezTo>
                      <a:pt x="940" y="84"/>
                      <a:pt x="992" y="79"/>
                      <a:pt x="992" y="79"/>
                    </a:cubicBezTo>
                    <a:cubicBezTo>
                      <a:pt x="1006" y="76"/>
                      <a:pt x="1020" y="72"/>
                      <a:pt x="1034" y="69"/>
                    </a:cubicBezTo>
                    <a:cubicBezTo>
                      <a:pt x="1042" y="64"/>
                      <a:pt x="1054" y="58"/>
                      <a:pt x="1064" y="55"/>
                    </a:cubicBezTo>
                    <a:cubicBezTo>
                      <a:pt x="980" y="48"/>
                      <a:pt x="896" y="52"/>
                      <a:pt x="812" y="49"/>
                    </a:cubicBezTo>
                    <a:cubicBezTo>
                      <a:pt x="764" y="44"/>
                      <a:pt x="717" y="35"/>
                      <a:pt x="670" y="29"/>
                    </a:cubicBezTo>
                    <a:cubicBezTo>
                      <a:pt x="591" y="20"/>
                      <a:pt x="511" y="19"/>
                      <a:pt x="432" y="15"/>
                    </a:cubicBezTo>
                    <a:cubicBezTo>
                      <a:pt x="392" y="7"/>
                      <a:pt x="344" y="8"/>
                      <a:pt x="304" y="7"/>
                    </a:cubicBezTo>
                    <a:cubicBezTo>
                      <a:pt x="243" y="3"/>
                      <a:pt x="211" y="0"/>
                      <a:pt x="134" y="7"/>
                    </a:cubicBezTo>
                    <a:cubicBezTo>
                      <a:pt x="123" y="8"/>
                      <a:pt x="127" y="29"/>
                      <a:pt x="118" y="35"/>
                    </a:cubicBezTo>
                    <a:cubicBezTo>
                      <a:pt x="106" y="53"/>
                      <a:pt x="101" y="75"/>
                      <a:pt x="94" y="95"/>
                    </a:cubicBezTo>
                    <a:close/>
                  </a:path>
                </a:pathLst>
              </a:cu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Freeform 63"/>
              <p:cNvSpPr>
                <a:spLocks/>
              </p:cNvSpPr>
              <p:nvPr/>
            </p:nvSpPr>
            <p:spPr bwMode="auto">
              <a:xfrm>
                <a:off x="4490" y="1486"/>
                <a:ext cx="1028" cy="140"/>
              </a:xfrm>
              <a:custGeom>
                <a:avLst/>
                <a:gdLst>
                  <a:gd name="T0" fmla="*/ 6 w 1028"/>
                  <a:gd name="T1" fmla="*/ 0 h 140"/>
                  <a:gd name="T2" fmla="*/ 26 w 1028"/>
                  <a:gd name="T3" fmla="*/ 6 h 140"/>
                  <a:gd name="T4" fmla="*/ 160 w 1028"/>
                  <a:gd name="T5" fmla="*/ 36 h 140"/>
                  <a:gd name="T6" fmla="*/ 326 w 1028"/>
                  <a:gd name="T7" fmla="*/ 58 h 140"/>
                  <a:gd name="T8" fmla="*/ 358 w 1028"/>
                  <a:gd name="T9" fmla="*/ 60 h 140"/>
                  <a:gd name="T10" fmla="*/ 412 w 1028"/>
                  <a:gd name="T11" fmla="*/ 64 h 140"/>
                  <a:gd name="T12" fmla="*/ 604 w 1028"/>
                  <a:gd name="T13" fmla="*/ 76 h 140"/>
                  <a:gd name="T14" fmla="*/ 736 w 1028"/>
                  <a:gd name="T15" fmla="*/ 86 h 140"/>
                  <a:gd name="T16" fmla="*/ 960 w 1028"/>
                  <a:gd name="T17" fmla="*/ 112 h 140"/>
                  <a:gd name="T18" fmla="*/ 1028 w 1028"/>
                  <a:gd name="T19" fmla="*/ 122 h 140"/>
                  <a:gd name="T20" fmla="*/ 910 w 1028"/>
                  <a:gd name="T21" fmla="*/ 140 h 140"/>
                  <a:gd name="T22" fmla="*/ 648 w 1028"/>
                  <a:gd name="T23" fmla="*/ 138 h 140"/>
                  <a:gd name="T24" fmla="*/ 542 w 1028"/>
                  <a:gd name="T25" fmla="*/ 130 h 140"/>
                  <a:gd name="T26" fmla="*/ 116 w 1028"/>
                  <a:gd name="T27" fmla="*/ 100 h 140"/>
                  <a:gd name="T28" fmla="*/ 0 w 1028"/>
                  <a:gd name="T29" fmla="*/ 104 h 140"/>
                  <a:gd name="T30" fmla="*/ 22 w 1028"/>
                  <a:gd name="T31" fmla="*/ 98 h 140"/>
                  <a:gd name="T32" fmla="*/ 2 w 1028"/>
                  <a:gd name="T33" fmla="*/ 94 h 140"/>
                  <a:gd name="T34" fmla="*/ 6 w 1028"/>
                  <a:gd name="T35" fmla="*/ 88 h 140"/>
                  <a:gd name="T36" fmla="*/ 12 w 1028"/>
                  <a:gd name="T37" fmla="*/ 70 h 140"/>
                  <a:gd name="T38" fmla="*/ 14 w 1028"/>
                  <a:gd name="T39" fmla="*/ 64 h 140"/>
                  <a:gd name="T40" fmla="*/ 6 w 1028"/>
                  <a:gd name="T41" fmla="*/ 0 h 14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28"/>
                  <a:gd name="T64" fmla="*/ 0 h 140"/>
                  <a:gd name="T65" fmla="*/ 1028 w 1028"/>
                  <a:gd name="T66" fmla="*/ 140 h 14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28" h="140">
                    <a:moveTo>
                      <a:pt x="6" y="0"/>
                    </a:moveTo>
                    <a:cubicBezTo>
                      <a:pt x="21" y="5"/>
                      <a:pt x="14" y="3"/>
                      <a:pt x="26" y="6"/>
                    </a:cubicBezTo>
                    <a:cubicBezTo>
                      <a:pt x="53" y="24"/>
                      <a:pt x="128" y="33"/>
                      <a:pt x="160" y="36"/>
                    </a:cubicBezTo>
                    <a:cubicBezTo>
                      <a:pt x="212" y="48"/>
                      <a:pt x="272" y="54"/>
                      <a:pt x="326" y="58"/>
                    </a:cubicBezTo>
                    <a:cubicBezTo>
                      <a:pt x="337" y="59"/>
                      <a:pt x="347" y="59"/>
                      <a:pt x="358" y="60"/>
                    </a:cubicBezTo>
                    <a:cubicBezTo>
                      <a:pt x="376" y="61"/>
                      <a:pt x="412" y="64"/>
                      <a:pt x="412" y="64"/>
                    </a:cubicBezTo>
                    <a:cubicBezTo>
                      <a:pt x="475" y="75"/>
                      <a:pt x="540" y="74"/>
                      <a:pt x="604" y="76"/>
                    </a:cubicBezTo>
                    <a:cubicBezTo>
                      <a:pt x="648" y="78"/>
                      <a:pt x="692" y="83"/>
                      <a:pt x="736" y="86"/>
                    </a:cubicBezTo>
                    <a:cubicBezTo>
                      <a:pt x="810" y="99"/>
                      <a:pt x="886" y="99"/>
                      <a:pt x="960" y="112"/>
                    </a:cubicBezTo>
                    <a:cubicBezTo>
                      <a:pt x="983" y="116"/>
                      <a:pt x="1006" y="115"/>
                      <a:pt x="1028" y="122"/>
                    </a:cubicBezTo>
                    <a:cubicBezTo>
                      <a:pt x="990" y="135"/>
                      <a:pt x="950" y="136"/>
                      <a:pt x="910" y="140"/>
                    </a:cubicBezTo>
                    <a:cubicBezTo>
                      <a:pt x="823" y="139"/>
                      <a:pt x="735" y="139"/>
                      <a:pt x="648" y="138"/>
                    </a:cubicBezTo>
                    <a:cubicBezTo>
                      <a:pt x="613" y="138"/>
                      <a:pt x="542" y="130"/>
                      <a:pt x="542" y="130"/>
                    </a:cubicBezTo>
                    <a:cubicBezTo>
                      <a:pt x="404" y="102"/>
                      <a:pt x="256" y="103"/>
                      <a:pt x="116" y="100"/>
                    </a:cubicBezTo>
                    <a:cubicBezTo>
                      <a:pt x="114" y="100"/>
                      <a:pt x="34" y="104"/>
                      <a:pt x="0" y="104"/>
                    </a:cubicBezTo>
                    <a:cubicBezTo>
                      <a:pt x="7" y="102"/>
                      <a:pt x="21" y="105"/>
                      <a:pt x="22" y="98"/>
                    </a:cubicBezTo>
                    <a:cubicBezTo>
                      <a:pt x="23" y="91"/>
                      <a:pt x="8" y="98"/>
                      <a:pt x="2" y="94"/>
                    </a:cubicBezTo>
                    <a:cubicBezTo>
                      <a:pt x="0" y="93"/>
                      <a:pt x="5" y="90"/>
                      <a:pt x="6" y="88"/>
                    </a:cubicBezTo>
                    <a:cubicBezTo>
                      <a:pt x="6" y="88"/>
                      <a:pt x="11" y="73"/>
                      <a:pt x="12" y="70"/>
                    </a:cubicBezTo>
                    <a:cubicBezTo>
                      <a:pt x="13" y="68"/>
                      <a:pt x="14" y="64"/>
                      <a:pt x="14" y="64"/>
                    </a:cubicBezTo>
                    <a:cubicBezTo>
                      <a:pt x="12" y="9"/>
                      <a:pt x="19" y="29"/>
                      <a:pt x="6" y="0"/>
                    </a:cubicBezTo>
                    <a:close/>
                  </a:path>
                </a:pathLst>
              </a:custGeom>
              <a:solidFill>
                <a:srgbClr val="FF66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" name="Freeform 64"/>
            <p:cNvSpPr>
              <a:spLocks/>
            </p:cNvSpPr>
            <p:nvPr/>
          </p:nvSpPr>
          <p:spPr bwMode="auto">
            <a:xfrm>
              <a:off x="1470025" y="2716215"/>
              <a:ext cx="161925" cy="287338"/>
            </a:xfrm>
            <a:custGeom>
              <a:avLst/>
              <a:gdLst>
                <a:gd name="T0" fmla="*/ 2147483647 w 186"/>
                <a:gd name="T1" fmla="*/ 0 h 327"/>
                <a:gd name="T2" fmla="*/ 2147483647 w 186"/>
                <a:gd name="T3" fmla="*/ 2147483647 h 327"/>
                <a:gd name="T4" fmla="*/ 2147483647 w 186"/>
                <a:gd name="T5" fmla="*/ 2147483647 h 327"/>
                <a:gd name="T6" fmla="*/ 2147483647 w 186"/>
                <a:gd name="T7" fmla="*/ 2147483647 h 327"/>
                <a:gd name="T8" fmla="*/ 2147483647 w 186"/>
                <a:gd name="T9" fmla="*/ 2147483647 h 327"/>
                <a:gd name="T10" fmla="*/ 0 w 186"/>
                <a:gd name="T11" fmla="*/ 2147483647 h 3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6"/>
                <a:gd name="T19" fmla="*/ 0 h 327"/>
                <a:gd name="T20" fmla="*/ 186 w 186"/>
                <a:gd name="T21" fmla="*/ 327 h 3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6" h="327">
                  <a:moveTo>
                    <a:pt x="186" y="0"/>
                  </a:moveTo>
                  <a:cubicBezTo>
                    <a:pt x="174" y="25"/>
                    <a:pt x="153" y="39"/>
                    <a:pt x="135" y="60"/>
                  </a:cubicBezTo>
                  <a:cubicBezTo>
                    <a:pt x="104" y="98"/>
                    <a:pt x="74" y="139"/>
                    <a:pt x="39" y="174"/>
                  </a:cubicBezTo>
                  <a:cubicBezTo>
                    <a:pt x="35" y="185"/>
                    <a:pt x="29" y="194"/>
                    <a:pt x="24" y="204"/>
                  </a:cubicBezTo>
                  <a:cubicBezTo>
                    <a:pt x="21" y="218"/>
                    <a:pt x="9" y="243"/>
                    <a:pt x="9" y="243"/>
                  </a:cubicBezTo>
                  <a:cubicBezTo>
                    <a:pt x="4" y="271"/>
                    <a:pt x="0" y="299"/>
                    <a:pt x="0" y="32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Freeform 65"/>
            <p:cNvSpPr>
              <a:spLocks/>
            </p:cNvSpPr>
            <p:nvPr/>
          </p:nvSpPr>
          <p:spPr bwMode="auto">
            <a:xfrm>
              <a:off x="1811338" y="2706690"/>
              <a:ext cx="144462" cy="225425"/>
            </a:xfrm>
            <a:custGeom>
              <a:avLst/>
              <a:gdLst>
                <a:gd name="T0" fmla="*/ 0 w 165"/>
                <a:gd name="T1" fmla="*/ 0 h 258"/>
                <a:gd name="T2" fmla="*/ 2147483647 w 165"/>
                <a:gd name="T3" fmla="*/ 2147483647 h 258"/>
                <a:gd name="T4" fmla="*/ 2147483647 w 165"/>
                <a:gd name="T5" fmla="*/ 2147483647 h 258"/>
                <a:gd name="T6" fmla="*/ 2147483647 w 165"/>
                <a:gd name="T7" fmla="*/ 2147483647 h 258"/>
                <a:gd name="T8" fmla="*/ 2147483647 w 165"/>
                <a:gd name="T9" fmla="*/ 2147483647 h 258"/>
                <a:gd name="T10" fmla="*/ 2147483647 w 165"/>
                <a:gd name="T11" fmla="*/ 2147483647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5"/>
                <a:gd name="T19" fmla="*/ 0 h 258"/>
                <a:gd name="T20" fmla="*/ 165 w 165"/>
                <a:gd name="T21" fmla="*/ 258 h 2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5" h="258">
                  <a:moveTo>
                    <a:pt x="0" y="0"/>
                  </a:moveTo>
                  <a:cubicBezTo>
                    <a:pt x="21" y="32"/>
                    <a:pt x="48" y="58"/>
                    <a:pt x="69" y="90"/>
                  </a:cubicBezTo>
                  <a:cubicBezTo>
                    <a:pt x="86" y="115"/>
                    <a:pt x="95" y="146"/>
                    <a:pt x="117" y="168"/>
                  </a:cubicBezTo>
                  <a:cubicBezTo>
                    <a:pt x="125" y="191"/>
                    <a:pt x="139" y="210"/>
                    <a:pt x="150" y="231"/>
                  </a:cubicBezTo>
                  <a:cubicBezTo>
                    <a:pt x="154" y="237"/>
                    <a:pt x="160" y="242"/>
                    <a:pt x="162" y="249"/>
                  </a:cubicBezTo>
                  <a:cubicBezTo>
                    <a:pt x="163" y="252"/>
                    <a:pt x="165" y="258"/>
                    <a:pt x="165" y="25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Freeform 66"/>
            <p:cNvSpPr>
              <a:spLocks/>
            </p:cNvSpPr>
            <p:nvPr/>
          </p:nvSpPr>
          <p:spPr bwMode="auto">
            <a:xfrm>
              <a:off x="1485900" y="2711453"/>
              <a:ext cx="173038" cy="401637"/>
            </a:xfrm>
            <a:custGeom>
              <a:avLst/>
              <a:gdLst>
                <a:gd name="T0" fmla="*/ 2147483647 w 198"/>
                <a:gd name="T1" fmla="*/ 0 h 459"/>
                <a:gd name="T2" fmla="*/ 2147483647 w 198"/>
                <a:gd name="T3" fmla="*/ 2147483647 h 459"/>
                <a:gd name="T4" fmla="*/ 2147483647 w 198"/>
                <a:gd name="T5" fmla="*/ 2147483647 h 459"/>
                <a:gd name="T6" fmla="*/ 2147483647 w 198"/>
                <a:gd name="T7" fmla="*/ 2147483647 h 459"/>
                <a:gd name="T8" fmla="*/ 2147483647 w 198"/>
                <a:gd name="T9" fmla="*/ 2147483647 h 459"/>
                <a:gd name="T10" fmla="*/ 2147483647 w 198"/>
                <a:gd name="T11" fmla="*/ 2147483647 h 459"/>
                <a:gd name="T12" fmla="*/ 2147483647 w 198"/>
                <a:gd name="T13" fmla="*/ 2147483647 h 459"/>
                <a:gd name="T14" fmla="*/ 2147483647 w 198"/>
                <a:gd name="T15" fmla="*/ 2147483647 h 459"/>
                <a:gd name="T16" fmla="*/ 2147483647 w 198"/>
                <a:gd name="T17" fmla="*/ 2147483647 h 459"/>
                <a:gd name="T18" fmla="*/ 2147483647 w 198"/>
                <a:gd name="T19" fmla="*/ 2147483647 h 459"/>
                <a:gd name="T20" fmla="*/ 0 w 198"/>
                <a:gd name="T21" fmla="*/ 2147483647 h 4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459"/>
                <a:gd name="T35" fmla="*/ 198 w 198"/>
                <a:gd name="T36" fmla="*/ 459 h 4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459">
                  <a:moveTo>
                    <a:pt x="198" y="0"/>
                  </a:moveTo>
                  <a:cubicBezTo>
                    <a:pt x="195" y="21"/>
                    <a:pt x="189" y="56"/>
                    <a:pt x="177" y="75"/>
                  </a:cubicBezTo>
                  <a:cubicBezTo>
                    <a:pt x="169" y="87"/>
                    <a:pt x="162" y="98"/>
                    <a:pt x="156" y="111"/>
                  </a:cubicBezTo>
                  <a:cubicBezTo>
                    <a:pt x="149" y="126"/>
                    <a:pt x="145" y="152"/>
                    <a:pt x="135" y="165"/>
                  </a:cubicBezTo>
                  <a:cubicBezTo>
                    <a:pt x="125" y="177"/>
                    <a:pt x="122" y="179"/>
                    <a:pt x="117" y="192"/>
                  </a:cubicBezTo>
                  <a:cubicBezTo>
                    <a:pt x="109" y="213"/>
                    <a:pt x="105" y="237"/>
                    <a:pt x="96" y="258"/>
                  </a:cubicBezTo>
                  <a:cubicBezTo>
                    <a:pt x="92" y="266"/>
                    <a:pt x="88" y="274"/>
                    <a:pt x="84" y="282"/>
                  </a:cubicBezTo>
                  <a:cubicBezTo>
                    <a:pt x="82" y="286"/>
                    <a:pt x="78" y="294"/>
                    <a:pt x="78" y="294"/>
                  </a:cubicBezTo>
                  <a:cubicBezTo>
                    <a:pt x="72" y="329"/>
                    <a:pt x="50" y="352"/>
                    <a:pt x="36" y="384"/>
                  </a:cubicBezTo>
                  <a:cubicBezTo>
                    <a:pt x="26" y="407"/>
                    <a:pt x="18" y="430"/>
                    <a:pt x="3" y="450"/>
                  </a:cubicBezTo>
                  <a:cubicBezTo>
                    <a:pt x="2" y="453"/>
                    <a:pt x="0" y="459"/>
                    <a:pt x="0" y="45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Text Box 67"/>
            <p:cNvSpPr txBox="1">
              <a:spLocks noChangeArrowheads="1"/>
            </p:cNvSpPr>
            <p:nvPr/>
          </p:nvSpPr>
          <p:spPr bwMode="auto">
            <a:xfrm>
              <a:off x="1554163" y="3221040"/>
              <a:ext cx="415925" cy="4889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600" i="0"/>
                <a:t>5</a:t>
              </a:r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6540AD4-6F1E-4BE2-8AEA-F09B901C8A7D}"/>
              </a:ext>
            </a:extLst>
          </p:cNvPr>
          <p:cNvSpPr txBox="1">
            <a:spLocks/>
          </p:cNvSpPr>
          <p:nvPr/>
        </p:nvSpPr>
        <p:spPr>
          <a:xfrm>
            <a:off x="304800" y="1600200"/>
            <a:ext cx="5842001" cy="2895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sz="2400" dirty="0"/>
          </a:p>
          <a:p>
            <a:r>
              <a:rPr lang="fi-FI" sz="2400" dirty="0"/>
              <a:t>End-of-chapter feedback forms:  </a:t>
            </a:r>
          </a:p>
          <a:p>
            <a:pPr marL="457200" lvl="1" indent="0">
              <a:buNone/>
            </a:pPr>
            <a:r>
              <a:rPr lang="fi-FI" sz="2000" dirty="0"/>
              <a:t>Submit a feedback from in each ebook chapter whose assignments you work on. (At least an estimate of the time you spent. Verbal feedback is voluntary but encouraged.)</a:t>
            </a:r>
            <a:endParaRPr lang="fi-FI" sz="18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846B857-F488-403D-88F7-1B1246520FB1}"/>
              </a:ext>
            </a:extLst>
          </p:cNvPr>
          <p:cNvSpPr txBox="1">
            <a:spLocks/>
          </p:cNvSpPr>
          <p:nvPr/>
        </p:nvSpPr>
        <p:spPr>
          <a:xfrm>
            <a:off x="304800" y="4191000"/>
            <a:ext cx="5768975" cy="12541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Kozuka Gothic Pro L" pitchFamily="34" charset="-128"/>
                <a:ea typeface="Kozuka Gothic Pro L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400" dirty="0"/>
              <a:t>The third and final component is an end-of-course survey in December. </a:t>
            </a:r>
          </a:p>
        </p:txBody>
      </p:sp>
    </p:spTree>
    <p:extLst>
      <p:ext uri="{BB962C8B-B14F-4D97-AF65-F5344CB8AC3E}">
        <p14:creationId xmlns:p14="http://schemas.microsoft.com/office/powerpoint/2010/main" val="34171205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11886</TotalTime>
  <Words>2368</Words>
  <Application>Microsoft Office PowerPoint</Application>
  <PresentationFormat>On-screen Show (4:3)</PresentationFormat>
  <Paragraphs>284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Kozuka Gothic Pro L</vt:lpstr>
      <vt:lpstr>Arial</vt:lpstr>
      <vt:lpstr>Articulate Narrow</vt:lpstr>
      <vt:lpstr>Calibri</vt:lpstr>
      <vt:lpstr>Inconsolata</vt:lpstr>
      <vt:lpstr>Segoe Print</vt:lpstr>
      <vt:lpstr>Times New Roman</vt:lpstr>
      <vt:lpstr>Office Theme</vt:lpstr>
      <vt:lpstr>PowerPoint Presentation</vt:lpstr>
      <vt:lpstr>Coming Up in This Lecture</vt:lpstr>
      <vt:lpstr>Our Main Goals in Brief</vt:lpstr>
      <vt:lpstr>Is this how courses work?</vt:lpstr>
      <vt:lpstr>Is this how courses work?</vt:lpstr>
      <vt:lpstr>Meanwhile in the real world...</vt:lpstr>
      <vt:lpstr>About This Course Intro</vt:lpstr>
      <vt:lpstr>On Grades and Learning</vt:lpstr>
      <vt:lpstr>O1’s Three Components</vt:lpstr>
      <vt:lpstr>Assignments</vt:lpstr>
      <vt:lpstr>Assignment Categories</vt:lpstr>
      <vt:lpstr>PowerPoint Presentation</vt:lpstr>
      <vt:lpstr>PowerPoint Presentation</vt:lpstr>
      <vt:lpstr>Week 1 (Category A)</vt:lpstr>
      <vt:lpstr>Week 2 (Category A)</vt:lpstr>
      <vt:lpstr>Week 3 (Categories A and B)</vt:lpstr>
      <vt:lpstr>Week 4 (Categories A and B)</vt:lpstr>
      <vt:lpstr>Week 5 (Categories A and B)</vt:lpstr>
      <vt:lpstr>Week 6 (Categories A, B, and C)</vt:lpstr>
      <vt:lpstr>Week 7 (Categories A, B, and C)</vt:lpstr>
      <vt:lpstr>Week 8 (Categories B and C)</vt:lpstr>
      <vt:lpstr>Week 9 (Categories B and C)</vt:lpstr>
      <vt:lpstr>Week 10 (Categories B and C)</vt:lpstr>
      <vt:lpstr>Week 11 (Categories B and C)</vt:lpstr>
      <vt:lpstr>Week 12 (Categories B and C)</vt:lpstr>
      <vt:lpstr>Week 13</vt:lpstr>
      <vt:lpstr>The Moral of the Story</vt:lpstr>
      <vt:lpstr>This is Boring But Needs to be Said</vt:lpstr>
      <vt:lpstr>Working to Build Skills</vt:lpstr>
      <vt:lpstr>Train Your Programming Brain</vt:lpstr>
      <vt:lpstr>O1 as a Workout Plan</vt:lpstr>
      <vt:lpstr>Course Materials</vt:lpstr>
      <vt:lpstr>Five Credits</vt:lpstr>
      <vt:lpstr>You Don’t Need to Do It Alone</vt:lpstr>
      <vt:lpstr>Pairwork is Allowed and Encouraged!</vt:lpstr>
      <vt:lpstr>Lab Sessions</vt:lpstr>
      <vt:lpstr>Piazza and Telegram</vt:lpstr>
      <vt:lpstr>Weekly Bulletins</vt:lpstr>
      <vt:lpstr>Lectures</vt:lpstr>
      <vt:lpstr>Welcome!</vt:lpstr>
      <vt:lpstr>PowerPoint Presentation</vt:lpstr>
      <vt:lpstr>Now, let’s get to programming...</vt:lpstr>
      <vt:lpstr>Programming?</vt:lpstr>
      <vt:lpstr>Programming Languages</vt:lpstr>
      <vt:lpstr>IntelliJ, a Programming Environment</vt:lpstr>
      <vt:lpstr>PowerPoint Presentation</vt:lpstr>
      <vt:lpstr>Things to Note Right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Juha</dc:creator>
  <cp:lastModifiedBy>Sorva Juha</cp:lastModifiedBy>
  <cp:revision>556</cp:revision>
  <cp:lastPrinted>2015-08-26T14:56:39Z</cp:lastPrinted>
  <dcterms:created xsi:type="dcterms:W3CDTF">2006-08-16T00:00:00Z</dcterms:created>
  <dcterms:modified xsi:type="dcterms:W3CDTF">2023-09-01T13:30:25Z</dcterms:modified>
</cp:coreProperties>
</file>