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811" r:id="rId4"/>
  </p:sldMasterIdLst>
  <p:notesMasterIdLst>
    <p:notesMasterId r:id="rId18"/>
  </p:notesMasterIdLst>
  <p:handoutMasterIdLst>
    <p:handoutMasterId r:id="rId19"/>
  </p:handoutMasterIdLst>
  <p:sldIdLst>
    <p:sldId id="258" r:id="rId5"/>
    <p:sldId id="1363" r:id="rId6"/>
    <p:sldId id="1375" r:id="rId7"/>
    <p:sldId id="1370" r:id="rId8"/>
    <p:sldId id="1364" r:id="rId9"/>
    <p:sldId id="1365" r:id="rId10"/>
    <p:sldId id="1373" r:id="rId11"/>
    <p:sldId id="1374" r:id="rId12"/>
    <p:sldId id="1366" r:id="rId13"/>
    <p:sldId id="1367" r:id="rId14"/>
    <p:sldId id="1369" r:id="rId15"/>
    <p:sldId id="1371" r:id="rId16"/>
    <p:sldId id="1362" r:id="rId17"/>
  </p:sldIdLst>
  <p:sldSz cx="12192000" cy="6858000"/>
  <p:notesSz cx="6811963" cy="99425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867AE075-6A02-488F-9189-1F6C809C0791}">
          <p14:sldIdLst>
            <p14:sldId id="258"/>
            <p14:sldId id="1363"/>
            <p14:sldId id="1375"/>
            <p14:sldId id="1370"/>
            <p14:sldId id="1364"/>
            <p14:sldId id="1365"/>
            <p14:sldId id="1373"/>
            <p14:sldId id="1374"/>
            <p14:sldId id="1366"/>
            <p14:sldId id="1367"/>
            <p14:sldId id="1369"/>
            <p14:sldId id="1371"/>
            <p14:sldId id="13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sj" initials="l" lastIdx="8" clrIdx="0">
    <p:extLst>
      <p:ext uri="{19B8F6BF-5375-455C-9EA6-DF929625EA0E}">
        <p15:presenceInfo xmlns:p15="http://schemas.microsoft.com/office/powerpoint/2012/main" userId="lsj" providerId="None"/>
      </p:ext>
    </p:extLst>
  </p:cmAuthor>
  <p:cmAuthor id="2" name="Junhe Lian" initials="JL" lastIdx="1" clrIdx="1">
    <p:extLst>
      <p:ext uri="{19B8F6BF-5375-455C-9EA6-DF929625EA0E}">
        <p15:presenceInfo xmlns:p15="http://schemas.microsoft.com/office/powerpoint/2012/main" userId="c48a0666b18b4901" providerId="Windows Live"/>
      </p:ext>
    </p:extLst>
  </p:cmAuthor>
  <p:cmAuthor id="3" name="rongfei juan" initials="rj" lastIdx="1" clrIdx="2">
    <p:extLst>
      <p:ext uri="{19B8F6BF-5375-455C-9EA6-DF929625EA0E}">
        <p15:presenceInfo xmlns:p15="http://schemas.microsoft.com/office/powerpoint/2012/main" userId="30d6ba7ff7c238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C00000"/>
    <a:srgbClr val="D49A00"/>
    <a:srgbClr val="EB5400"/>
    <a:srgbClr val="F05600"/>
    <a:srgbClr val="B9E99D"/>
    <a:srgbClr val="FB8B98"/>
    <a:srgbClr val="7A7EC9"/>
    <a:srgbClr val="DF6573"/>
    <a:srgbClr val="F4C9CE"/>
    <a:srgbClr val="0054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F9032A-AC4A-481F-B12A-9A9F5B3231C0}" v="30" dt="2024-03-26T08:15:32.270"/>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998" autoAdjust="0"/>
    <p:restoredTop sz="80276" autoAdjust="0"/>
  </p:normalViewPr>
  <p:slideViewPr>
    <p:cSldViewPr snapToGrid="0">
      <p:cViewPr varScale="1">
        <p:scale>
          <a:sx n="69" d="100"/>
          <a:sy n="69" d="100"/>
        </p:scale>
        <p:origin x="264" y="5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131"/>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hsani Esma" userId="467bb960-ac23-406f-be45-e0855d26c945" providerId="ADAL" clId="{584C4E28-270D-4454-BDC2-D04899246FFC}"/>
    <pc:docChg chg="undo custSel addSld delSld modSld sldOrd">
      <pc:chgData name="Ehsani Esma" userId="467bb960-ac23-406f-be45-e0855d26c945" providerId="ADAL" clId="{584C4E28-270D-4454-BDC2-D04899246FFC}" dt="2023-12-06T15:37:26.382" v="78" actId="1037"/>
      <pc:docMkLst>
        <pc:docMk/>
      </pc:docMkLst>
      <pc:sldChg chg="modSp mod">
        <pc:chgData name="Ehsani Esma" userId="467bb960-ac23-406f-be45-e0855d26c945" providerId="ADAL" clId="{584C4E28-270D-4454-BDC2-D04899246FFC}" dt="2023-12-04T12:08:53.169" v="19" actId="14100"/>
        <pc:sldMkLst>
          <pc:docMk/>
          <pc:sldMk cId="423727490" sldId="820"/>
        </pc:sldMkLst>
        <pc:spChg chg="mod">
          <ac:chgData name="Ehsani Esma" userId="467bb960-ac23-406f-be45-e0855d26c945" providerId="ADAL" clId="{584C4E28-270D-4454-BDC2-D04899246FFC}" dt="2023-12-04T12:08:53.169" v="19" actId="14100"/>
          <ac:spMkLst>
            <pc:docMk/>
            <pc:sldMk cId="423727490" sldId="820"/>
            <ac:spMk id="3" creationId="{00000000-0000-0000-0000-000000000000}"/>
          </ac:spMkLst>
        </pc:spChg>
      </pc:sldChg>
      <pc:sldChg chg="modSp mod">
        <pc:chgData name="Ehsani Esma" userId="467bb960-ac23-406f-be45-e0855d26c945" providerId="ADAL" clId="{584C4E28-270D-4454-BDC2-D04899246FFC}" dt="2023-12-04T10:08:08.927" v="17" actId="20577"/>
        <pc:sldMkLst>
          <pc:docMk/>
          <pc:sldMk cId="1557184169" sldId="822"/>
        </pc:sldMkLst>
        <pc:spChg chg="mod">
          <ac:chgData name="Ehsani Esma" userId="467bb960-ac23-406f-be45-e0855d26c945" providerId="ADAL" clId="{584C4E28-270D-4454-BDC2-D04899246FFC}" dt="2023-12-04T10:08:08.927" v="17" actId="20577"/>
          <ac:spMkLst>
            <pc:docMk/>
            <pc:sldMk cId="1557184169" sldId="822"/>
            <ac:spMk id="2" creationId="{E450C74D-90DA-620B-0DE5-8F0A185F881C}"/>
          </ac:spMkLst>
        </pc:spChg>
      </pc:sldChg>
      <pc:sldChg chg="addSp delSp modSp mod">
        <pc:chgData name="Ehsani Esma" userId="467bb960-ac23-406f-be45-e0855d26c945" providerId="ADAL" clId="{584C4E28-270D-4454-BDC2-D04899246FFC}" dt="2023-12-04T12:42:06.095" v="24" actId="478"/>
        <pc:sldMkLst>
          <pc:docMk/>
          <pc:sldMk cId="1784107191" sldId="826"/>
        </pc:sldMkLst>
        <pc:spChg chg="del">
          <ac:chgData name="Ehsani Esma" userId="467bb960-ac23-406f-be45-e0855d26c945" providerId="ADAL" clId="{584C4E28-270D-4454-BDC2-D04899246FFC}" dt="2023-12-04T12:17:18.957" v="20" actId="478"/>
          <ac:spMkLst>
            <pc:docMk/>
            <pc:sldMk cId="1784107191" sldId="826"/>
            <ac:spMk id="2" creationId="{1D409135-21D8-D5DB-1AEB-04EB27F97C60}"/>
          </ac:spMkLst>
        </pc:spChg>
        <pc:picChg chg="add del mod">
          <ac:chgData name="Ehsani Esma" userId="467bb960-ac23-406f-be45-e0855d26c945" providerId="ADAL" clId="{584C4E28-270D-4454-BDC2-D04899246FFC}" dt="2023-12-04T12:42:06.095" v="24" actId="478"/>
          <ac:picMkLst>
            <pc:docMk/>
            <pc:sldMk cId="1784107191" sldId="826"/>
            <ac:picMk id="4" creationId="{6B82A7C1-51B8-64BB-3751-5CB148262D39}"/>
          </ac:picMkLst>
        </pc:picChg>
      </pc:sldChg>
      <pc:sldChg chg="modSp mod">
        <pc:chgData name="Ehsani Esma" userId="467bb960-ac23-406f-be45-e0855d26c945" providerId="ADAL" clId="{584C4E28-270D-4454-BDC2-D04899246FFC}" dt="2023-12-04T12:45:00.509" v="76"/>
        <pc:sldMkLst>
          <pc:docMk/>
          <pc:sldMk cId="2930129151" sldId="827"/>
        </pc:sldMkLst>
        <pc:spChg chg="mod">
          <ac:chgData name="Ehsani Esma" userId="467bb960-ac23-406f-be45-e0855d26c945" providerId="ADAL" clId="{584C4E28-270D-4454-BDC2-D04899246FFC}" dt="2023-12-04T12:45:00.509" v="76"/>
          <ac:spMkLst>
            <pc:docMk/>
            <pc:sldMk cId="2930129151" sldId="827"/>
            <ac:spMk id="2" creationId="{4F9D0E14-DDEA-C423-E307-EF2133FBE1B5}"/>
          </ac:spMkLst>
        </pc:spChg>
      </pc:sldChg>
      <pc:sldChg chg="modSp add del mod ord">
        <pc:chgData name="Ehsani Esma" userId="467bb960-ac23-406f-be45-e0855d26c945" providerId="ADAL" clId="{584C4E28-270D-4454-BDC2-D04899246FFC}" dt="2023-12-06T15:37:26.382" v="78" actId="1037"/>
        <pc:sldMkLst>
          <pc:docMk/>
          <pc:sldMk cId="650976073" sldId="1393"/>
        </pc:sldMkLst>
        <pc:spChg chg="mod">
          <ac:chgData name="Ehsani Esma" userId="467bb960-ac23-406f-be45-e0855d26c945" providerId="ADAL" clId="{584C4E28-270D-4454-BDC2-D04899246FFC}" dt="2023-12-04T12:43:12.240" v="67" actId="20577"/>
          <ac:spMkLst>
            <pc:docMk/>
            <pc:sldMk cId="650976073" sldId="1393"/>
            <ac:spMk id="3" creationId="{5AE78FD9-B43C-E638-F042-38D2EC48F023}"/>
          </ac:spMkLst>
        </pc:spChg>
        <pc:picChg chg="mod">
          <ac:chgData name="Ehsani Esma" userId="467bb960-ac23-406f-be45-e0855d26c945" providerId="ADAL" clId="{584C4E28-270D-4454-BDC2-D04899246FFC}" dt="2023-12-06T15:37:26.382" v="78" actId="1037"/>
          <ac:picMkLst>
            <pc:docMk/>
            <pc:sldMk cId="650976073" sldId="1393"/>
            <ac:picMk id="10" creationId="{B095128B-9E6C-4DE1-7F84-86426D050B52}"/>
          </ac:picMkLst>
        </pc:picChg>
      </pc:sldChg>
    </pc:docChg>
  </pc:docChgLst>
  <pc:docChgLst>
    <pc:chgData name="Nguyen Binh" userId="acf7f2a7-1119-454a-99ee-b7b1d8425230" providerId="ADAL" clId="{162B37D4-A83D-4508-BAEA-4B28D5587FEA}"/>
    <pc:docChg chg="undo custSel addSld delSld modSld sldOrd addSection modSection">
      <pc:chgData name="Nguyen Binh" userId="acf7f2a7-1119-454a-99ee-b7b1d8425230" providerId="ADAL" clId="{162B37D4-A83D-4508-BAEA-4B28D5587FEA}" dt="2023-04-03T13:24:34.486" v="13461" actId="20577"/>
      <pc:docMkLst>
        <pc:docMk/>
      </pc:docMkLst>
      <pc:sldChg chg="modSp mod">
        <pc:chgData name="Nguyen Binh" userId="acf7f2a7-1119-454a-99ee-b7b1d8425230" providerId="ADAL" clId="{162B37D4-A83D-4508-BAEA-4B28D5587FEA}" dt="2023-04-03T10:47:40.367" v="9452" actId="20577"/>
        <pc:sldMkLst>
          <pc:docMk/>
          <pc:sldMk cId="423727490" sldId="820"/>
        </pc:sldMkLst>
        <pc:spChg chg="mod">
          <ac:chgData name="Nguyen Binh" userId="acf7f2a7-1119-454a-99ee-b7b1d8425230" providerId="ADAL" clId="{162B37D4-A83D-4508-BAEA-4B28D5587FEA}" dt="2023-04-03T10:47:40.367" v="9452" actId="20577"/>
          <ac:spMkLst>
            <pc:docMk/>
            <pc:sldMk cId="423727490" sldId="820"/>
            <ac:spMk id="3" creationId="{00000000-0000-0000-0000-000000000000}"/>
          </ac:spMkLst>
        </pc:spChg>
      </pc:sldChg>
      <pc:sldChg chg="addSp delSp modSp mod modAnim">
        <pc:chgData name="Nguyen Binh" userId="acf7f2a7-1119-454a-99ee-b7b1d8425230" providerId="ADAL" clId="{162B37D4-A83D-4508-BAEA-4B28D5587FEA}" dt="2023-04-03T10:43:01.199" v="9432"/>
        <pc:sldMkLst>
          <pc:docMk/>
          <pc:sldMk cId="1932931898" sldId="1273"/>
        </pc:sldMkLst>
        <pc:spChg chg="del mod">
          <ac:chgData name="Nguyen Binh" userId="acf7f2a7-1119-454a-99ee-b7b1d8425230" providerId="ADAL" clId="{162B37D4-A83D-4508-BAEA-4B28D5587FEA}" dt="2023-04-02T19:43:41.622" v="1500" actId="478"/>
          <ac:spMkLst>
            <pc:docMk/>
            <pc:sldMk cId="1932931898" sldId="1273"/>
            <ac:spMk id="2" creationId="{34E2EDB0-CDB3-85D2-8588-90933514CA9D}"/>
          </ac:spMkLst>
        </pc:spChg>
        <pc:spChg chg="mod">
          <ac:chgData name="Nguyen Binh" userId="acf7f2a7-1119-454a-99ee-b7b1d8425230" providerId="ADAL" clId="{162B37D4-A83D-4508-BAEA-4B28D5587FEA}" dt="2023-04-03T07:58:56.717" v="4528" actId="20577"/>
          <ac:spMkLst>
            <pc:docMk/>
            <pc:sldMk cId="1932931898" sldId="1273"/>
            <ac:spMk id="3" creationId="{4F003DD4-4D55-CBA1-4C4F-C77B6DE44D68}"/>
          </ac:spMkLst>
        </pc:spChg>
        <pc:spChg chg="del">
          <ac:chgData name="Nguyen Binh" userId="acf7f2a7-1119-454a-99ee-b7b1d8425230" providerId="ADAL" clId="{162B37D4-A83D-4508-BAEA-4B28D5587FEA}" dt="2023-04-02T19:53:53.224" v="1553" actId="478"/>
          <ac:spMkLst>
            <pc:docMk/>
            <pc:sldMk cId="1932931898" sldId="1273"/>
            <ac:spMk id="4" creationId="{E75535F1-76E7-567B-1514-D083C406A344}"/>
          </ac:spMkLst>
        </pc:spChg>
        <pc:spChg chg="del">
          <ac:chgData name="Nguyen Binh" userId="acf7f2a7-1119-454a-99ee-b7b1d8425230" providerId="ADAL" clId="{162B37D4-A83D-4508-BAEA-4B28D5587FEA}" dt="2023-04-02T19:53:49.476" v="1552" actId="478"/>
          <ac:spMkLst>
            <pc:docMk/>
            <pc:sldMk cId="1932931898" sldId="1273"/>
            <ac:spMk id="5" creationId="{AD836F88-C7A3-574F-E424-9692F2D4F2D9}"/>
          </ac:spMkLst>
        </pc:spChg>
        <pc:spChg chg="add del mod">
          <ac:chgData name="Nguyen Binh" userId="acf7f2a7-1119-454a-99ee-b7b1d8425230" providerId="ADAL" clId="{162B37D4-A83D-4508-BAEA-4B28D5587FEA}" dt="2023-04-02T19:43:43.474" v="1501" actId="478"/>
          <ac:spMkLst>
            <pc:docMk/>
            <pc:sldMk cId="1932931898" sldId="1273"/>
            <ac:spMk id="10" creationId="{7353139D-E828-E7A3-1815-8471A45A7CC5}"/>
          </ac:spMkLst>
        </pc:spChg>
        <pc:spChg chg="mod">
          <ac:chgData name="Nguyen Binh" userId="acf7f2a7-1119-454a-99ee-b7b1d8425230" providerId="ADAL" clId="{162B37D4-A83D-4508-BAEA-4B28D5587FEA}" dt="2023-04-02T20:07:32.976" v="2071" actId="1076"/>
          <ac:spMkLst>
            <pc:docMk/>
            <pc:sldMk cId="1932931898" sldId="1273"/>
            <ac:spMk id="12" creationId="{A3343C3C-3A08-7539-8751-6542721BE04E}"/>
          </ac:spMkLst>
        </pc:spChg>
        <pc:spChg chg="mod">
          <ac:chgData name="Nguyen Binh" userId="acf7f2a7-1119-454a-99ee-b7b1d8425230" providerId="ADAL" clId="{162B37D4-A83D-4508-BAEA-4B28D5587FEA}" dt="2023-04-02T20:12:25.880" v="2195" actId="1076"/>
          <ac:spMkLst>
            <pc:docMk/>
            <pc:sldMk cId="1932931898" sldId="1273"/>
            <ac:spMk id="13" creationId="{7DF1D3D9-4781-75FD-4B89-E954C09E5482}"/>
          </ac:spMkLst>
        </pc:spChg>
        <pc:spChg chg="add mod">
          <ac:chgData name="Nguyen Binh" userId="acf7f2a7-1119-454a-99ee-b7b1d8425230" providerId="ADAL" clId="{162B37D4-A83D-4508-BAEA-4B28D5587FEA}" dt="2023-04-02T20:11:54.961" v="2188" actId="1076"/>
          <ac:spMkLst>
            <pc:docMk/>
            <pc:sldMk cId="1932931898" sldId="1273"/>
            <ac:spMk id="15" creationId="{6CB80319-86BA-F937-E031-5DA58669ECF4}"/>
          </ac:spMkLst>
        </pc:spChg>
        <pc:spChg chg="add mod">
          <ac:chgData name="Nguyen Binh" userId="acf7f2a7-1119-454a-99ee-b7b1d8425230" providerId="ADAL" clId="{162B37D4-A83D-4508-BAEA-4B28D5587FEA}" dt="2023-04-02T20:11:54.961" v="2188" actId="1076"/>
          <ac:spMkLst>
            <pc:docMk/>
            <pc:sldMk cId="1932931898" sldId="1273"/>
            <ac:spMk id="18" creationId="{09679D7F-68B0-50A7-DCC8-DF0980BE467A}"/>
          </ac:spMkLst>
        </pc:spChg>
        <pc:spChg chg="add mod">
          <ac:chgData name="Nguyen Binh" userId="acf7f2a7-1119-454a-99ee-b7b1d8425230" providerId="ADAL" clId="{162B37D4-A83D-4508-BAEA-4B28D5587FEA}" dt="2023-04-02T20:12:14.030" v="2193" actId="1076"/>
          <ac:spMkLst>
            <pc:docMk/>
            <pc:sldMk cId="1932931898" sldId="1273"/>
            <ac:spMk id="20" creationId="{BE105616-4561-BE3C-2B20-F145B6F0D74F}"/>
          </ac:spMkLst>
        </pc:spChg>
        <pc:spChg chg="add mod">
          <ac:chgData name="Nguyen Binh" userId="acf7f2a7-1119-454a-99ee-b7b1d8425230" providerId="ADAL" clId="{162B37D4-A83D-4508-BAEA-4B28D5587FEA}" dt="2023-04-02T20:12:14.030" v="2193" actId="1076"/>
          <ac:spMkLst>
            <pc:docMk/>
            <pc:sldMk cId="1932931898" sldId="1273"/>
            <ac:spMk id="21" creationId="{BDFD5B21-A94F-AA27-9353-0542377BD776}"/>
          </ac:spMkLst>
        </pc:spChg>
        <pc:spChg chg="add mod">
          <ac:chgData name="Nguyen Binh" userId="acf7f2a7-1119-454a-99ee-b7b1d8425230" providerId="ADAL" clId="{162B37D4-A83D-4508-BAEA-4B28D5587FEA}" dt="2023-04-02T20:12:14.030" v="2193" actId="1076"/>
          <ac:spMkLst>
            <pc:docMk/>
            <pc:sldMk cId="1932931898" sldId="1273"/>
            <ac:spMk id="22" creationId="{8D7A0E0B-F5C2-7DA2-49A2-DDDC91B37CAF}"/>
          </ac:spMkLst>
        </pc:spChg>
        <pc:picChg chg="mod">
          <ac:chgData name="Nguyen Binh" userId="acf7f2a7-1119-454a-99ee-b7b1d8425230" providerId="ADAL" clId="{162B37D4-A83D-4508-BAEA-4B28D5587FEA}" dt="2023-04-02T20:12:14.030" v="2193" actId="1076"/>
          <ac:picMkLst>
            <pc:docMk/>
            <pc:sldMk cId="1932931898" sldId="1273"/>
            <ac:picMk id="6" creationId="{B09CC4B0-BEFB-CA2A-C577-68A18A16855A}"/>
          </ac:picMkLst>
        </pc:picChg>
        <pc:picChg chg="add mod modCrop">
          <ac:chgData name="Nguyen Binh" userId="acf7f2a7-1119-454a-99ee-b7b1d8425230" providerId="ADAL" clId="{162B37D4-A83D-4508-BAEA-4B28D5587FEA}" dt="2023-04-02T20:12:19.197" v="2194" actId="1076"/>
          <ac:picMkLst>
            <pc:docMk/>
            <pc:sldMk cId="1932931898" sldId="1273"/>
            <ac:picMk id="7" creationId="{DD0497F4-36AB-4289-B10E-18CC1BADD949}"/>
          </ac:picMkLst>
        </pc:picChg>
        <pc:picChg chg="mod">
          <ac:chgData name="Nguyen Binh" userId="acf7f2a7-1119-454a-99ee-b7b1d8425230" providerId="ADAL" clId="{162B37D4-A83D-4508-BAEA-4B28D5587FEA}" dt="2023-04-02T20:12:14.030" v="2193" actId="1076"/>
          <ac:picMkLst>
            <pc:docMk/>
            <pc:sldMk cId="1932931898" sldId="1273"/>
            <ac:picMk id="8" creationId="{E67302D6-FDFD-81EA-A46E-F0B58CB45EB6}"/>
          </ac:picMkLst>
        </pc:picChg>
        <pc:picChg chg="add del mod">
          <ac:chgData name="Nguyen Binh" userId="acf7f2a7-1119-454a-99ee-b7b1d8425230" providerId="ADAL" clId="{162B37D4-A83D-4508-BAEA-4B28D5587FEA}" dt="2023-04-02T19:48:41.171" v="1530" actId="478"/>
          <ac:picMkLst>
            <pc:docMk/>
            <pc:sldMk cId="1932931898" sldId="1273"/>
            <ac:picMk id="11" creationId="{75173706-26C0-6A83-6D20-4163103D2331}"/>
          </ac:picMkLst>
        </pc:picChg>
        <pc:picChg chg="add mod modCrop">
          <ac:chgData name="Nguyen Binh" userId="acf7f2a7-1119-454a-99ee-b7b1d8425230" providerId="ADAL" clId="{162B37D4-A83D-4508-BAEA-4B28D5587FEA}" dt="2023-04-02T20:12:19.197" v="2194" actId="1076"/>
          <ac:picMkLst>
            <pc:docMk/>
            <pc:sldMk cId="1932931898" sldId="1273"/>
            <ac:picMk id="14" creationId="{8C27A38D-CD89-2A1C-997C-A13BFA0886C1}"/>
          </ac:picMkLst>
        </pc:picChg>
        <pc:picChg chg="add del mod">
          <ac:chgData name="Nguyen Binh" userId="acf7f2a7-1119-454a-99ee-b7b1d8425230" providerId="ADAL" clId="{162B37D4-A83D-4508-BAEA-4B28D5587FEA}" dt="2023-04-02T19:53:41.260" v="1548" actId="478"/>
          <ac:picMkLst>
            <pc:docMk/>
            <pc:sldMk cId="1932931898" sldId="1273"/>
            <ac:picMk id="16" creationId="{D785CF58-15C5-1A4F-D90D-B6089E62C75E}"/>
          </ac:picMkLst>
        </pc:picChg>
        <pc:picChg chg="add mod">
          <ac:chgData name="Nguyen Binh" userId="acf7f2a7-1119-454a-99ee-b7b1d8425230" providerId="ADAL" clId="{162B37D4-A83D-4508-BAEA-4B28D5587FEA}" dt="2023-04-02T20:11:54.961" v="2188" actId="1076"/>
          <ac:picMkLst>
            <pc:docMk/>
            <pc:sldMk cId="1932931898" sldId="1273"/>
            <ac:picMk id="17" creationId="{DA1DD62A-25BF-E1AA-FDFF-C565719D710C}"/>
          </ac:picMkLst>
        </pc:picChg>
        <pc:picChg chg="add mod">
          <ac:chgData name="Nguyen Binh" userId="acf7f2a7-1119-454a-99ee-b7b1d8425230" providerId="ADAL" clId="{162B37D4-A83D-4508-BAEA-4B28D5587FEA}" dt="2023-04-02T20:11:54.961" v="2188" actId="1076"/>
          <ac:picMkLst>
            <pc:docMk/>
            <pc:sldMk cId="1932931898" sldId="1273"/>
            <ac:picMk id="19" creationId="{04838B1A-C905-8DFA-0498-0D84CE592E3A}"/>
          </ac:picMkLst>
        </pc:picChg>
        <pc:picChg chg="mod">
          <ac:chgData name="Nguyen Binh" userId="acf7f2a7-1119-454a-99ee-b7b1d8425230" providerId="ADAL" clId="{162B37D4-A83D-4508-BAEA-4B28D5587FEA}" dt="2023-04-02T20:12:14.030" v="2193" actId="1076"/>
          <ac:picMkLst>
            <pc:docMk/>
            <pc:sldMk cId="1932931898" sldId="1273"/>
            <ac:picMk id="1030" creationId="{907512DB-B9A1-B4B9-FB54-E654D3B0EF1C}"/>
          </ac:picMkLst>
        </pc:picChg>
        <pc:picChg chg="mod">
          <ac:chgData name="Nguyen Binh" userId="acf7f2a7-1119-454a-99ee-b7b1d8425230" providerId="ADAL" clId="{162B37D4-A83D-4508-BAEA-4B28D5587FEA}" dt="2023-04-02T20:12:14.030" v="2193" actId="1076"/>
          <ac:picMkLst>
            <pc:docMk/>
            <pc:sldMk cId="1932931898" sldId="1273"/>
            <ac:picMk id="1032" creationId="{AE5426A6-8A76-1AD9-B173-83E3CFD0850B}"/>
          </ac:picMkLst>
        </pc:picChg>
      </pc:sldChg>
      <pc:sldChg chg="add">
        <pc:chgData name="Nguyen Binh" userId="acf7f2a7-1119-454a-99ee-b7b1d8425230" providerId="ADAL" clId="{162B37D4-A83D-4508-BAEA-4B28D5587FEA}" dt="2023-04-02T19:12:43.024" v="1494"/>
        <pc:sldMkLst>
          <pc:docMk/>
          <pc:sldMk cId="352851872" sldId="1275"/>
        </pc:sldMkLst>
      </pc:sldChg>
      <pc:sldChg chg="modSp del mod ord">
        <pc:chgData name="Nguyen Binh" userId="acf7f2a7-1119-454a-99ee-b7b1d8425230" providerId="ADAL" clId="{162B37D4-A83D-4508-BAEA-4B28D5587FEA}" dt="2023-04-02T19:12:40.809" v="1493" actId="2696"/>
        <pc:sldMkLst>
          <pc:docMk/>
          <pc:sldMk cId="4084061012" sldId="1275"/>
        </pc:sldMkLst>
        <pc:graphicFrameChg chg="modGraphic">
          <ac:chgData name="Nguyen Binh" userId="acf7f2a7-1119-454a-99ee-b7b1d8425230" providerId="ADAL" clId="{162B37D4-A83D-4508-BAEA-4B28D5587FEA}" dt="2023-04-02T12:17:47.413" v="75" actId="400"/>
          <ac:graphicFrameMkLst>
            <pc:docMk/>
            <pc:sldMk cId="4084061012" sldId="1275"/>
            <ac:graphicFrameMk id="12" creationId="{03CB232D-5900-B189-5690-0212667518BD}"/>
          </ac:graphicFrameMkLst>
        </pc:graphicFrameChg>
      </pc:sldChg>
      <pc:sldChg chg="add del">
        <pc:chgData name="Nguyen Binh" userId="acf7f2a7-1119-454a-99ee-b7b1d8425230" providerId="ADAL" clId="{162B37D4-A83D-4508-BAEA-4B28D5587FEA}" dt="2023-04-03T03:09:18.045" v="4166" actId="47"/>
        <pc:sldMkLst>
          <pc:docMk/>
          <pc:sldMk cId="388131856" sldId="1276"/>
        </pc:sldMkLst>
      </pc:sldChg>
      <pc:sldChg chg="del">
        <pc:chgData name="Nguyen Binh" userId="acf7f2a7-1119-454a-99ee-b7b1d8425230" providerId="ADAL" clId="{162B37D4-A83D-4508-BAEA-4B28D5587FEA}" dt="2023-04-02T19:01:49.835" v="744" actId="2696"/>
        <pc:sldMkLst>
          <pc:docMk/>
          <pc:sldMk cId="3940429166" sldId="1276"/>
        </pc:sldMkLst>
      </pc:sldChg>
      <pc:sldChg chg="addSp delSp modSp del mod ord">
        <pc:chgData name="Nguyen Binh" userId="acf7f2a7-1119-454a-99ee-b7b1d8425230" providerId="ADAL" clId="{162B37D4-A83D-4508-BAEA-4B28D5587FEA}" dt="2023-04-02T19:12:34.791" v="1491" actId="2696"/>
        <pc:sldMkLst>
          <pc:docMk/>
          <pc:sldMk cId="1555013277" sldId="1277"/>
        </pc:sldMkLst>
        <pc:spChg chg="mod">
          <ac:chgData name="Nguyen Binh" userId="acf7f2a7-1119-454a-99ee-b7b1d8425230" providerId="ADAL" clId="{162B37D4-A83D-4508-BAEA-4B28D5587FEA}" dt="2023-04-02T12:03:23.533" v="70" actId="20577"/>
          <ac:spMkLst>
            <pc:docMk/>
            <pc:sldMk cId="1555013277" sldId="1277"/>
            <ac:spMk id="3" creationId="{4F003DD4-4D55-CBA1-4C4F-C77B6DE44D68}"/>
          </ac:spMkLst>
        </pc:spChg>
        <pc:spChg chg="mod">
          <ac:chgData name="Nguyen Binh" userId="acf7f2a7-1119-454a-99ee-b7b1d8425230" providerId="ADAL" clId="{162B37D4-A83D-4508-BAEA-4B28D5587FEA}" dt="2023-04-02T19:10:01.180" v="1482" actId="113"/>
          <ac:spMkLst>
            <pc:docMk/>
            <pc:sldMk cId="1555013277" sldId="1277"/>
            <ac:spMk id="4" creationId="{C3174004-05CD-CA88-A5A7-0D681A6714DD}"/>
          </ac:spMkLst>
        </pc:spChg>
        <pc:spChg chg="add del">
          <ac:chgData name="Nguyen Binh" userId="acf7f2a7-1119-454a-99ee-b7b1d8425230" providerId="ADAL" clId="{162B37D4-A83D-4508-BAEA-4B28D5587FEA}" dt="2023-04-02T19:10:17.859" v="1486"/>
          <ac:spMkLst>
            <pc:docMk/>
            <pc:sldMk cId="1555013277" sldId="1277"/>
            <ac:spMk id="6" creationId="{05DA53B8-BBC5-52FB-F082-2AF593E23854}"/>
          </ac:spMkLst>
        </pc:spChg>
      </pc:sldChg>
      <pc:sldChg chg="addSp delSp modSp add mod modAnim">
        <pc:chgData name="Nguyen Binh" userId="acf7f2a7-1119-454a-99ee-b7b1d8425230" providerId="ADAL" clId="{162B37D4-A83D-4508-BAEA-4B28D5587FEA}" dt="2023-04-03T13:24:34.486" v="13461" actId="20577"/>
        <pc:sldMkLst>
          <pc:docMk/>
          <pc:sldMk cId="2108301500" sldId="1277"/>
        </pc:sldMkLst>
        <pc:spChg chg="del mod">
          <ac:chgData name="Nguyen Binh" userId="acf7f2a7-1119-454a-99ee-b7b1d8425230" providerId="ADAL" clId="{162B37D4-A83D-4508-BAEA-4B28D5587FEA}" dt="2023-04-03T09:59:57.962" v="7417" actId="478"/>
          <ac:spMkLst>
            <pc:docMk/>
            <pc:sldMk cId="2108301500" sldId="1277"/>
            <ac:spMk id="2" creationId="{34E2EDB0-CDB3-85D2-8588-90933514CA9D}"/>
          </ac:spMkLst>
        </pc:spChg>
        <pc:spChg chg="mod">
          <ac:chgData name="Nguyen Binh" userId="acf7f2a7-1119-454a-99ee-b7b1d8425230" providerId="ADAL" clId="{162B37D4-A83D-4508-BAEA-4B28D5587FEA}" dt="2023-04-03T10:47:33.054" v="9436" actId="20577"/>
          <ac:spMkLst>
            <pc:docMk/>
            <pc:sldMk cId="2108301500" sldId="1277"/>
            <ac:spMk id="3" creationId="{4F003DD4-4D55-CBA1-4C4F-C77B6DE44D68}"/>
          </ac:spMkLst>
        </pc:spChg>
        <pc:spChg chg="mod ord">
          <ac:chgData name="Nguyen Binh" userId="acf7f2a7-1119-454a-99ee-b7b1d8425230" providerId="ADAL" clId="{162B37D4-A83D-4508-BAEA-4B28D5587FEA}" dt="2023-04-03T10:56:46.894" v="9472" actId="21"/>
          <ac:spMkLst>
            <pc:docMk/>
            <pc:sldMk cId="2108301500" sldId="1277"/>
            <ac:spMk id="4" creationId="{C3174004-05CD-CA88-A5A7-0D681A6714DD}"/>
          </ac:spMkLst>
        </pc:spChg>
        <pc:spChg chg="add del mod">
          <ac:chgData name="Nguyen Binh" userId="acf7f2a7-1119-454a-99ee-b7b1d8425230" providerId="ADAL" clId="{162B37D4-A83D-4508-BAEA-4B28D5587FEA}" dt="2023-04-03T10:00:01.026" v="7418" actId="478"/>
          <ac:spMkLst>
            <pc:docMk/>
            <pc:sldMk cId="2108301500" sldId="1277"/>
            <ac:spMk id="6" creationId="{308797AD-9154-5847-2441-E0ADC2D5B08F}"/>
          </ac:spMkLst>
        </pc:spChg>
        <pc:spChg chg="add del">
          <ac:chgData name="Nguyen Binh" userId="acf7f2a7-1119-454a-99ee-b7b1d8425230" providerId="ADAL" clId="{162B37D4-A83D-4508-BAEA-4B28D5587FEA}" dt="2023-04-03T10:56:44.153" v="9471"/>
          <ac:spMkLst>
            <pc:docMk/>
            <pc:sldMk cId="2108301500" sldId="1277"/>
            <ac:spMk id="8" creationId="{A7A87746-78CB-65EB-42E0-3535E5B42432}"/>
          </ac:spMkLst>
        </pc:spChg>
        <pc:spChg chg="del mod">
          <ac:chgData name="Nguyen Binh" userId="acf7f2a7-1119-454a-99ee-b7b1d8425230" providerId="ADAL" clId="{162B37D4-A83D-4508-BAEA-4B28D5587FEA}" dt="2023-04-03T10:04:41.133" v="7736" actId="21"/>
          <ac:spMkLst>
            <pc:docMk/>
            <pc:sldMk cId="2108301500" sldId="1277"/>
            <ac:spMk id="9" creationId="{62C6B1BE-B966-B233-4ECB-2B7949ACD8A6}"/>
          </ac:spMkLst>
        </pc:spChg>
        <pc:spChg chg="add mod">
          <ac:chgData name="Nguyen Binh" userId="acf7f2a7-1119-454a-99ee-b7b1d8425230" providerId="ADAL" clId="{162B37D4-A83D-4508-BAEA-4B28D5587FEA}" dt="2023-04-03T13:24:34.486" v="13461" actId="20577"/>
          <ac:spMkLst>
            <pc:docMk/>
            <pc:sldMk cId="2108301500" sldId="1277"/>
            <ac:spMk id="11" creationId="{B01352E7-CF68-1F9D-EF91-A3F035674ECB}"/>
          </ac:spMkLst>
        </pc:spChg>
      </pc:sldChg>
      <pc:sldChg chg="del">
        <pc:chgData name="Nguyen Binh" userId="acf7f2a7-1119-454a-99ee-b7b1d8425230" providerId="ADAL" clId="{162B37D4-A83D-4508-BAEA-4B28D5587FEA}" dt="2023-04-02T17:55:26.154" v="687" actId="47"/>
        <pc:sldMkLst>
          <pc:docMk/>
          <pc:sldMk cId="2482096964" sldId="1278"/>
        </pc:sldMkLst>
      </pc:sldChg>
      <pc:sldChg chg="del">
        <pc:chgData name="Nguyen Binh" userId="acf7f2a7-1119-454a-99ee-b7b1d8425230" providerId="ADAL" clId="{162B37D4-A83D-4508-BAEA-4B28D5587FEA}" dt="2023-04-02T17:55:26.154" v="687" actId="47"/>
        <pc:sldMkLst>
          <pc:docMk/>
          <pc:sldMk cId="2275197887" sldId="1279"/>
        </pc:sldMkLst>
      </pc:sldChg>
      <pc:sldChg chg="del">
        <pc:chgData name="Nguyen Binh" userId="acf7f2a7-1119-454a-99ee-b7b1d8425230" providerId="ADAL" clId="{162B37D4-A83D-4508-BAEA-4B28D5587FEA}" dt="2023-04-02T17:55:29.121" v="688" actId="47"/>
        <pc:sldMkLst>
          <pc:docMk/>
          <pc:sldMk cId="2193505888" sldId="1280"/>
        </pc:sldMkLst>
      </pc:sldChg>
      <pc:sldChg chg="del">
        <pc:chgData name="Nguyen Binh" userId="acf7f2a7-1119-454a-99ee-b7b1d8425230" providerId="ADAL" clId="{162B37D4-A83D-4508-BAEA-4B28D5587FEA}" dt="2023-04-02T17:55:13.947" v="686" actId="47"/>
        <pc:sldMkLst>
          <pc:docMk/>
          <pc:sldMk cId="2718928076" sldId="1281"/>
        </pc:sldMkLst>
      </pc:sldChg>
      <pc:sldChg chg="delSp modSp mod modAnim">
        <pc:chgData name="Nguyen Binh" userId="acf7f2a7-1119-454a-99ee-b7b1d8425230" providerId="ADAL" clId="{162B37D4-A83D-4508-BAEA-4B28D5587FEA}" dt="2023-04-03T10:35:36.542" v="9365" actId="20577"/>
        <pc:sldMkLst>
          <pc:docMk/>
          <pc:sldMk cId="2329414321" sldId="1283"/>
        </pc:sldMkLst>
        <pc:spChg chg="del">
          <ac:chgData name="Nguyen Binh" userId="acf7f2a7-1119-454a-99ee-b7b1d8425230" providerId="ADAL" clId="{162B37D4-A83D-4508-BAEA-4B28D5587FEA}" dt="2023-04-02T19:00:37.316" v="741" actId="478"/>
          <ac:spMkLst>
            <pc:docMk/>
            <pc:sldMk cId="2329414321" sldId="1283"/>
            <ac:spMk id="2" creationId="{54EDAAFF-5F88-911C-A54B-A9D5C2BD16F6}"/>
          </ac:spMkLst>
        </pc:spChg>
        <pc:spChg chg="mod">
          <ac:chgData name="Nguyen Binh" userId="acf7f2a7-1119-454a-99ee-b7b1d8425230" providerId="ADAL" clId="{162B37D4-A83D-4508-BAEA-4B28D5587FEA}" dt="2023-04-03T10:32:33.935" v="9318" actId="20577"/>
          <ac:spMkLst>
            <pc:docMk/>
            <pc:sldMk cId="2329414321" sldId="1283"/>
            <ac:spMk id="3" creationId="{A4E48FE8-A6DB-DD5E-B264-3B6C632EB5B6}"/>
          </ac:spMkLst>
        </pc:spChg>
        <pc:spChg chg="mod">
          <ac:chgData name="Nguyen Binh" userId="acf7f2a7-1119-454a-99ee-b7b1d8425230" providerId="ADAL" clId="{162B37D4-A83D-4508-BAEA-4B28D5587FEA}" dt="2023-04-03T10:35:29.612" v="9364" actId="20577"/>
          <ac:spMkLst>
            <pc:docMk/>
            <pc:sldMk cId="2329414321" sldId="1283"/>
            <ac:spMk id="4" creationId="{5348B3B4-AA8D-F4EE-F2B5-1140DB55D52D}"/>
          </ac:spMkLst>
        </pc:spChg>
        <pc:spChg chg="mod">
          <ac:chgData name="Nguyen Binh" userId="acf7f2a7-1119-454a-99ee-b7b1d8425230" providerId="ADAL" clId="{162B37D4-A83D-4508-BAEA-4B28D5587FEA}" dt="2023-04-03T10:35:36.542" v="9365" actId="20577"/>
          <ac:spMkLst>
            <pc:docMk/>
            <pc:sldMk cId="2329414321" sldId="1283"/>
            <ac:spMk id="5" creationId="{DF8812B7-C14A-2CC1-47A9-18BAF541DA00}"/>
          </ac:spMkLst>
        </pc:spChg>
        <pc:spChg chg="mod">
          <ac:chgData name="Nguyen Binh" userId="acf7f2a7-1119-454a-99ee-b7b1d8425230" providerId="ADAL" clId="{162B37D4-A83D-4508-BAEA-4B28D5587FEA}" dt="2023-04-03T10:30:37.374" v="9217" actId="14100"/>
          <ac:spMkLst>
            <pc:docMk/>
            <pc:sldMk cId="2329414321" sldId="1283"/>
            <ac:spMk id="6" creationId="{48166C48-2F3D-543B-1158-8305AA055B59}"/>
          </ac:spMkLst>
        </pc:spChg>
        <pc:spChg chg="mod">
          <ac:chgData name="Nguyen Binh" userId="acf7f2a7-1119-454a-99ee-b7b1d8425230" providerId="ADAL" clId="{162B37D4-A83D-4508-BAEA-4B28D5587FEA}" dt="2023-04-03T10:32:10.478" v="9299" actId="1076"/>
          <ac:spMkLst>
            <pc:docMk/>
            <pc:sldMk cId="2329414321" sldId="1283"/>
            <ac:spMk id="7" creationId="{B97CA00F-72A7-38EE-5AD6-037C2FE174B4}"/>
          </ac:spMkLst>
        </pc:spChg>
        <pc:spChg chg="mod">
          <ac:chgData name="Nguyen Binh" userId="acf7f2a7-1119-454a-99ee-b7b1d8425230" providerId="ADAL" clId="{162B37D4-A83D-4508-BAEA-4B28D5587FEA}" dt="2023-04-03T10:32:07.437" v="9298" actId="1076"/>
          <ac:spMkLst>
            <pc:docMk/>
            <pc:sldMk cId="2329414321" sldId="1283"/>
            <ac:spMk id="8" creationId="{0BC62E56-7943-4F44-81C2-559259BDE147}"/>
          </ac:spMkLst>
        </pc:spChg>
        <pc:spChg chg="mod">
          <ac:chgData name="Nguyen Binh" userId="acf7f2a7-1119-454a-99ee-b7b1d8425230" providerId="ADAL" clId="{162B37D4-A83D-4508-BAEA-4B28D5587FEA}" dt="2023-04-02T21:00:44.352" v="3151" actId="20577"/>
          <ac:spMkLst>
            <pc:docMk/>
            <pc:sldMk cId="2329414321" sldId="1283"/>
            <ac:spMk id="11" creationId="{8FD17BCA-27A3-436A-F53E-5542973B9CE6}"/>
          </ac:spMkLst>
        </pc:spChg>
      </pc:sldChg>
      <pc:sldChg chg="addSp delSp modSp mod ord modAnim">
        <pc:chgData name="Nguyen Binh" userId="acf7f2a7-1119-454a-99ee-b7b1d8425230" providerId="ADAL" clId="{162B37D4-A83D-4508-BAEA-4B28D5587FEA}" dt="2023-04-03T10:36:44.794" v="9378" actId="20577"/>
        <pc:sldMkLst>
          <pc:docMk/>
          <pc:sldMk cId="766373719" sldId="1284"/>
        </pc:sldMkLst>
        <pc:spChg chg="mod">
          <ac:chgData name="Nguyen Binh" userId="acf7f2a7-1119-454a-99ee-b7b1d8425230" providerId="ADAL" clId="{162B37D4-A83D-4508-BAEA-4B28D5587FEA}" dt="2023-04-02T21:01:47.472" v="3172" actId="20577"/>
          <ac:spMkLst>
            <pc:docMk/>
            <pc:sldMk cId="766373719" sldId="1284"/>
            <ac:spMk id="3" creationId="{2F63E213-0F0E-C13F-EE7F-33AB09769E2C}"/>
          </ac:spMkLst>
        </pc:spChg>
        <pc:spChg chg="add mod">
          <ac:chgData name="Nguyen Binh" userId="acf7f2a7-1119-454a-99ee-b7b1d8425230" providerId="ADAL" clId="{162B37D4-A83D-4508-BAEA-4B28D5587FEA}" dt="2023-04-02T20:17:17.196" v="2467" actId="1076"/>
          <ac:spMkLst>
            <pc:docMk/>
            <pc:sldMk cId="766373719" sldId="1284"/>
            <ac:spMk id="8" creationId="{8606A7AB-81A7-14CF-FF53-DD5BA4098192}"/>
          </ac:spMkLst>
        </pc:spChg>
        <pc:spChg chg="add mod">
          <ac:chgData name="Nguyen Binh" userId="acf7f2a7-1119-454a-99ee-b7b1d8425230" providerId="ADAL" clId="{162B37D4-A83D-4508-BAEA-4B28D5587FEA}" dt="2023-04-03T07:56:04.750" v="4475" actId="27107"/>
          <ac:spMkLst>
            <pc:docMk/>
            <pc:sldMk cId="766373719" sldId="1284"/>
            <ac:spMk id="10" creationId="{762F679F-9317-EF0F-7B25-54D3356AA324}"/>
          </ac:spMkLst>
        </pc:spChg>
        <pc:spChg chg="add mod">
          <ac:chgData name="Nguyen Binh" userId="acf7f2a7-1119-454a-99ee-b7b1d8425230" providerId="ADAL" clId="{162B37D4-A83D-4508-BAEA-4B28D5587FEA}" dt="2023-04-02T20:27:36.335" v="2974" actId="1076"/>
          <ac:spMkLst>
            <pc:docMk/>
            <pc:sldMk cId="766373719" sldId="1284"/>
            <ac:spMk id="11" creationId="{1D0A6DFA-9D04-A2E6-0F14-5E2A3C22F51D}"/>
          </ac:spMkLst>
        </pc:spChg>
        <pc:spChg chg="add mod">
          <ac:chgData name="Nguyen Binh" userId="acf7f2a7-1119-454a-99ee-b7b1d8425230" providerId="ADAL" clId="{162B37D4-A83D-4508-BAEA-4B28D5587FEA}" dt="2023-04-03T10:36:44.794" v="9378" actId="20577"/>
          <ac:spMkLst>
            <pc:docMk/>
            <pc:sldMk cId="766373719" sldId="1284"/>
            <ac:spMk id="12" creationId="{A0EBA0CC-D230-C91D-0AE1-4C375A42E5BF}"/>
          </ac:spMkLst>
        </pc:spChg>
        <pc:graphicFrameChg chg="del mod">
          <ac:chgData name="Nguyen Binh" userId="acf7f2a7-1119-454a-99ee-b7b1d8425230" providerId="ADAL" clId="{162B37D4-A83D-4508-BAEA-4B28D5587FEA}" dt="2023-04-02T17:49:10.664" v="506" actId="478"/>
          <ac:graphicFrameMkLst>
            <pc:docMk/>
            <pc:sldMk cId="766373719" sldId="1284"/>
            <ac:graphicFrameMk id="4" creationId="{A0660FEB-4ED5-12B2-803E-314D60BEAC0F}"/>
          </ac:graphicFrameMkLst>
        </pc:graphicFrameChg>
        <pc:graphicFrameChg chg="del mod">
          <ac:chgData name="Nguyen Binh" userId="acf7f2a7-1119-454a-99ee-b7b1d8425230" providerId="ADAL" clId="{162B37D4-A83D-4508-BAEA-4B28D5587FEA}" dt="2023-04-02T17:49:12.154" v="507" actId="478"/>
          <ac:graphicFrameMkLst>
            <pc:docMk/>
            <pc:sldMk cId="766373719" sldId="1284"/>
            <ac:graphicFrameMk id="5" creationId="{4EDF4A44-1692-6E06-DD15-42FFA84056FD}"/>
          </ac:graphicFrameMkLst>
        </pc:graphicFrameChg>
        <pc:graphicFrameChg chg="add mod">
          <ac:chgData name="Nguyen Binh" userId="acf7f2a7-1119-454a-99ee-b7b1d8425230" providerId="ADAL" clId="{162B37D4-A83D-4508-BAEA-4B28D5587FEA}" dt="2023-04-02T17:49:15.784" v="509" actId="1076"/>
          <ac:graphicFrameMkLst>
            <pc:docMk/>
            <pc:sldMk cId="766373719" sldId="1284"/>
            <ac:graphicFrameMk id="6" creationId="{B9F2F9D0-ED10-9D6A-1B35-AF6F2380C64E}"/>
          </ac:graphicFrameMkLst>
        </pc:graphicFrameChg>
        <pc:graphicFrameChg chg="add mod">
          <ac:chgData name="Nguyen Binh" userId="acf7f2a7-1119-454a-99ee-b7b1d8425230" providerId="ADAL" clId="{162B37D4-A83D-4508-BAEA-4B28D5587FEA}" dt="2023-04-02T17:49:15.784" v="509" actId="1076"/>
          <ac:graphicFrameMkLst>
            <pc:docMk/>
            <pc:sldMk cId="766373719" sldId="1284"/>
            <ac:graphicFrameMk id="7" creationId="{A6956E5B-DC35-BAE5-0A1A-7BC822C4C6D9}"/>
          </ac:graphicFrameMkLst>
        </pc:graphicFrameChg>
        <pc:picChg chg="add mod ord">
          <ac:chgData name="Nguyen Binh" userId="acf7f2a7-1119-454a-99ee-b7b1d8425230" providerId="ADAL" clId="{162B37D4-A83D-4508-BAEA-4B28D5587FEA}" dt="2023-04-02T20:22:41.642" v="2582" actId="1076"/>
          <ac:picMkLst>
            <pc:docMk/>
            <pc:sldMk cId="766373719" sldId="1284"/>
            <ac:picMk id="2" creationId="{C51A5CF7-12AA-C277-A49C-E0446C81B820}"/>
          </ac:picMkLst>
        </pc:picChg>
        <pc:picChg chg="del">
          <ac:chgData name="Nguyen Binh" userId="acf7f2a7-1119-454a-99ee-b7b1d8425230" providerId="ADAL" clId="{162B37D4-A83D-4508-BAEA-4B28D5587FEA}" dt="2023-04-02T17:43:50.103" v="496" actId="478"/>
          <ac:picMkLst>
            <pc:docMk/>
            <pc:sldMk cId="766373719" sldId="1284"/>
            <ac:picMk id="9" creationId="{60CADD48-1C6C-B7E7-1C72-88AE410C8E9C}"/>
          </ac:picMkLst>
        </pc:picChg>
      </pc:sldChg>
      <pc:sldChg chg="addSp delSp modSp mod modAnim">
        <pc:chgData name="Nguyen Binh" userId="acf7f2a7-1119-454a-99ee-b7b1d8425230" providerId="ADAL" clId="{162B37D4-A83D-4508-BAEA-4B28D5587FEA}" dt="2023-04-03T10:35:00.777" v="9360"/>
        <pc:sldMkLst>
          <pc:docMk/>
          <pc:sldMk cId="586409539" sldId="1285"/>
        </pc:sldMkLst>
        <pc:spChg chg="mod">
          <ac:chgData name="Nguyen Binh" userId="acf7f2a7-1119-454a-99ee-b7b1d8425230" providerId="ADAL" clId="{162B37D4-A83D-4508-BAEA-4B28D5587FEA}" dt="2023-04-02T21:01:40.180" v="3167" actId="20577"/>
          <ac:spMkLst>
            <pc:docMk/>
            <pc:sldMk cId="586409539" sldId="1285"/>
            <ac:spMk id="3" creationId="{2F63E213-0F0E-C13F-EE7F-33AB09769E2C}"/>
          </ac:spMkLst>
        </pc:spChg>
        <pc:spChg chg="add del">
          <ac:chgData name="Nguyen Binh" userId="acf7f2a7-1119-454a-99ee-b7b1d8425230" providerId="ADAL" clId="{162B37D4-A83D-4508-BAEA-4B28D5587FEA}" dt="2023-04-02T11:52:25.376" v="8"/>
          <ac:spMkLst>
            <pc:docMk/>
            <pc:sldMk cId="586409539" sldId="1285"/>
            <ac:spMk id="9" creationId="{19700A4E-52DF-F82E-0CEA-BE6CBF54A499}"/>
          </ac:spMkLst>
        </pc:spChg>
        <pc:spChg chg="add mod">
          <ac:chgData name="Nguyen Binh" userId="acf7f2a7-1119-454a-99ee-b7b1d8425230" providerId="ADAL" clId="{162B37D4-A83D-4508-BAEA-4B28D5587FEA}" dt="2023-04-02T20:28:48.475" v="3019" actId="255"/>
          <ac:spMkLst>
            <pc:docMk/>
            <pc:sldMk cId="586409539" sldId="1285"/>
            <ac:spMk id="15" creationId="{5F58DA83-047D-2D55-A483-51E3713D177E}"/>
          </ac:spMkLst>
        </pc:spChg>
        <pc:spChg chg="del">
          <ac:chgData name="Nguyen Binh" userId="acf7f2a7-1119-454a-99ee-b7b1d8425230" providerId="ADAL" clId="{162B37D4-A83D-4508-BAEA-4B28D5587FEA}" dt="2023-04-02T11:47:18.120" v="0" actId="478"/>
          <ac:spMkLst>
            <pc:docMk/>
            <pc:sldMk cId="586409539" sldId="1285"/>
            <ac:spMk id="17" creationId="{E7F02059-2AC5-290E-A52E-564A48E63A16}"/>
          </ac:spMkLst>
        </pc:spChg>
        <pc:spChg chg="del">
          <ac:chgData name="Nguyen Binh" userId="acf7f2a7-1119-454a-99ee-b7b1d8425230" providerId="ADAL" clId="{162B37D4-A83D-4508-BAEA-4B28D5587FEA}" dt="2023-04-02T11:47:20.174" v="1" actId="478"/>
          <ac:spMkLst>
            <pc:docMk/>
            <pc:sldMk cId="586409539" sldId="1285"/>
            <ac:spMk id="18" creationId="{9A7D3079-6953-43E4-AA23-28579A319330}"/>
          </ac:spMkLst>
        </pc:spChg>
        <pc:spChg chg="add mod">
          <ac:chgData name="Nguyen Binh" userId="acf7f2a7-1119-454a-99ee-b7b1d8425230" providerId="ADAL" clId="{162B37D4-A83D-4508-BAEA-4B28D5587FEA}" dt="2023-04-02T20:28:56.062" v="3020" actId="14100"/>
          <ac:spMkLst>
            <pc:docMk/>
            <pc:sldMk cId="586409539" sldId="1285"/>
            <ac:spMk id="19" creationId="{4231B74D-11DB-6D7B-57EC-56594A40C175}"/>
          </ac:spMkLst>
        </pc:spChg>
        <pc:graphicFrameChg chg="mod">
          <ac:chgData name="Nguyen Binh" userId="acf7f2a7-1119-454a-99ee-b7b1d8425230" providerId="ADAL" clId="{162B37D4-A83D-4508-BAEA-4B28D5587FEA}" dt="2023-04-02T17:43:16.254" v="494" actId="1076"/>
          <ac:graphicFrameMkLst>
            <pc:docMk/>
            <pc:sldMk cId="586409539" sldId="1285"/>
            <ac:graphicFrameMk id="5" creationId="{4EDF4A44-1692-6E06-DD15-42FFA84056FD}"/>
          </ac:graphicFrameMkLst>
        </pc:graphicFrameChg>
        <pc:picChg chg="del">
          <ac:chgData name="Nguyen Binh" userId="acf7f2a7-1119-454a-99ee-b7b1d8425230" providerId="ADAL" clId="{162B37D4-A83D-4508-BAEA-4B28D5587FEA}" dt="2023-04-02T11:47:25.841" v="2" actId="478"/>
          <ac:picMkLst>
            <pc:docMk/>
            <pc:sldMk cId="586409539" sldId="1285"/>
            <ac:picMk id="2" creationId="{B5118020-7DD2-B708-B871-CAA76F9715C6}"/>
          </ac:picMkLst>
        </pc:picChg>
        <pc:picChg chg="del">
          <ac:chgData name="Nguyen Binh" userId="acf7f2a7-1119-454a-99ee-b7b1d8425230" providerId="ADAL" clId="{162B37D4-A83D-4508-BAEA-4B28D5587FEA}" dt="2023-04-02T11:47:25.841" v="2" actId="478"/>
          <ac:picMkLst>
            <pc:docMk/>
            <pc:sldMk cId="586409539" sldId="1285"/>
            <ac:picMk id="6" creationId="{1A81FB79-F7BA-0C37-D13F-37C9242BF254}"/>
          </ac:picMkLst>
        </pc:picChg>
        <pc:picChg chg="del">
          <ac:chgData name="Nguyen Binh" userId="acf7f2a7-1119-454a-99ee-b7b1d8425230" providerId="ADAL" clId="{162B37D4-A83D-4508-BAEA-4B28D5587FEA}" dt="2023-04-02T11:47:25.841" v="2" actId="478"/>
          <ac:picMkLst>
            <pc:docMk/>
            <pc:sldMk cId="586409539" sldId="1285"/>
            <ac:picMk id="7" creationId="{FED89147-4ADB-4568-A28D-BFFF0CDB3346}"/>
          </ac:picMkLst>
        </pc:picChg>
        <pc:picChg chg="del">
          <ac:chgData name="Nguyen Binh" userId="acf7f2a7-1119-454a-99ee-b7b1d8425230" providerId="ADAL" clId="{162B37D4-A83D-4508-BAEA-4B28D5587FEA}" dt="2023-04-02T11:47:25.841" v="2" actId="478"/>
          <ac:picMkLst>
            <pc:docMk/>
            <pc:sldMk cId="586409539" sldId="1285"/>
            <ac:picMk id="8" creationId="{44646277-FDF8-7515-6C11-48473C1B90DC}"/>
          </ac:picMkLst>
        </pc:picChg>
        <pc:picChg chg="del">
          <ac:chgData name="Nguyen Binh" userId="acf7f2a7-1119-454a-99ee-b7b1d8425230" providerId="ADAL" clId="{162B37D4-A83D-4508-BAEA-4B28D5587FEA}" dt="2023-04-02T11:47:25.841" v="2" actId="478"/>
          <ac:picMkLst>
            <pc:docMk/>
            <pc:sldMk cId="586409539" sldId="1285"/>
            <ac:picMk id="10" creationId="{BCF7C3A3-0CDA-1463-33E7-E40213ADAA08}"/>
          </ac:picMkLst>
        </pc:picChg>
        <pc:picChg chg="del">
          <ac:chgData name="Nguyen Binh" userId="acf7f2a7-1119-454a-99ee-b7b1d8425230" providerId="ADAL" clId="{162B37D4-A83D-4508-BAEA-4B28D5587FEA}" dt="2023-04-02T11:47:25.841" v="2" actId="478"/>
          <ac:picMkLst>
            <pc:docMk/>
            <pc:sldMk cId="586409539" sldId="1285"/>
            <ac:picMk id="11" creationId="{C3366E8F-5314-E204-FCAE-413B5B171B46}"/>
          </ac:picMkLst>
        </pc:picChg>
        <pc:picChg chg="add del mod ord">
          <ac:chgData name="Nguyen Binh" userId="acf7f2a7-1119-454a-99ee-b7b1d8425230" providerId="ADAL" clId="{162B37D4-A83D-4508-BAEA-4B28D5587FEA}" dt="2023-04-02T17:42:11.974" v="489" actId="478"/>
          <ac:picMkLst>
            <pc:docMk/>
            <pc:sldMk cId="586409539" sldId="1285"/>
            <ac:picMk id="12" creationId="{DE6AE469-A281-7796-6DFD-6CBEC8EB2404}"/>
          </ac:picMkLst>
        </pc:picChg>
        <pc:picChg chg="add mod ord">
          <ac:chgData name="Nguyen Binh" userId="acf7f2a7-1119-454a-99ee-b7b1d8425230" providerId="ADAL" clId="{162B37D4-A83D-4508-BAEA-4B28D5587FEA}" dt="2023-04-02T17:43:20.128" v="495" actId="167"/>
          <ac:picMkLst>
            <pc:docMk/>
            <pc:sldMk cId="586409539" sldId="1285"/>
            <ac:picMk id="13" creationId="{0BAFCA8F-8363-B2F1-B32E-9E083D333958}"/>
          </ac:picMkLst>
        </pc:picChg>
        <pc:picChg chg="del mod">
          <ac:chgData name="Nguyen Binh" userId="acf7f2a7-1119-454a-99ee-b7b1d8425230" providerId="ADAL" clId="{162B37D4-A83D-4508-BAEA-4B28D5587FEA}" dt="2023-04-02T17:28:57.532" v="485" actId="478"/>
          <ac:picMkLst>
            <pc:docMk/>
            <pc:sldMk cId="586409539" sldId="1285"/>
            <ac:picMk id="14" creationId="{6756C5C8-4A8B-D418-4B7C-97F0891F945B}"/>
          </ac:picMkLst>
        </pc:picChg>
        <pc:picChg chg="add del mod">
          <ac:chgData name="Nguyen Binh" userId="acf7f2a7-1119-454a-99ee-b7b1d8425230" providerId="ADAL" clId="{162B37D4-A83D-4508-BAEA-4B28D5587FEA}" dt="2023-04-02T11:53:04.444" v="11" actId="478"/>
          <ac:picMkLst>
            <pc:docMk/>
            <pc:sldMk cId="586409539" sldId="1285"/>
            <ac:picMk id="1026" creationId="{1F1DCCEB-A73D-080D-8B98-39B179A0A3BA}"/>
          </ac:picMkLst>
        </pc:picChg>
      </pc:sldChg>
      <pc:sldChg chg="addSp delSp modSp mod modAnim">
        <pc:chgData name="Nguyen Binh" userId="acf7f2a7-1119-454a-99ee-b7b1d8425230" providerId="ADAL" clId="{162B37D4-A83D-4508-BAEA-4B28D5587FEA}" dt="2023-04-03T10:37:03.328" v="9380"/>
        <pc:sldMkLst>
          <pc:docMk/>
          <pc:sldMk cId="3671425745" sldId="1286"/>
        </pc:sldMkLst>
        <pc:spChg chg="mod">
          <ac:chgData name="Nguyen Binh" userId="acf7f2a7-1119-454a-99ee-b7b1d8425230" providerId="ADAL" clId="{162B37D4-A83D-4508-BAEA-4B28D5587FEA}" dt="2023-04-02T21:02:02.051" v="3174"/>
          <ac:spMkLst>
            <pc:docMk/>
            <pc:sldMk cId="3671425745" sldId="1286"/>
            <ac:spMk id="3" creationId="{2F63E213-0F0E-C13F-EE7F-33AB09769E2C}"/>
          </ac:spMkLst>
        </pc:spChg>
        <pc:spChg chg="mod">
          <ac:chgData name="Nguyen Binh" userId="acf7f2a7-1119-454a-99ee-b7b1d8425230" providerId="ADAL" clId="{162B37D4-A83D-4508-BAEA-4B28D5587FEA}" dt="2023-04-02T20:22:11.609" v="2576" actId="14100"/>
          <ac:spMkLst>
            <pc:docMk/>
            <pc:sldMk cId="3671425745" sldId="1286"/>
            <ac:spMk id="6" creationId="{65648800-A3D8-08E4-4D94-9AFBCD902CF3}"/>
          </ac:spMkLst>
        </pc:spChg>
        <pc:spChg chg="mod">
          <ac:chgData name="Nguyen Binh" userId="acf7f2a7-1119-454a-99ee-b7b1d8425230" providerId="ADAL" clId="{162B37D4-A83D-4508-BAEA-4B28D5587FEA}" dt="2023-04-02T20:40:32.801" v="3051" actId="1076"/>
          <ac:spMkLst>
            <pc:docMk/>
            <pc:sldMk cId="3671425745" sldId="1286"/>
            <ac:spMk id="7" creationId="{90A7AD0A-E326-ABA5-F2DD-C116CAAA8409}"/>
          </ac:spMkLst>
        </pc:spChg>
        <pc:picChg chg="del">
          <ac:chgData name="Nguyen Binh" userId="acf7f2a7-1119-454a-99ee-b7b1d8425230" providerId="ADAL" clId="{162B37D4-A83D-4508-BAEA-4B28D5587FEA}" dt="2023-04-02T17:49:51.998" v="510" actId="478"/>
          <ac:picMkLst>
            <pc:docMk/>
            <pc:sldMk cId="3671425745" sldId="1286"/>
            <ac:picMk id="2" creationId="{3A875BD8-9649-8276-2FB6-E978702BC8AB}"/>
          </ac:picMkLst>
        </pc:picChg>
        <pc:picChg chg="add mod ord">
          <ac:chgData name="Nguyen Binh" userId="acf7f2a7-1119-454a-99ee-b7b1d8425230" providerId="ADAL" clId="{162B37D4-A83D-4508-BAEA-4B28D5587FEA}" dt="2023-04-02T17:51:30.965" v="517" actId="167"/>
          <ac:picMkLst>
            <pc:docMk/>
            <pc:sldMk cId="3671425745" sldId="1286"/>
            <ac:picMk id="8" creationId="{1A98BAA6-D833-B658-0048-38B2D602E829}"/>
          </ac:picMkLst>
        </pc:picChg>
      </pc:sldChg>
      <pc:sldChg chg="del">
        <pc:chgData name="Nguyen Binh" userId="acf7f2a7-1119-454a-99ee-b7b1d8425230" providerId="ADAL" clId="{162B37D4-A83D-4508-BAEA-4B28D5587FEA}" dt="2023-04-03T01:45:49.762" v="4112" actId="47"/>
        <pc:sldMkLst>
          <pc:docMk/>
          <pc:sldMk cId="2887501492" sldId="1287"/>
        </pc:sldMkLst>
      </pc:sldChg>
      <pc:sldChg chg="modSp new del mod ord">
        <pc:chgData name="Nguyen Binh" userId="acf7f2a7-1119-454a-99ee-b7b1d8425230" providerId="ADAL" clId="{162B37D4-A83D-4508-BAEA-4B28D5587FEA}" dt="2023-04-03T07:50:37.976" v="4431" actId="47"/>
        <pc:sldMkLst>
          <pc:docMk/>
          <pc:sldMk cId="2449419707" sldId="1288"/>
        </pc:sldMkLst>
        <pc:spChg chg="mod">
          <ac:chgData name="Nguyen Binh" userId="acf7f2a7-1119-454a-99ee-b7b1d8425230" providerId="ADAL" clId="{162B37D4-A83D-4508-BAEA-4B28D5587FEA}" dt="2023-04-02T21:55:13.599" v="4045" actId="20577"/>
          <ac:spMkLst>
            <pc:docMk/>
            <pc:sldMk cId="2449419707" sldId="1288"/>
            <ac:spMk id="2" creationId="{61AC6B6A-61DE-E2C9-F17F-DBBE14CACCE7}"/>
          </ac:spMkLst>
        </pc:spChg>
        <pc:spChg chg="mod">
          <ac:chgData name="Nguyen Binh" userId="acf7f2a7-1119-454a-99ee-b7b1d8425230" providerId="ADAL" clId="{162B37D4-A83D-4508-BAEA-4B28D5587FEA}" dt="2023-04-02T21:54:33.555" v="4032" actId="20577"/>
          <ac:spMkLst>
            <pc:docMk/>
            <pc:sldMk cId="2449419707" sldId="1288"/>
            <ac:spMk id="3" creationId="{F9CC81A1-F0E3-BFF8-9FD3-1BF5597A15FD}"/>
          </ac:spMkLst>
        </pc:spChg>
      </pc:sldChg>
      <pc:sldChg chg="addSp delSp modSp add mod ord addAnim delAnim modAnim">
        <pc:chgData name="Nguyen Binh" userId="acf7f2a7-1119-454a-99ee-b7b1d8425230" providerId="ADAL" clId="{162B37D4-A83D-4508-BAEA-4B28D5587FEA}" dt="2023-04-03T12:07:37.366" v="13343" actId="1076"/>
        <pc:sldMkLst>
          <pc:docMk/>
          <pc:sldMk cId="96526785" sldId="1289"/>
        </pc:sldMkLst>
        <pc:spChg chg="del mod">
          <ac:chgData name="Nguyen Binh" userId="acf7f2a7-1119-454a-99ee-b7b1d8425230" providerId="ADAL" clId="{162B37D4-A83D-4508-BAEA-4B28D5587FEA}" dt="2023-04-03T11:58:19.136" v="13237" actId="478"/>
          <ac:spMkLst>
            <pc:docMk/>
            <pc:sldMk cId="96526785" sldId="1289"/>
            <ac:spMk id="2" creationId="{61AC6B6A-61DE-E2C9-F17F-DBBE14CACCE7}"/>
          </ac:spMkLst>
        </pc:spChg>
        <pc:spChg chg="mod">
          <ac:chgData name="Nguyen Binh" userId="acf7f2a7-1119-454a-99ee-b7b1d8425230" providerId="ADAL" clId="{162B37D4-A83D-4508-BAEA-4B28D5587FEA}" dt="2023-04-03T11:59:35.788" v="13255" actId="20577"/>
          <ac:spMkLst>
            <pc:docMk/>
            <pc:sldMk cId="96526785" sldId="1289"/>
            <ac:spMk id="3" creationId="{F9CC81A1-F0E3-BFF8-9FD3-1BF5597A15FD}"/>
          </ac:spMkLst>
        </pc:spChg>
        <pc:spChg chg="add del mod">
          <ac:chgData name="Nguyen Binh" userId="acf7f2a7-1119-454a-99ee-b7b1d8425230" providerId="ADAL" clId="{162B37D4-A83D-4508-BAEA-4B28D5587FEA}" dt="2023-04-03T11:58:19.136" v="13237" actId="478"/>
          <ac:spMkLst>
            <pc:docMk/>
            <pc:sldMk cId="96526785" sldId="1289"/>
            <ac:spMk id="7" creationId="{19F03219-AE8A-A72D-8954-A5149222E43D}"/>
          </ac:spMkLst>
        </pc:spChg>
        <pc:spChg chg="add del mod">
          <ac:chgData name="Nguyen Binh" userId="acf7f2a7-1119-454a-99ee-b7b1d8425230" providerId="ADAL" clId="{162B37D4-A83D-4508-BAEA-4B28D5587FEA}" dt="2023-04-03T11:58:19.136" v="13237" actId="478"/>
          <ac:spMkLst>
            <pc:docMk/>
            <pc:sldMk cId="96526785" sldId="1289"/>
            <ac:spMk id="8" creationId="{40CDD4AD-D8BF-6217-1D25-822FD7664DC6}"/>
          </ac:spMkLst>
        </pc:spChg>
        <pc:spChg chg="add del mod">
          <ac:chgData name="Nguyen Binh" userId="acf7f2a7-1119-454a-99ee-b7b1d8425230" providerId="ADAL" clId="{162B37D4-A83D-4508-BAEA-4B28D5587FEA}" dt="2023-04-03T11:18:00.172" v="10994"/>
          <ac:spMkLst>
            <pc:docMk/>
            <pc:sldMk cId="96526785" sldId="1289"/>
            <ac:spMk id="8" creationId="{6892CFBB-1D01-D479-E216-DA4E6C4C97BB}"/>
          </ac:spMkLst>
        </pc:spChg>
        <pc:spChg chg="add del mod">
          <ac:chgData name="Nguyen Binh" userId="acf7f2a7-1119-454a-99ee-b7b1d8425230" providerId="ADAL" clId="{162B37D4-A83D-4508-BAEA-4B28D5587FEA}" dt="2023-04-03T11:58:19.136" v="13237" actId="478"/>
          <ac:spMkLst>
            <pc:docMk/>
            <pc:sldMk cId="96526785" sldId="1289"/>
            <ac:spMk id="9" creationId="{F96A009C-5DA2-AA15-8200-97E1E78B229C}"/>
          </ac:spMkLst>
        </pc:spChg>
        <pc:spChg chg="add del mod">
          <ac:chgData name="Nguyen Binh" userId="acf7f2a7-1119-454a-99ee-b7b1d8425230" providerId="ADAL" clId="{162B37D4-A83D-4508-BAEA-4B28D5587FEA}" dt="2023-04-03T11:58:19.136" v="13237" actId="478"/>
          <ac:spMkLst>
            <pc:docMk/>
            <pc:sldMk cId="96526785" sldId="1289"/>
            <ac:spMk id="10" creationId="{30B9E32E-C98F-8EE9-350A-10C807C92BDB}"/>
          </ac:spMkLst>
        </pc:spChg>
        <pc:spChg chg="add del mod">
          <ac:chgData name="Nguyen Binh" userId="acf7f2a7-1119-454a-99ee-b7b1d8425230" providerId="ADAL" clId="{162B37D4-A83D-4508-BAEA-4B28D5587FEA}" dt="2023-04-03T11:58:21.317" v="13238" actId="478"/>
          <ac:spMkLst>
            <pc:docMk/>
            <pc:sldMk cId="96526785" sldId="1289"/>
            <ac:spMk id="12" creationId="{9BBFAC78-BC4E-9069-04EA-FA2352B612FD}"/>
          </ac:spMkLst>
        </pc:spChg>
        <pc:spChg chg="add del mod">
          <ac:chgData name="Nguyen Binh" userId="acf7f2a7-1119-454a-99ee-b7b1d8425230" providerId="ADAL" clId="{162B37D4-A83D-4508-BAEA-4B28D5587FEA}" dt="2023-04-03T12:00:51.817" v="13284" actId="478"/>
          <ac:spMkLst>
            <pc:docMk/>
            <pc:sldMk cId="96526785" sldId="1289"/>
            <ac:spMk id="13" creationId="{99046819-5974-C1F0-92B9-2BE7146F20C2}"/>
          </ac:spMkLst>
        </pc:spChg>
        <pc:spChg chg="add del mod">
          <ac:chgData name="Nguyen Binh" userId="acf7f2a7-1119-454a-99ee-b7b1d8425230" providerId="ADAL" clId="{162B37D4-A83D-4508-BAEA-4B28D5587FEA}" dt="2023-04-03T12:00:48.496" v="13283" actId="478"/>
          <ac:spMkLst>
            <pc:docMk/>
            <pc:sldMk cId="96526785" sldId="1289"/>
            <ac:spMk id="14" creationId="{C369653E-D29F-6446-62B6-C2B398FC7176}"/>
          </ac:spMkLst>
        </pc:spChg>
        <pc:spChg chg="add mod">
          <ac:chgData name="Nguyen Binh" userId="acf7f2a7-1119-454a-99ee-b7b1d8425230" providerId="ADAL" clId="{162B37D4-A83D-4508-BAEA-4B28D5587FEA}" dt="2023-04-03T12:07:37.366" v="13343" actId="1076"/>
          <ac:spMkLst>
            <pc:docMk/>
            <pc:sldMk cId="96526785" sldId="1289"/>
            <ac:spMk id="15" creationId="{7D3E6FA8-766F-A429-7BE6-A03D3D999FDE}"/>
          </ac:spMkLst>
        </pc:spChg>
        <pc:spChg chg="add mod">
          <ac:chgData name="Nguyen Binh" userId="acf7f2a7-1119-454a-99ee-b7b1d8425230" providerId="ADAL" clId="{162B37D4-A83D-4508-BAEA-4B28D5587FEA}" dt="2023-04-03T12:07:34.103" v="13342" actId="1076"/>
          <ac:spMkLst>
            <pc:docMk/>
            <pc:sldMk cId="96526785" sldId="1289"/>
            <ac:spMk id="16" creationId="{84271DF9-A208-7239-5943-5CB686C6E36A}"/>
          </ac:spMkLst>
        </pc:spChg>
        <pc:picChg chg="add del mod">
          <ac:chgData name="Nguyen Binh" userId="acf7f2a7-1119-454a-99ee-b7b1d8425230" providerId="ADAL" clId="{162B37D4-A83D-4508-BAEA-4B28D5587FEA}" dt="2023-04-03T09:31:08.724" v="5256" actId="21"/>
          <ac:picMkLst>
            <pc:docMk/>
            <pc:sldMk cId="96526785" sldId="1289"/>
            <ac:picMk id="4" creationId="{E46CC3A7-322F-4D80-45A9-24A7D6EC8559}"/>
          </ac:picMkLst>
        </pc:picChg>
        <pc:picChg chg="add del mod">
          <ac:chgData name="Nguyen Binh" userId="acf7f2a7-1119-454a-99ee-b7b1d8425230" providerId="ADAL" clId="{162B37D4-A83D-4508-BAEA-4B28D5587FEA}" dt="2023-04-03T11:58:19.136" v="13237" actId="478"/>
          <ac:picMkLst>
            <pc:docMk/>
            <pc:sldMk cId="96526785" sldId="1289"/>
            <ac:picMk id="4" creationId="{E95A7550-1067-C54D-2DD2-182EFBF018AE}"/>
          </ac:picMkLst>
        </pc:picChg>
        <pc:picChg chg="add del mod">
          <ac:chgData name="Nguyen Binh" userId="acf7f2a7-1119-454a-99ee-b7b1d8425230" providerId="ADAL" clId="{162B37D4-A83D-4508-BAEA-4B28D5587FEA}" dt="2023-04-03T11:58:19.136" v="13237" actId="478"/>
          <ac:picMkLst>
            <pc:docMk/>
            <pc:sldMk cId="96526785" sldId="1289"/>
            <ac:picMk id="5" creationId="{461710FA-A94F-7635-8DF3-6E9794E92B6D}"/>
          </ac:picMkLst>
        </pc:picChg>
        <pc:picChg chg="add del mod">
          <ac:chgData name="Nguyen Binh" userId="acf7f2a7-1119-454a-99ee-b7b1d8425230" providerId="ADAL" clId="{162B37D4-A83D-4508-BAEA-4B28D5587FEA}" dt="2023-04-03T09:30:51.088" v="5251" actId="21"/>
          <ac:picMkLst>
            <pc:docMk/>
            <pc:sldMk cId="96526785" sldId="1289"/>
            <ac:picMk id="5" creationId="{EAF9A758-F02B-207E-5DD0-5D0CC2EFF28D}"/>
          </ac:picMkLst>
        </pc:picChg>
        <pc:picChg chg="add del mod">
          <ac:chgData name="Nguyen Binh" userId="acf7f2a7-1119-454a-99ee-b7b1d8425230" providerId="ADAL" clId="{162B37D4-A83D-4508-BAEA-4B28D5587FEA}" dt="2023-04-03T11:58:19.136" v="13237" actId="478"/>
          <ac:picMkLst>
            <pc:docMk/>
            <pc:sldMk cId="96526785" sldId="1289"/>
            <ac:picMk id="6" creationId="{0362694D-B241-73BC-FA02-3688F2C2E65A}"/>
          </ac:picMkLst>
        </pc:picChg>
        <pc:picChg chg="add del mod">
          <ac:chgData name="Nguyen Binh" userId="acf7f2a7-1119-454a-99ee-b7b1d8425230" providerId="ADAL" clId="{162B37D4-A83D-4508-BAEA-4B28D5587FEA}" dt="2023-04-03T09:37:46.347" v="5368" actId="21"/>
          <ac:picMkLst>
            <pc:docMk/>
            <pc:sldMk cId="96526785" sldId="1289"/>
            <ac:picMk id="6" creationId="{D64C5DDA-23A3-7AE3-B205-5C1C1A1A5DBD}"/>
          </ac:picMkLst>
        </pc:picChg>
        <pc:picChg chg="add del mod">
          <ac:chgData name="Nguyen Binh" userId="acf7f2a7-1119-454a-99ee-b7b1d8425230" providerId="ADAL" clId="{162B37D4-A83D-4508-BAEA-4B28D5587FEA}" dt="2023-04-03T11:59:21.252" v="13248" actId="478"/>
          <ac:picMkLst>
            <pc:docMk/>
            <pc:sldMk cId="96526785" sldId="1289"/>
            <ac:picMk id="3074" creationId="{4EB2F4C9-43CE-FA75-2F20-96E7B3C4544E}"/>
          </ac:picMkLst>
        </pc:picChg>
        <pc:picChg chg="add del mod">
          <ac:chgData name="Nguyen Binh" userId="acf7f2a7-1119-454a-99ee-b7b1d8425230" providerId="ADAL" clId="{162B37D4-A83D-4508-BAEA-4B28D5587FEA}" dt="2023-04-03T11:59:21.252" v="13248" actId="478"/>
          <ac:picMkLst>
            <pc:docMk/>
            <pc:sldMk cId="96526785" sldId="1289"/>
            <ac:picMk id="3076" creationId="{318C99B6-F810-5886-F267-9D7C34EF1784}"/>
          </ac:picMkLst>
        </pc:picChg>
        <pc:picChg chg="add del mod">
          <ac:chgData name="Nguyen Binh" userId="acf7f2a7-1119-454a-99ee-b7b1d8425230" providerId="ADAL" clId="{162B37D4-A83D-4508-BAEA-4B28D5587FEA}" dt="2023-04-03T11:59:21.252" v="13248" actId="478"/>
          <ac:picMkLst>
            <pc:docMk/>
            <pc:sldMk cId="96526785" sldId="1289"/>
            <ac:picMk id="3078" creationId="{302C6783-7C8D-96EB-79AF-02DC453C2C37}"/>
          </ac:picMkLst>
        </pc:picChg>
        <pc:picChg chg="add mod">
          <ac:chgData name="Nguyen Binh" userId="acf7f2a7-1119-454a-99ee-b7b1d8425230" providerId="ADAL" clId="{162B37D4-A83D-4508-BAEA-4B28D5587FEA}" dt="2023-04-03T12:01:16.734" v="13301" actId="1076"/>
          <ac:picMkLst>
            <pc:docMk/>
            <pc:sldMk cId="96526785" sldId="1289"/>
            <ac:picMk id="3080" creationId="{6C96D497-2B11-F6E4-17DC-56348D743861}"/>
          </ac:picMkLst>
        </pc:picChg>
        <pc:picChg chg="add mod">
          <ac:chgData name="Nguyen Binh" userId="acf7f2a7-1119-454a-99ee-b7b1d8425230" providerId="ADAL" clId="{162B37D4-A83D-4508-BAEA-4B28D5587FEA}" dt="2023-04-03T12:01:13.648" v="13298" actId="14100"/>
          <ac:picMkLst>
            <pc:docMk/>
            <pc:sldMk cId="96526785" sldId="1289"/>
            <ac:picMk id="3082" creationId="{F771D206-F901-349E-BF3A-F3B6F29B56C0}"/>
          </ac:picMkLst>
        </pc:picChg>
        <pc:picChg chg="add mod">
          <ac:chgData name="Nguyen Binh" userId="acf7f2a7-1119-454a-99ee-b7b1d8425230" providerId="ADAL" clId="{162B37D4-A83D-4508-BAEA-4B28D5587FEA}" dt="2023-04-03T12:01:21.776" v="13303" actId="14100"/>
          <ac:picMkLst>
            <pc:docMk/>
            <pc:sldMk cId="96526785" sldId="1289"/>
            <ac:picMk id="3084" creationId="{C553CB10-3067-F454-954A-6A17421F7338}"/>
          </ac:picMkLst>
        </pc:picChg>
        <pc:picChg chg="add mod">
          <ac:chgData name="Nguyen Binh" userId="acf7f2a7-1119-454a-99ee-b7b1d8425230" providerId="ADAL" clId="{162B37D4-A83D-4508-BAEA-4B28D5587FEA}" dt="2023-04-03T12:06:00.262" v="13322" actId="14100"/>
          <ac:picMkLst>
            <pc:docMk/>
            <pc:sldMk cId="96526785" sldId="1289"/>
            <ac:picMk id="3086" creationId="{F5E58EC3-37A9-9E55-AA4A-45BC024433B9}"/>
          </ac:picMkLst>
        </pc:picChg>
      </pc:sldChg>
      <pc:sldChg chg="modSp add del mod">
        <pc:chgData name="Nguyen Binh" userId="acf7f2a7-1119-454a-99ee-b7b1d8425230" providerId="ADAL" clId="{162B37D4-A83D-4508-BAEA-4B28D5587FEA}" dt="2023-04-03T08:26:26.931" v="4780" actId="2696"/>
        <pc:sldMkLst>
          <pc:docMk/>
          <pc:sldMk cId="1580576862" sldId="1289"/>
        </pc:sldMkLst>
        <pc:spChg chg="mod">
          <ac:chgData name="Nguyen Binh" userId="acf7f2a7-1119-454a-99ee-b7b1d8425230" providerId="ADAL" clId="{162B37D4-A83D-4508-BAEA-4B28D5587FEA}" dt="2023-04-02T12:03:10.054" v="69" actId="20577"/>
          <ac:spMkLst>
            <pc:docMk/>
            <pc:sldMk cId="1580576862" sldId="1289"/>
            <ac:spMk id="3" creationId="{F9CC81A1-F0E3-BFF8-9FD3-1BF5597A15FD}"/>
          </ac:spMkLst>
        </pc:spChg>
      </pc:sldChg>
      <pc:sldChg chg="addSp delSp modSp del mod">
        <pc:chgData name="Nguyen Binh" userId="acf7f2a7-1119-454a-99ee-b7b1d8425230" providerId="ADAL" clId="{162B37D4-A83D-4508-BAEA-4B28D5587FEA}" dt="2023-04-02T21:00:56.486" v="3152" actId="2696"/>
        <pc:sldMkLst>
          <pc:docMk/>
          <pc:sldMk cId="1926011834" sldId="1290"/>
        </pc:sldMkLst>
        <pc:spChg chg="mod">
          <ac:chgData name="Nguyen Binh" userId="acf7f2a7-1119-454a-99ee-b7b1d8425230" providerId="ADAL" clId="{162B37D4-A83D-4508-BAEA-4B28D5587FEA}" dt="2023-04-02T17:53:33.888" v="655" actId="20577"/>
          <ac:spMkLst>
            <pc:docMk/>
            <pc:sldMk cId="1926011834" sldId="1290"/>
            <ac:spMk id="3" creationId="{C5063A61-B7CF-6381-9CFB-1F01E5A6D20E}"/>
          </ac:spMkLst>
        </pc:spChg>
        <pc:spChg chg="mod">
          <ac:chgData name="Nguyen Binh" userId="acf7f2a7-1119-454a-99ee-b7b1d8425230" providerId="ADAL" clId="{162B37D4-A83D-4508-BAEA-4B28D5587FEA}" dt="2023-04-02T20:46:25.092" v="3106" actId="1076"/>
          <ac:spMkLst>
            <pc:docMk/>
            <pc:sldMk cId="1926011834" sldId="1290"/>
            <ac:spMk id="11" creationId="{D208D349-BAB1-C983-007A-4594F5162E04}"/>
          </ac:spMkLst>
        </pc:spChg>
        <pc:spChg chg="mod">
          <ac:chgData name="Nguyen Binh" userId="acf7f2a7-1119-454a-99ee-b7b1d8425230" providerId="ADAL" clId="{162B37D4-A83D-4508-BAEA-4B28D5587FEA}" dt="2023-04-02T20:45:03.774" v="3085" actId="1076"/>
          <ac:spMkLst>
            <pc:docMk/>
            <pc:sldMk cId="1926011834" sldId="1290"/>
            <ac:spMk id="13" creationId="{98CC3D30-AF5A-0C8F-466B-1C5C2A6277B0}"/>
          </ac:spMkLst>
        </pc:spChg>
        <pc:spChg chg="mod">
          <ac:chgData name="Nguyen Binh" userId="acf7f2a7-1119-454a-99ee-b7b1d8425230" providerId="ADAL" clId="{162B37D4-A83D-4508-BAEA-4B28D5587FEA}" dt="2023-04-02T20:45:33.303" v="3092" actId="1076"/>
          <ac:spMkLst>
            <pc:docMk/>
            <pc:sldMk cId="1926011834" sldId="1290"/>
            <ac:spMk id="15" creationId="{8DB27D29-AC73-76DF-C274-FD873227E600}"/>
          </ac:spMkLst>
        </pc:spChg>
        <pc:spChg chg="del">
          <ac:chgData name="Nguyen Binh" userId="acf7f2a7-1119-454a-99ee-b7b1d8425230" providerId="ADAL" clId="{162B37D4-A83D-4508-BAEA-4B28D5587FEA}" dt="2023-04-02T13:35:52.757" v="189" actId="478"/>
          <ac:spMkLst>
            <pc:docMk/>
            <pc:sldMk cId="1926011834" sldId="1290"/>
            <ac:spMk id="17" creationId="{DC592E3F-235B-ED13-B370-45BAA94DF270}"/>
          </ac:spMkLst>
        </pc:spChg>
        <pc:spChg chg="mod">
          <ac:chgData name="Nguyen Binh" userId="acf7f2a7-1119-454a-99ee-b7b1d8425230" providerId="ADAL" clId="{162B37D4-A83D-4508-BAEA-4B28D5587FEA}" dt="2023-04-02T17:51:58.541" v="521" actId="1076"/>
          <ac:spMkLst>
            <pc:docMk/>
            <pc:sldMk cId="1926011834" sldId="1290"/>
            <ac:spMk id="18" creationId="{A9F90CA0-508E-2D61-B680-25B8601F3F8F}"/>
          </ac:spMkLst>
        </pc:spChg>
        <pc:spChg chg="mod">
          <ac:chgData name="Nguyen Binh" userId="acf7f2a7-1119-454a-99ee-b7b1d8425230" providerId="ADAL" clId="{162B37D4-A83D-4508-BAEA-4B28D5587FEA}" dt="2023-04-02T17:51:58.541" v="521" actId="1076"/>
          <ac:spMkLst>
            <pc:docMk/>
            <pc:sldMk cId="1926011834" sldId="1290"/>
            <ac:spMk id="19" creationId="{DEEBCCA8-0BF8-17A0-D432-167348694921}"/>
          </ac:spMkLst>
        </pc:spChg>
        <pc:spChg chg="del">
          <ac:chgData name="Nguyen Binh" userId="acf7f2a7-1119-454a-99ee-b7b1d8425230" providerId="ADAL" clId="{162B37D4-A83D-4508-BAEA-4B28D5587FEA}" dt="2023-04-02T13:24:24.486" v="134" actId="478"/>
          <ac:spMkLst>
            <pc:docMk/>
            <pc:sldMk cId="1926011834" sldId="1290"/>
            <ac:spMk id="20" creationId="{38D6F34E-6C69-E495-0772-2BD1A0143206}"/>
          </ac:spMkLst>
        </pc:spChg>
        <pc:spChg chg="del">
          <ac:chgData name="Nguyen Binh" userId="acf7f2a7-1119-454a-99ee-b7b1d8425230" providerId="ADAL" clId="{162B37D4-A83D-4508-BAEA-4B28D5587FEA}" dt="2023-04-02T13:24:24.486" v="134" actId="478"/>
          <ac:spMkLst>
            <pc:docMk/>
            <pc:sldMk cId="1926011834" sldId="1290"/>
            <ac:spMk id="21" creationId="{E665A789-9E89-E19E-D67C-73D0604D0361}"/>
          </ac:spMkLst>
        </pc:spChg>
        <pc:spChg chg="del">
          <ac:chgData name="Nguyen Binh" userId="acf7f2a7-1119-454a-99ee-b7b1d8425230" providerId="ADAL" clId="{162B37D4-A83D-4508-BAEA-4B28D5587FEA}" dt="2023-04-02T13:24:32.537" v="137" actId="478"/>
          <ac:spMkLst>
            <pc:docMk/>
            <pc:sldMk cId="1926011834" sldId="1290"/>
            <ac:spMk id="22" creationId="{C97D6D2A-4854-C61F-0F5C-3D38AE5D5F19}"/>
          </ac:spMkLst>
        </pc:spChg>
        <pc:spChg chg="del">
          <ac:chgData name="Nguyen Binh" userId="acf7f2a7-1119-454a-99ee-b7b1d8425230" providerId="ADAL" clId="{162B37D4-A83D-4508-BAEA-4B28D5587FEA}" dt="2023-04-02T13:24:32.537" v="137" actId="478"/>
          <ac:spMkLst>
            <pc:docMk/>
            <pc:sldMk cId="1926011834" sldId="1290"/>
            <ac:spMk id="23" creationId="{2C50F73B-1971-34EA-098D-82FDA8A8F933}"/>
          </ac:spMkLst>
        </pc:spChg>
        <pc:spChg chg="del">
          <ac:chgData name="Nguyen Binh" userId="acf7f2a7-1119-454a-99ee-b7b1d8425230" providerId="ADAL" clId="{162B37D4-A83D-4508-BAEA-4B28D5587FEA}" dt="2023-04-02T13:24:24.486" v="134" actId="478"/>
          <ac:spMkLst>
            <pc:docMk/>
            <pc:sldMk cId="1926011834" sldId="1290"/>
            <ac:spMk id="24" creationId="{4FAD5760-D448-844A-4152-06502E1FC436}"/>
          </ac:spMkLst>
        </pc:spChg>
        <pc:spChg chg="del">
          <ac:chgData name="Nguyen Binh" userId="acf7f2a7-1119-454a-99ee-b7b1d8425230" providerId="ADAL" clId="{162B37D4-A83D-4508-BAEA-4B28D5587FEA}" dt="2023-04-02T13:24:24.486" v="134" actId="478"/>
          <ac:spMkLst>
            <pc:docMk/>
            <pc:sldMk cId="1926011834" sldId="1290"/>
            <ac:spMk id="25" creationId="{6B71EF4C-DBAF-5D39-6338-A1F431C3C3D4}"/>
          </ac:spMkLst>
        </pc:spChg>
        <pc:spChg chg="del">
          <ac:chgData name="Nguyen Binh" userId="acf7f2a7-1119-454a-99ee-b7b1d8425230" providerId="ADAL" clId="{162B37D4-A83D-4508-BAEA-4B28D5587FEA}" dt="2023-04-02T13:24:24.486" v="134" actId="478"/>
          <ac:spMkLst>
            <pc:docMk/>
            <pc:sldMk cId="1926011834" sldId="1290"/>
            <ac:spMk id="26" creationId="{158975DF-CDDA-F1AC-B364-4C8ACD0A0D1E}"/>
          </ac:spMkLst>
        </pc:spChg>
        <pc:spChg chg="mod">
          <ac:chgData name="Nguyen Binh" userId="acf7f2a7-1119-454a-99ee-b7b1d8425230" providerId="ADAL" clId="{162B37D4-A83D-4508-BAEA-4B28D5587FEA}" dt="2023-04-02T17:50:55.703" v="513" actId="13822"/>
          <ac:spMkLst>
            <pc:docMk/>
            <pc:sldMk cId="1926011834" sldId="1290"/>
            <ac:spMk id="28" creationId="{E2E467E6-7FA1-FDD7-A726-E0294839DCA3}"/>
          </ac:spMkLst>
        </pc:spChg>
        <pc:spChg chg="mod">
          <ac:chgData name="Nguyen Binh" userId="acf7f2a7-1119-454a-99ee-b7b1d8425230" providerId="ADAL" clId="{162B37D4-A83D-4508-BAEA-4B28D5587FEA}" dt="2023-04-02T17:50:55.703" v="513" actId="13822"/>
          <ac:spMkLst>
            <pc:docMk/>
            <pc:sldMk cId="1926011834" sldId="1290"/>
            <ac:spMk id="29" creationId="{0C10F9ED-82A2-2C16-6916-EEA72D642838}"/>
          </ac:spMkLst>
        </pc:spChg>
        <pc:spChg chg="mod">
          <ac:chgData name="Nguyen Binh" userId="acf7f2a7-1119-454a-99ee-b7b1d8425230" providerId="ADAL" clId="{162B37D4-A83D-4508-BAEA-4B28D5587FEA}" dt="2023-04-02T17:50:58.934" v="514" actId="13822"/>
          <ac:spMkLst>
            <pc:docMk/>
            <pc:sldMk cId="1926011834" sldId="1290"/>
            <ac:spMk id="30" creationId="{AC44089E-1746-16CC-6B5B-E084997C1F0F}"/>
          </ac:spMkLst>
        </pc:spChg>
        <pc:spChg chg="mod">
          <ac:chgData name="Nguyen Binh" userId="acf7f2a7-1119-454a-99ee-b7b1d8425230" providerId="ADAL" clId="{162B37D4-A83D-4508-BAEA-4B28D5587FEA}" dt="2023-04-02T17:50:58.934" v="514" actId="13822"/>
          <ac:spMkLst>
            <pc:docMk/>
            <pc:sldMk cId="1926011834" sldId="1290"/>
            <ac:spMk id="31" creationId="{B5351941-A65F-F243-42B0-833FE85A4DAC}"/>
          </ac:spMkLst>
        </pc:spChg>
        <pc:spChg chg="mod">
          <ac:chgData name="Nguyen Binh" userId="acf7f2a7-1119-454a-99ee-b7b1d8425230" providerId="ADAL" clId="{162B37D4-A83D-4508-BAEA-4B28D5587FEA}" dt="2023-04-02T17:51:01.397" v="515" actId="13822"/>
          <ac:spMkLst>
            <pc:docMk/>
            <pc:sldMk cId="1926011834" sldId="1290"/>
            <ac:spMk id="32" creationId="{E1335B18-306E-2B2F-8F8F-A321C6B5EA46}"/>
          </ac:spMkLst>
        </pc:spChg>
        <pc:spChg chg="mod">
          <ac:chgData name="Nguyen Binh" userId="acf7f2a7-1119-454a-99ee-b7b1d8425230" providerId="ADAL" clId="{162B37D4-A83D-4508-BAEA-4B28D5587FEA}" dt="2023-04-02T17:51:01.397" v="515" actId="13822"/>
          <ac:spMkLst>
            <pc:docMk/>
            <pc:sldMk cId="1926011834" sldId="1290"/>
            <ac:spMk id="33" creationId="{771C2C33-48BF-5EA1-D274-33200817C90C}"/>
          </ac:spMkLst>
        </pc:spChg>
        <pc:spChg chg="mod">
          <ac:chgData name="Nguyen Binh" userId="acf7f2a7-1119-454a-99ee-b7b1d8425230" providerId="ADAL" clId="{162B37D4-A83D-4508-BAEA-4B28D5587FEA}" dt="2023-04-02T17:51:58.541" v="521" actId="1076"/>
          <ac:spMkLst>
            <pc:docMk/>
            <pc:sldMk cId="1926011834" sldId="1290"/>
            <ac:spMk id="34" creationId="{B0B717F2-C845-11DA-8AD3-608B4F678104}"/>
          </ac:spMkLst>
        </pc:spChg>
        <pc:spChg chg="mod">
          <ac:chgData name="Nguyen Binh" userId="acf7f2a7-1119-454a-99ee-b7b1d8425230" providerId="ADAL" clId="{162B37D4-A83D-4508-BAEA-4B28D5587FEA}" dt="2023-04-02T17:51:58.541" v="521" actId="1076"/>
          <ac:spMkLst>
            <pc:docMk/>
            <pc:sldMk cId="1926011834" sldId="1290"/>
            <ac:spMk id="35" creationId="{D965691C-A259-19FF-E7C8-5101DE229B69}"/>
          </ac:spMkLst>
        </pc:spChg>
        <pc:spChg chg="mod">
          <ac:chgData name="Nguyen Binh" userId="acf7f2a7-1119-454a-99ee-b7b1d8425230" providerId="ADAL" clId="{162B37D4-A83D-4508-BAEA-4B28D5587FEA}" dt="2023-04-02T17:51:58.541" v="521" actId="1076"/>
          <ac:spMkLst>
            <pc:docMk/>
            <pc:sldMk cId="1926011834" sldId="1290"/>
            <ac:spMk id="36" creationId="{33D2C3C7-8679-110D-43C0-9C2E8A9836ED}"/>
          </ac:spMkLst>
        </pc:spChg>
        <pc:spChg chg="mod">
          <ac:chgData name="Nguyen Binh" userId="acf7f2a7-1119-454a-99ee-b7b1d8425230" providerId="ADAL" clId="{162B37D4-A83D-4508-BAEA-4B28D5587FEA}" dt="2023-04-02T17:51:58.541" v="521" actId="1076"/>
          <ac:spMkLst>
            <pc:docMk/>
            <pc:sldMk cId="1926011834" sldId="1290"/>
            <ac:spMk id="37" creationId="{F3F042FE-9727-EA88-DA10-17DFD3490F7C}"/>
          </ac:spMkLst>
        </pc:spChg>
        <pc:spChg chg="mod">
          <ac:chgData name="Nguyen Binh" userId="acf7f2a7-1119-454a-99ee-b7b1d8425230" providerId="ADAL" clId="{162B37D4-A83D-4508-BAEA-4B28D5587FEA}" dt="2023-04-02T17:51:58.541" v="521" actId="1076"/>
          <ac:spMkLst>
            <pc:docMk/>
            <pc:sldMk cId="1926011834" sldId="1290"/>
            <ac:spMk id="38" creationId="{2433BD4C-6F93-A78B-7380-9B9ABFBA699C}"/>
          </ac:spMkLst>
        </pc:spChg>
        <pc:spChg chg="mod">
          <ac:chgData name="Nguyen Binh" userId="acf7f2a7-1119-454a-99ee-b7b1d8425230" providerId="ADAL" clId="{162B37D4-A83D-4508-BAEA-4B28D5587FEA}" dt="2023-04-02T17:51:58.541" v="521" actId="1076"/>
          <ac:spMkLst>
            <pc:docMk/>
            <pc:sldMk cId="1926011834" sldId="1290"/>
            <ac:spMk id="39" creationId="{059BAE49-BC72-A86E-3DEE-8214CE2536FD}"/>
          </ac:spMkLst>
        </pc:spChg>
        <pc:spChg chg="mod">
          <ac:chgData name="Nguyen Binh" userId="acf7f2a7-1119-454a-99ee-b7b1d8425230" providerId="ADAL" clId="{162B37D4-A83D-4508-BAEA-4B28D5587FEA}" dt="2023-04-02T17:51:58.541" v="521" actId="1076"/>
          <ac:spMkLst>
            <pc:docMk/>
            <pc:sldMk cId="1926011834" sldId="1290"/>
            <ac:spMk id="40" creationId="{6BDBC394-21AA-EBEF-551B-30861054964B}"/>
          </ac:spMkLst>
        </pc:spChg>
        <pc:spChg chg="mod">
          <ac:chgData name="Nguyen Binh" userId="acf7f2a7-1119-454a-99ee-b7b1d8425230" providerId="ADAL" clId="{162B37D4-A83D-4508-BAEA-4B28D5587FEA}" dt="2023-04-02T13:36:16.691" v="194" actId="1076"/>
          <ac:spMkLst>
            <pc:docMk/>
            <pc:sldMk cId="1926011834" sldId="1290"/>
            <ac:spMk id="41" creationId="{20F2195D-B57E-46B3-888C-D22598D3EFEE}"/>
          </ac:spMkLst>
        </pc:spChg>
        <pc:spChg chg="mod">
          <ac:chgData name="Nguyen Binh" userId="acf7f2a7-1119-454a-99ee-b7b1d8425230" providerId="ADAL" clId="{162B37D4-A83D-4508-BAEA-4B28D5587FEA}" dt="2023-04-02T13:36:16.691" v="194" actId="1076"/>
          <ac:spMkLst>
            <pc:docMk/>
            <pc:sldMk cId="1926011834" sldId="1290"/>
            <ac:spMk id="42" creationId="{37979786-6002-D634-E986-7E73AF069300}"/>
          </ac:spMkLst>
        </pc:spChg>
        <pc:spChg chg="add mod">
          <ac:chgData name="Nguyen Binh" userId="acf7f2a7-1119-454a-99ee-b7b1d8425230" providerId="ADAL" clId="{162B37D4-A83D-4508-BAEA-4B28D5587FEA}" dt="2023-04-02T17:54:10.076" v="684" actId="1076"/>
          <ac:spMkLst>
            <pc:docMk/>
            <pc:sldMk cId="1926011834" sldId="1290"/>
            <ac:spMk id="47" creationId="{BFC0C97E-E626-1735-19F1-E33C57F8A249}"/>
          </ac:spMkLst>
        </pc:spChg>
        <pc:spChg chg="del">
          <ac:chgData name="Nguyen Binh" userId="acf7f2a7-1119-454a-99ee-b7b1d8425230" providerId="ADAL" clId="{162B37D4-A83D-4508-BAEA-4B28D5587FEA}" dt="2023-04-02T13:24:32.537" v="137" actId="478"/>
          <ac:spMkLst>
            <pc:docMk/>
            <pc:sldMk cId="1926011834" sldId="1290"/>
            <ac:spMk id="51" creationId="{91401127-75F5-5BFD-257C-D5F2FA48F960}"/>
          </ac:spMkLst>
        </pc:spChg>
        <pc:spChg chg="add mod">
          <ac:chgData name="Nguyen Binh" userId="acf7f2a7-1119-454a-99ee-b7b1d8425230" providerId="ADAL" clId="{162B37D4-A83D-4508-BAEA-4B28D5587FEA}" dt="2023-04-02T17:54:13.198" v="685" actId="1076"/>
          <ac:spMkLst>
            <pc:docMk/>
            <pc:sldMk cId="1926011834" sldId="1290"/>
            <ac:spMk id="52" creationId="{1DADCF61-F1F4-71A1-F85A-AD67E58EE9AC}"/>
          </ac:spMkLst>
        </pc:spChg>
        <pc:spChg chg="add mod">
          <ac:chgData name="Nguyen Binh" userId="acf7f2a7-1119-454a-99ee-b7b1d8425230" providerId="ADAL" clId="{162B37D4-A83D-4508-BAEA-4B28D5587FEA}" dt="2023-04-02T17:54:10.076" v="684" actId="1076"/>
          <ac:spMkLst>
            <pc:docMk/>
            <pc:sldMk cId="1926011834" sldId="1290"/>
            <ac:spMk id="53" creationId="{3113B8B6-FC46-16B3-D565-E19750EDC1D4}"/>
          </ac:spMkLst>
        </pc:spChg>
        <pc:spChg chg="add mod">
          <ac:chgData name="Nguyen Binh" userId="acf7f2a7-1119-454a-99ee-b7b1d8425230" providerId="ADAL" clId="{162B37D4-A83D-4508-BAEA-4B28D5587FEA}" dt="2023-04-02T17:54:10.076" v="684" actId="1076"/>
          <ac:spMkLst>
            <pc:docMk/>
            <pc:sldMk cId="1926011834" sldId="1290"/>
            <ac:spMk id="54" creationId="{FF09D403-8716-C5E5-7B65-7277B645B6DE}"/>
          </ac:spMkLst>
        </pc:spChg>
        <pc:spChg chg="add mod">
          <ac:chgData name="Nguyen Binh" userId="acf7f2a7-1119-454a-99ee-b7b1d8425230" providerId="ADAL" clId="{162B37D4-A83D-4508-BAEA-4B28D5587FEA}" dt="2023-04-02T17:54:10.076" v="684" actId="1076"/>
          <ac:spMkLst>
            <pc:docMk/>
            <pc:sldMk cId="1926011834" sldId="1290"/>
            <ac:spMk id="55" creationId="{408EDF52-19BB-4C98-5C97-AAA42BFAAFE5}"/>
          </ac:spMkLst>
        </pc:spChg>
        <pc:spChg chg="add mod">
          <ac:chgData name="Nguyen Binh" userId="acf7f2a7-1119-454a-99ee-b7b1d8425230" providerId="ADAL" clId="{162B37D4-A83D-4508-BAEA-4B28D5587FEA}" dt="2023-04-02T17:54:10.076" v="684" actId="1076"/>
          <ac:spMkLst>
            <pc:docMk/>
            <pc:sldMk cId="1926011834" sldId="1290"/>
            <ac:spMk id="56" creationId="{009159C3-A243-4DCE-7AAF-C43F2D900A98}"/>
          </ac:spMkLst>
        </pc:spChg>
        <pc:spChg chg="add mod">
          <ac:chgData name="Nguyen Binh" userId="acf7f2a7-1119-454a-99ee-b7b1d8425230" providerId="ADAL" clId="{162B37D4-A83D-4508-BAEA-4B28D5587FEA}" dt="2023-04-02T17:54:10.076" v="684" actId="1076"/>
          <ac:spMkLst>
            <pc:docMk/>
            <pc:sldMk cId="1926011834" sldId="1290"/>
            <ac:spMk id="57" creationId="{BC3199E1-4AE1-2305-647C-08E1DDD8CBFA}"/>
          </ac:spMkLst>
        </pc:spChg>
        <pc:spChg chg="add mod">
          <ac:chgData name="Nguyen Binh" userId="acf7f2a7-1119-454a-99ee-b7b1d8425230" providerId="ADAL" clId="{162B37D4-A83D-4508-BAEA-4B28D5587FEA}" dt="2023-04-02T17:54:10.076" v="684" actId="1076"/>
          <ac:spMkLst>
            <pc:docMk/>
            <pc:sldMk cId="1926011834" sldId="1290"/>
            <ac:spMk id="58" creationId="{94543915-0D92-325F-ECE1-E7860B7EF648}"/>
          </ac:spMkLst>
        </pc:spChg>
        <pc:spChg chg="add mod">
          <ac:chgData name="Nguyen Binh" userId="acf7f2a7-1119-454a-99ee-b7b1d8425230" providerId="ADAL" clId="{162B37D4-A83D-4508-BAEA-4B28D5587FEA}" dt="2023-04-02T17:54:10.076" v="684" actId="1076"/>
          <ac:spMkLst>
            <pc:docMk/>
            <pc:sldMk cId="1926011834" sldId="1290"/>
            <ac:spMk id="59" creationId="{4C838477-E89A-4C64-BD84-0F975A5BE716}"/>
          </ac:spMkLst>
        </pc:spChg>
        <pc:spChg chg="add del mod">
          <ac:chgData name="Nguyen Binh" userId="acf7f2a7-1119-454a-99ee-b7b1d8425230" providerId="ADAL" clId="{162B37D4-A83D-4508-BAEA-4B28D5587FEA}" dt="2023-04-02T13:34:20.748" v="156"/>
          <ac:spMkLst>
            <pc:docMk/>
            <pc:sldMk cId="1926011834" sldId="1290"/>
            <ac:spMk id="60" creationId="{239CA2DB-D437-21C8-5D66-C245B9D35B84}"/>
          </ac:spMkLst>
        </pc:spChg>
        <pc:spChg chg="add del mod">
          <ac:chgData name="Nguyen Binh" userId="acf7f2a7-1119-454a-99ee-b7b1d8425230" providerId="ADAL" clId="{162B37D4-A83D-4508-BAEA-4B28D5587FEA}" dt="2023-04-02T13:34:20.748" v="156"/>
          <ac:spMkLst>
            <pc:docMk/>
            <pc:sldMk cId="1926011834" sldId="1290"/>
            <ac:spMk id="61" creationId="{62739BC8-CDC9-5CB0-DBBC-5DC10B5D1A7F}"/>
          </ac:spMkLst>
        </pc:spChg>
        <pc:spChg chg="add del mod">
          <ac:chgData name="Nguyen Binh" userId="acf7f2a7-1119-454a-99ee-b7b1d8425230" providerId="ADAL" clId="{162B37D4-A83D-4508-BAEA-4B28D5587FEA}" dt="2023-04-02T13:34:20.748" v="156"/>
          <ac:spMkLst>
            <pc:docMk/>
            <pc:sldMk cId="1926011834" sldId="1290"/>
            <ac:spMk id="62" creationId="{E788E662-9269-9572-A697-B0FE89A92F4F}"/>
          </ac:spMkLst>
        </pc:spChg>
        <pc:spChg chg="add del mod">
          <ac:chgData name="Nguyen Binh" userId="acf7f2a7-1119-454a-99ee-b7b1d8425230" providerId="ADAL" clId="{162B37D4-A83D-4508-BAEA-4B28D5587FEA}" dt="2023-04-02T13:34:20.748" v="156"/>
          <ac:spMkLst>
            <pc:docMk/>
            <pc:sldMk cId="1926011834" sldId="1290"/>
            <ac:spMk id="63" creationId="{A577AF2E-8BBB-9A6B-6314-DEB05F7331C3}"/>
          </ac:spMkLst>
        </pc:spChg>
        <pc:spChg chg="add del mod">
          <ac:chgData name="Nguyen Binh" userId="acf7f2a7-1119-454a-99ee-b7b1d8425230" providerId="ADAL" clId="{162B37D4-A83D-4508-BAEA-4B28D5587FEA}" dt="2023-04-02T13:34:20.748" v="156"/>
          <ac:spMkLst>
            <pc:docMk/>
            <pc:sldMk cId="1926011834" sldId="1290"/>
            <ac:spMk id="64" creationId="{CE9186FA-DB95-EF44-B0E0-377D22D5F5C7}"/>
          </ac:spMkLst>
        </pc:spChg>
        <pc:spChg chg="add del mod">
          <ac:chgData name="Nguyen Binh" userId="acf7f2a7-1119-454a-99ee-b7b1d8425230" providerId="ADAL" clId="{162B37D4-A83D-4508-BAEA-4B28D5587FEA}" dt="2023-04-02T13:34:20.748" v="156"/>
          <ac:spMkLst>
            <pc:docMk/>
            <pc:sldMk cId="1926011834" sldId="1290"/>
            <ac:spMk id="65" creationId="{85FB4261-6BE3-D6DF-2319-D993136EF390}"/>
          </ac:spMkLst>
        </pc:spChg>
        <pc:spChg chg="add del mod">
          <ac:chgData name="Nguyen Binh" userId="acf7f2a7-1119-454a-99ee-b7b1d8425230" providerId="ADAL" clId="{162B37D4-A83D-4508-BAEA-4B28D5587FEA}" dt="2023-04-02T13:34:20.748" v="156"/>
          <ac:spMkLst>
            <pc:docMk/>
            <pc:sldMk cId="1926011834" sldId="1290"/>
            <ac:spMk id="66" creationId="{35F6A2FD-B46F-EC1E-C54A-3C66BFFAA198}"/>
          </ac:spMkLst>
        </pc:spChg>
        <pc:spChg chg="add del mod">
          <ac:chgData name="Nguyen Binh" userId="acf7f2a7-1119-454a-99ee-b7b1d8425230" providerId="ADAL" clId="{162B37D4-A83D-4508-BAEA-4B28D5587FEA}" dt="2023-04-02T13:34:20.748" v="156"/>
          <ac:spMkLst>
            <pc:docMk/>
            <pc:sldMk cId="1926011834" sldId="1290"/>
            <ac:spMk id="67" creationId="{E133622D-6FDE-28B8-4511-82165D199CA6}"/>
          </ac:spMkLst>
        </pc:spChg>
        <pc:spChg chg="add mod">
          <ac:chgData name="Nguyen Binh" userId="acf7f2a7-1119-454a-99ee-b7b1d8425230" providerId="ADAL" clId="{162B37D4-A83D-4508-BAEA-4B28D5587FEA}" dt="2023-04-02T20:41:45.664" v="3068" actId="1076"/>
          <ac:spMkLst>
            <pc:docMk/>
            <pc:sldMk cId="1926011834" sldId="1290"/>
            <ac:spMk id="68" creationId="{637B69F1-0998-6642-8FD6-8A5B54990652}"/>
          </ac:spMkLst>
        </pc:spChg>
        <pc:spChg chg="add mod">
          <ac:chgData name="Nguyen Binh" userId="acf7f2a7-1119-454a-99ee-b7b1d8425230" providerId="ADAL" clId="{162B37D4-A83D-4508-BAEA-4B28D5587FEA}" dt="2023-04-02T20:41:41.008" v="3066" actId="164"/>
          <ac:spMkLst>
            <pc:docMk/>
            <pc:sldMk cId="1926011834" sldId="1290"/>
            <ac:spMk id="69" creationId="{8D69EFCB-2914-584D-7CC1-58E39D112E2E}"/>
          </ac:spMkLst>
        </pc:spChg>
        <pc:spChg chg="add mod">
          <ac:chgData name="Nguyen Binh" userId="acf7f2a7-1119-454a-99ee-b7b1d8425230" providerId="ADAL" clId="{162B37D4-A83D-4508-BAEA-4B28D5587FEA}" dt="2023-04-02T20:41:41.008" v="3066" actId="164"/>
          <ac:spMkLst>
            <pc:docMk/>
            <pc:sldMk cId="1926011834" sldId="1290"/>
            <ac:spMk id="70" creationId="{CFB62B38-8B30-3FA6-614B-D358FF2F989A}"/>
          </ac:spMkLst>
        </pc:spChg>
        <pc:spChg chg="add mod">
          <ac:chgData name="Nguyen Binh" userId="acf7f2a7-1119-454a-99ee-b7b1d8425230" providerId="ADAL" clId="{162B37D4-A83D-4508-BAEA-4B28D5587FEA}" dt="2023-04-02T20:41:41.008" v="3066" actId="164"/>
          <ac:spMkLst>
            <pc:docMk/>
            <pc:sldMk cId="1926011834" sldId="1290"/>
            <ac:spMk id="71" creationId="{99B82F36-0630-9C50-A99B-F11C26EDAABC}"/>
          </ac:spMkLst>
        </pc:spChg>
        <pc:spChg chg="add del mod">
          <ac:chgData name="Nguyen Binh" userId="acf7f2a7-1119-454a-99ee-b7b1d8425230" providerId="ADAL" clId="{162B37D4-A83D-4508-BAEA-4B28D5587FEA}" dt="2023-04-02T13:38:45.571" v="256" actId="478"/>
          <ac:spMkLst>
            <pc:docMk/>
            <pc:sldMk cId="1926011834" sldId="1290"/>
            <ac:spMk id="72" creationId="{7ACDA5D9-DC99-EF52-C865-73D6593FEEA8}"/>
          </ac:spMkLst>
        </pc:spChg>
        <pc:spChg chg="add mod">
          <ac:chgData name="Nguyen Binh" userId="acf7f2a7-1119-454a-99ee-b7b1d8425230" providerId="ADAL" clId="{162B37D4-A83D-4508-BAEA-4B28D5587FEA}" dt="2023-04-02T20:41:41.008" v="3066" actId="164"/>
          <ac:spMkLst>
            <pc:docMk/>
            <pc:sldMk cId="1926011834" sldId="1290"/>
            <ac:spMk id="73" creationId="{F9482F15-DA1E-6A35-F6CF-A1E7DFC9EBBB}"/>
          </ac:spMkLst>
        </pc:spChg>
        <pc:spChg chg="add mod">
          <ac:chgData name="Nguyen Binh" userId="acf7f2a7-1119-454a-99ee-b7b1d8425230" providerId="ADAL" clId="{162B37D4-A83D-4508-BAEA-4B28D5587FEA}" dt="2023-04-02T20:41:41.008" v="3066" actId="164"/>
          <ac:spMkLst>
            <pc:docMk/>
            <pc:sldMk cId="1926011834" sldId="1290"/>
            <ac:spMk id="74" creationId="{BA587E87-99F9-7B4A-631C-BF0199D7460D}"/>
          </ac:spMkLst>
        </pc:spChg>
        <pc:spChg chg="add mod">
          <ac:chgData name="Nguyen Binh" userId="acf7f2a7-1119-454a-99ee-b7b1d8425230" providerId="ADAL" clId="{162B37D4-A83D-4508-BAEA-4B28D5587FEA}" dt="2023-04-02T20:41:41.008" v="3066" actId="164"/>
          <ac:spMkLst>
            <pc:docMk/>
            <pc:sldMk cId="1926011834" sldId="1290"/>
            <ac:spMk id="75" creationId="{1E95288D-641B-2750-3370-7CE6C8422088}"/>
          </ac:spMkLst>
        </pc:spChg>
        <pc:spChg chg="add mod">
          <ac:chgData name="Nguyen Binh" userId="acf7f2a7-1119-454a-99ee-b7b1d8425230" providerId="ADAL" clId="{162B37D4-A83D-4508-BAEA-4B28D5587FEA}" dt="2023-04-02T20:41:41.008" v="3066" actId="164"/>
          <ac:spMkLst>
            <pc:docMk/>
            <pc:sldMk cId="1926011834" sldId="1290"/>
            <ac:spMk id="76" creationId="{34F2134F-25EC-9CA5-B66F-18EB31733A8F}"/>
          </ac:spMkLst>
        </pc:spChg>
        <pc:spChg chg="add mod">
          <ac:chgData name="Nguyen Binh" userId="acf7f2a7-1119-454a-99ee-b7b1d8425230" providerId="ADAL" clId="{162B37D4-A83D-4508-BAEA-4B28D5587FEA}" dt="2023-04-02T20:41:41.008" v="3066" actId="164"/>
          <ac:spMkLst>
            <pc:docMk/>
            <pc:sldMk cId="1926011834" sldId="1290"/>
            <ac:spMk id="77" creationId="{B2E41943-08B9-271B-AEE2-42B329CF57CC}"/>
          </ac:spMkLst>
        </pc:spChg>
        <pc:spChg chg="add del mod">
          <ac:chgData name="Nguyen Binh" userId="acf7f2a7-1119-454a-99ee-b7b1d8425230" providerId="ADAL" clId="{162B37D4-A83D-4508-BAEA-4B28D5587FEA}" dt="2023-04-02T13:38:39.994" v="254" actId="478"/>
          <ac:spMkLst>
            <pc:docMk/>
            <pc:sldMk cId="1926011834" sldId="1290"/>
            <ac:spMk id="78" creationId="{16346623-1F8A-8D19-DE3F-3B2E38FD5F94}"/>
          </ac:spMkLst>
        </pc:spChg>
        <pc:spChg chg="add mod">
          <ac:chgData name="Nguyen Binh" userId="acf7f2a7-1119-454a-99ee-b7b1d8425230" providerId="ADAL" clId="{162B37D4-A83D-4508-BAEA-4B28D5587FEA}" dt="2023-04-02T20:41:41.008" v="3066" actId="164"/>
          <ac:spMkLst>
            <pc:docMk/>
            <pc:sldMk cId="1926011834" sldId="1290"/>
            <ac:spMk id="79" creationId="{6B78FDFB-8D61-39A1-682A-608FAFF586A5}"/>
          </ac:spMkLst>
        </pc:spChg>
        <pc:spChg chg="add mod">
          <ac:chgData name="Nguyen Binh" userId="acf7f2a7-1119-454a-99ee-b7b1d8425230" providerId="ADAL" clId="{162B37D4-A83D-4508-BAEA-4B28D5587FEA}" dt="2023-04-02T20:41:41.008" v="3066" actId="164"/>
          <ac:spMkLst>
            <pc:docMk/>
            <pc:sldMk cId="1926011834" sldId="1290"/>
            <ac:spMk id="80" creationId="{4C5C4BD7-25D9-1603-7554-DE4A74E701D3}"/>
          </ac:spMkLst>
        </pc:spChg>
        <pc:spChg chg="add mod">
          <ac:chgData name="Nguyen Binh" userId="acf7f2a7-1119-454a-99ee-b7b1d8425230" providerId="ADAL" clId="{162B37D4-A83D-4508-BAEA-4B28D5587FEA}" dt="2023-04-02T20:41:41.008" v="3066" actId="164"/>
          <ac:spMkLst>
            <pc:docMk/>
            <pc:sldMk cId="1926011834" sldId="1290"/>
            <ac:spMk id="81" creationId="{6EFCBF6D-7E57-E5B0-158C-2DF1142712AD}"/>
          </ac:spMkLst>
        </pc:spChg>
        <pc:spChg chg="add mod">
          <ac:chgData name="Nguyen Binh" userId="acf7f2a7-1119-454a-99ee-b7b1d8425230" providerId="ADAL" clId="{162B37D4-A83D-4508-BAEA-4B28D5587FEA}" dt="2023-04-02T20:41:41.008" v="3066" actId="164"/>
          <ac:spMkLst>
            <pc:docMk/>
            <pc:sldMk cId="1926011834" sldId="1290"/>
            <ac:spMk id="82" creationId="{A1EF62E6-8CE0-DF9F-C9DF-720F90B94A85}"/>
          </ac:spMkLst>
        </pc:spChg>
        <pc:spChg chg="add mod">
          <ac:chgData name="Nguyen Binh" userId="acf7f2a7-1119-454a-99ee-b7b1d8425230" providerId="ADAL" clId="{162B37D4-A83D-4508-BAEA-4B28D5587FEA}" dt="2023-04-02T20:41:41.008" v="3066" actId="164"/>
          <ac:spMkLst>
            <pc:docMk/>
            <pc:sldMk cId="1926011834" sldId="1290"/>
            <ac:spMk id="83" creationId="{0AD88DA9-94CF-D5AA-1D74-914F7A62D625}"/>
          </ac:spMkLst>
        </pc:spChg>
        <pc:spChg chg="add mod">
          <ac:chgData name="Nguyen Binh" userId="acf7f2a7-1119-454a-99ee-b7b1d8425230" providerId="ADAL" clId="{162B37D4-A83D-4508-BAEA-4B28D5587FEA}" dt="2023-04-02T20:41:41.008" v="3066" actId="164"/>
          <ac:spMkLst>
            <pc:docMk/>
            <pc:sldMk cId="1926011834" sldId="1290"/>
            <ac:spMk id="84" creationId="{D0EA9128-65A4-EA84-B68D-3EEC35FD84CD}"/>
          </ac:spMkLst>
        </pc:spChg>
        <pc:spChg chg="add mod">
          <ac:chgData name="Nguyen Binh" userId="acf7f2a7-1119-454a-99ee-b7b1d8425230" providerId="ADAL" clId="{162B37D4-A83D-4508-BAEA-4B28D5587FEA}" dt="2023-04-02T20:41:41.008" v="3066" actId="164"/>
          <ac:spMkLst>
            <pc:docMk/>
            <pc:sldMk cId="1926011834" sldId="1290"/>
            <ac:spMk id="85" creationId="{582D4CC7-ADB0-8F38-E68F-E8D07B872560}"/>
          </ac:spMkLst>
        </pc:spChg>
        <pc:spChg chg="add mod">
          <ac:chgData name="Nguyen Binh" userId="acf7f2a7-1119-454a-99ee-b7b1d8425230" providerId="ADAL" clId="{162B37D4-A83D-4508-BAEA-4B28D5587FEA}" dt="2023-04-02T20:41:41.008" v="3066" actId="164"/>
          <ac:spMkLst>
            <pc:docMk/>
            <pc:sldMk cId="1926011834" sldId="1290"/>
            <ac:spMk id="86" creationId="{BAACA855-64B7-5EF2-9C45-168B07F0E3F4}"/>
          </ac:spMkLst>
        </pc:spChg>
        <pc:spChg chg="add mod">
          <ac:chgData name="Nguyen Binh" userId="acf7f2a7-1119-454a-99ee-b7b1d8425230" providerId="ADAL" clId="{162B37D4-A83D-4508-BAEA-4B28D5587FEA}" dt="2023-04-02T20:41:41.008" v="3066" actId="164"/>
          <ac:spMkLst>
            <pc:docMk/>
            <pc:sldMk cId="1926011834" sldId="1290"/>
            <ac:spMk id="87" creationId="{780387BB-7950-011C-1B4B-16D71F239BFA}"/>
          </ac:spMkLst>
        </pc:spChg>
        <pc:spChg chg="add mod">
          <ac:chgData name="Nguyen Binh" userId="acf7f2a7-1119-454a-99ee-b7b1d8425230" providerId="ADAL" clId="{162B37D4-A83D-4508-BAEA-4B28D5587FEA}" dt="2023-04-02T20:41:41.008" v="3066" actId="164"/>
          <ac:spMkLst>
            <pc:docMk/>
            <pc:sldMk cId="1926011834" sldId="1290"/>
            <ac:spMk id="88" creationId="{E3D50533-471D-2306-510E-B593D47B4AF5}"/>
          </ac:spMkLst>
        </pc:spChg>
        <pc:spChg chg="add mod">
          <ac:chgData name="Nguyen Binh" userId="acf7f2a7-1119-454a-99ee-b7b1d8425230" providerId="ADAL" clId="{162B37D4-A83D-4508-BAEA-4B28D5587FEA}" dt="2023-04-02T20:41:59.780" v="3073" actId="14100"/>
          <ac:spMkLst>
            <pc:docMk/>
            <pc:sldMk cId="1926011834" sldId="1290"/>
            <ac:spMk id="89" creationId="{C098EA4E-790A-8AA3-1860-D1D4782827BF}"/>
          </ac:spMkLst>
        </pc:spChg>
        <pc:spChg chg="add mod">
          <ac:chgData name="Nguyen Binh" userId="acf7f2a7-1119-454a-99ee-b7b1d8425230" providerId="ADAL" clId="{162B37D4-A83D-4508-BAEA-4B28D5587FEA}" dt="2023-04-02T20:41:55.630" v="3071" actId="1076"/>
          <ac:spMkLst>
            <pc:docMk/>
            <pc:sldMk cId="1926011834" sldId="1290"/>
            <ac:spMk id="90" creationId="{F4E06383-522A-0840-F2FD-DED8ABDC67FE}"/>
          </ac:spMkLst>
        </pc:spChg>
        <pc:spChg chg="add mod">
          <ac:chgData name="Nguyen Binh" userId="acf7f2a7-1119-454a-99ee-b7b1d8425230" providerId="ADAL" clId="{162B37D4-A83D-4508-BAEA-4B28D5587FEA}" dt="2023-04-02T20:43:59.262" v="3078" actId="14100"/>
          <ac:spMkLst>
            <pc:docMk/>
            <pc:sldMk cId="1926011834" sldId="1290"/>
            <ac:spMk id="91" creationId="{821BD439-0744-86E2-867D-005439749859}"/>
          </ac:spMkLst>
        </pc:spChg>
        <pc:spChg chg="add mod">
          <ac:chgData name="Nguyen Binh" userId="acf7f2a7-1119-454a-99ee-b7b1d8425230" providerId="ADAL" clId="{162B37D4-A83D-4508-BAEA-4B28D5587FEA}" dt="2023-04-02T20:42:09.357" v="3077" actId="1076"/>
          <ac:spMkLst>
            <pc:docMk/>
            <pc:sldMk cId="1926011834" sldId="1290"/>
            <ac:spMk id="93" creationId="{A4B56DFB-DA1A-ABAA-B5A1-E3F8A1924D8F}"/>
          </ac:spMkLst>
        </pc:spChg>
        <pc:spChg chg="add mod">
          <ac:chgData name="Nguyen Binh" userId="acf7f2a7-1119-454a-99ee-b7b1d8425230" providerId="ADAL" clId="{162B37D4-A83D-4508-BAEA-4B28D5587FEA}" dt="2023-04-02T20:45:00.557" v="3084" actId="1076"/>
          <ac:spMkLst>
            <pc:docMk/>
            <pc:sldMk cId="1926011834" sldId="1290"/>
            <ac:spMk id="94" creationId="{2EFBE245-BFBD-CB19-2BF4-B080A31E1838}"/>
          </ac:spMkLst>
        </pc:spChg>
        <pc:spChg chg="add mod">
          <ac:chgData name="Nguyen Binh" userId="acf7f2a7-1119-454a-99ee-b7b1d8425230" providerId="ADAL" clId="{162B37D4-A83D-4508-BAEA-4B28D5587FEA}" dt="2023-04-02T20:45:33.303" v="3092" actId="1076"/>
          <ac:spMkLst>
            <pc:docMk/>
            <pc:sldMk cId="1926011834" sldId="1290"/>
            <ac:spMk id="95" creationId="{6BB06B2D-75D6-906A-E992-C07A271D58FF}"/>
          </ac:spMkLst>
        </pc:spChg>
        <pc:spChg chg="add mod">
          <ac:chgData name="Nguyen Binh" userId="acf7f2a7-1119-454a-99ee-b7b1d8425230" providerId="ADAL" clId="{162B37D4-A83D-4508-BAEA-4B28D5587FEA}" dt="2023-04-02T20:46:27.208" v="3107" actId="1076"/>
          <ac:spMkLst>
            <pc:docMk/>
            <pc:sldMk cId="1926011834" sldId="1290"/>
            <ac:spMk id="96" creationId="{8CB6B8A4-7B73-B43F-766E-DCDB19656F2A}"/>
          </ac:spMkLst>
        </pc:spChg>
        <pc:grpChg chg="mod">
          <ac:chgData name="Nguyen Binh" userId="acf7f2a7-1119-454a-99ee-b7b1d8425230" providerId="ADAL" clId="{162B37D4-A83D-4508-BAEA-4B28D5587FEA}" dt="2023-04-02T20:45:45.320" v="3095" actId="1076"/>
          <ac:grpSpMkLst>
            <pc:docMk/>
            <pc:sldMk cId="1926011834" sldId="1290"/>
            <ac:grpSpMk id="48" creationId="{65DF4255-3D29-C556-87D7-A1E8FABD2495}"/>
          </ac:grpSpMkLst>
        </pc:grpChg>
        <pc:grpChg chg="mod">
          <ac:chgData name="Nguyen Binh" userId="acf7f2a7-1119-454a-99ee-b7b1d8425230" providerId="ADAL" clId="{162B37D4-A83D-4508-BAEA-4B28D5587FEA}" dt="2023-04-02T20:45:15.967" v="3089" actId="1076"/>
          <ac:grpSpMkLst>
            <pc:docMk/>
            <pc:sldMk cId="1926011834" sldId="1290"/>
            <ac:grpSpMk id="49" creationId="{3EF71231-FA8D-FB3D-897F-4AD2BC04ED0F}"/>
          </ac:grpSpMkLst>
        </pc:grpChg>
        <pc:grpChg chg="mod">
          <ac:chgData name="Nguyen Binh" userId="acf7f2a7-1119-454a-99ee-b7b1d8425230" providerId="ADAL" clId="{162B37D4-A83D-4508-BAEA-4B28D5587FEA}" dt="2023-04-02T20:46:19.336" v="3105" actId="14100"/>
          <ac:grpSpMkLst>
            <pc:docMk/>
            <pc:sldMk cId="1926011834" sldId="1290"/>
            <ac:grpSpMk id="50" creationId="{757BB781-F645-0DB6-F2C6-C24D38AE9EBC}"/>
          </ac:grpSpMkLst>
        </pc:grpChg>
        <pc:grpChg chg="add mod">
          <ac:chgData name="Nguyen Binh" userId="acf7f2a7-1119-454a-99ee-b7b1d8425230" providerId="ADAL" clId="{162B37D4-A83D-4508-BAEA-4B28D5587FEA}" dt="2023-04-02T20:41:51.633" v="3069" actId="1076"/>
          <ac:grpSpMkLst>
            <pc:docMk/>
            <pc:sldMk cId="1926011834" sldId="1290"/>
            <ac:grpSpMk id="92" creationId="{289AFFA2-3C03-8164-4491-C7BC038C5871}"/>
          </ac:grpSpMkLst>
        </pc:grpChg>
        <pc:picChg chg="mod">
          <ac:chgData name="Nguyen Binh" userId="acf7f2a7-1119-454a-99ee-b7b1d8425230" providerId="ADAL" clId="{162B37D4-A83D-4508-BAEA-4B28D5587FEA}" dt="2023-04-02T13:36:07.891" v="193" actId="1076"/>
          <ac:picMkLst>
            <pc:docMk/>
            <pc:sldMk cId="1926011834" sldId="1290"/>
            <ac:picMk id="6" creationId="{3DF0D333-6EE5-DCA7-A328-28D6F5F6BD25}"/>
          </ac:picMkLst>
        </pc:picChg>
      </pc:sldChg>
      <pc:sldChg chg="modSp add mod modAnim">
        <pc:chgData name="Nguyen Binh" userId="acf7f2a7-1119-454a-99ee-b7b1d8425230" providerId="ADAL" clId="{162B37D4-A83D-4508-BAEA-4B28D5587FEA}" dt="2023-04-03T10:40:30.496" v="9410"/>
        <pc:sldMkLst>
          <pc:docMk/>
          <pc:sldMk cId="3934321959" sldId="1290"/>
        </pc:sldMkLst>
        <pc:spChg chg="mod">
          <ac:chgData name="Nguyen Binh" userId="acf7f2a7-1119-454a-99ee-b7b1d8425230" providerId="ADAL" clId="{162B37D4-A83D-4508-BAEA-4B28D5587FEA}" dt="2023-04-03T10:40:14.837" v="9408" actId="368"/>
          <ac:spMkLst>
            <pc:docMk/>
            <pc:sldMk cId="3934321959" sldId="1290"/>
            <ac:spMk id="47" creationId="{BFC0C97E-E626-1735-19F1-E33C57F8A249}"/>
          </ac:spMkLst>
        </pc:spChg>
        <pc:spChg chg="mod">
          <ac:chgData name="Nguyen Binh" userId="acf7f2a7-1119-454a-99ee-b7b1d8425230" providerId="ADAL" clId="{162B37D4-A83D-4508-BAEA-4B28D5587FEA}" dt="2023-04-03T10:40:14.837" v="9408" actId="368"/>
          <ac:spMkLst>
            <pc:docMk/>
            <pc:sldMk cId="3934321959" sldId="1290"/>
            <ac:spMk id="52" creationId="{1DADCF61-F1F4-71A1-F85A-AD67E58EE9AC}"/>
          </ac:spMkLst>
        </pc:spChg>
        <pc:spChg chg="mod">
          <ac:chgData name="Nguyen Binh" userId="acf7f2a7-1119-454a-99ee-b7b1d8425230" providerId="ADAL" clId="{162B37D4-A83D-4508-BAEA-4B28D5587FEA}" dt="2023-04-03T10:40:14.837" v="9408" actId="368"/>
          <ac:spMkLst>
            <pc:docMk/>
            <pc:sldMk cId="3934321959" sldId="1290"/>
            <ac:spMk id="53" creationId="{3113B8B6-FC46-16B3-D565-E19750EDC1D4}"/>
          </ac:spMkLst>
        </pc:spChg>
        <pc:spChg chg="mod">
          <ac:chgData name="Nguyen Binh" userId="acf7f2a7-1119-454a-99ee-b7b1d8425230" providerId="ADAL" clId="{162B37D4-A83D-4508-BAEA-4B28D5587FEA}" dt="2023-04-03T10:40:14.837" v="9408" actId="368"/>
          <ac:spMkLst>
            <pc:docMk/>
            <pc:sldMk cId="3934321959" sldId="1290"/>
            <ac:spMk id="54" creationId="{FF09D403-8716-C5E5-7B65-7277B645B6DE}"/>
          </ac:spMkLst>
        </pc:spChg>
        <pc:spChg chg="mod">
          <ac:chgData name="Nguyen Binh" userId="acf7f2a7-1119-454a-99ee-b7b1d8425230" providerId="ADAL" clId="{162B37D4-A83D-4508-BAEA-4B28D5587FEA}" dt="2023-04-03T10:40:14.837" v="9408" actId="368"/>
          <ac:spMkLst>
            <pc:docMk/>
            <pc:sldMk cId="3934321959" sldId="1290"/>
            <ac:spMk id="55" creationId="{408EDF52-19BB-4C98-5C97-AAA42BFAAFE5}"/>
          </ac:spMkLst>
        </pc:spChg>
        <pc:spChg chg="mod">
          <ac:chgData name="Nguyen Binh" userId="acf7f2a7-1119-454a-99ee-b7b1d8425230" providerId="ADAL" clId="{162B37D4-A83D-4508-BAEA-4B28D5587FEA}" dt="2023-04-03T10:40:14.837" v="9408" actId="368"/>
          <ac:spMkLst>
            <pc:docMk/>
            <pc:sldMk cId="3934321959" sldId="1290"/>
            <ac:spMk id="56" creationId="{009159C3-A243-4DCE-7AAF-C43F2D900A98}"/>
          </ac:spMkLst>
        </pc:spChg>
        <pc:spChg chg="mod">
          <ac:chgData name="Nguyen Binh" userId="acf7f2a7-1119-454a-99ee-b7b1d8425230" providerId="ADAL" clId="{162B37D4-A83D-4508-BAEA-4B28D5587FEA}" dt="2023-04-03T10:40:14.837" v="9408" actId="368"/>
          <ac:spMkLst>
            <pc:docMk/>
            <pc:sldMk cId="3934321959" sldId="1290"/>
            <ac:spMk id="57" creationId="{BC3199E1-4AE1-2305-647C-08E1DDD8CBFA}"/>
          </ac:spMkLst>
        </pc:spChg>
        <pc:spChg chg="mod">
          <ac:chgData name="Nguyen Binh" userId="acf7f2a7-1119-454a-99ee-b7b1d8425230" providerId="ADAL" clId="{162B37D4-A83D-4508-BAEA-4B28D5587FEA}" dt="2023-04-03T10:40:14.837" v="9408" actId="368"/>
          <ac:spMkLst>
            <pc:docMk/>
            <pc:sldMk cId="3934321959" sldId="1290"/>
            <ac:spMk id="58" creationId="{94543915-0D92-325F-ECE1-E7860B7EF648}"/>
          </ac:spMkLst>
        </pc:spChg>
        <pc:spChg chg="mod">
          <ac:chgData name="Nguyen Binh" userId="acf7f2a7-1119-454a-99ee-b7b1d8425230" providerId="ADAL" clId="{162B37D4-A83D-4508-BAEA-4B28D5587FEA}" dt="2023-04-03T10:40:14.837" v="9408" actId="368"/>
          <ac:spMkLst>
            <pc:docMk/>
            <pc:sldMk cId="3934321959" sldId="1290"/>
            <ac:spMk id="59" creationId="{4C838477-E89A-4C64-BD84-0F975A5BE716}"/>
          </ac:spMkLst>
        </pc:spChg>
        <pc:spChg chg="mod">
          <ac:chgData name="Nguyen Binh" userId="acf7f2a7-1119-454a-99ee-b7b1d8425230" providerId="ADAL" clId="{162B37D4-A83D-4508-BAEA-4B28D5587FEA}" dt="2023-04-03T10:40:14.837" v="9408" actId="368"/>
          <ac:spMkLst>
            <pc:docMk/>
            <pc:sldMk cId="3934321959" sldId="1290"/>
            <ac:spMk id="91" creationId="{821BD439-0744-86E2-867D-005439749859}"/>
          </ac:spMkLst>
        </pc:spChg>
        <pc:spChg chg="mod">
          <ac:chgData name="Nguyen Binh" userId="acf7f2a7-1119-454a-99ee-b7b1d8425230" providerId="ADAL" clId="{162B37D4-A83D-4508-BAEA-4B28D5587FEA}" dt="2023-04-03T10:40:14.837" v="9408" actId="368"/>
          <ac:spMkLst>
            <pc:docMk/>
            <pc:sldMk cId="3934321959" sldId="1290"/>
            <ac:spMk id="93" creationId="{A4B56DFB-DA1A-ABAA-B5A1-E3F8A1924D8F}"/>
          </ac:spMkLst>
        </pc:spChg>
        <pc:grpChg chg="ord">
          <ac:chgData name="Nguyen Binh" userId="acf7f2a7-1119-454a-99ee-b7b1d8425230" providerId="ADAL" clId="{162B37D4-A83D-4508-BAEA-4B28D5587FEA}" dt="2023-04-03T10:38:02.585" v="9389" actId="167"/>
          <ac:grpSpMkLst>
            <pc:docMk/>
            <pc:sldMk cId="3934321959" sldId="1290"/>
            <ac:grpSpMk id="4" creationId="{EEED804F-E7F2-E01E-BF45-6F095722D4A9}"/>
          </ac:grpSpMkLst>
        </pc:grpChg>
      </pc:sldChg>
      <pc:sldChg chg="addSp delSp modSp del mod">
        <pc:chgData name="Nguyen Binh" userId="acf7f2a7-1119-454a-99ee-b7b1d8425230" providerId="ADAL" clId="{162B37D4-A83D-4508-BAEA-4B28D5587FEA}" dt="2023-04-03T08:47:52.777" v="5073" actId="47"/>
        <pc:sldMkLst>
          <pc:docMk/>
          <pc:sldMk cId="169630770" sldId="1291"/>
        </pc:sldMkLst>
        <pc:spChg chg="mod">
          <ac:chgData name="Nguyen Binh" userId="acf7f2a7-1119-454a-99ee-b7b1d8425230" providerId="ADAL" clId="{162B37D4-A83D-4508-BAEA-4B28D5587FEA}" dt="2023-04-03T07:59:42.169" v="4530" actId="20577"/>
          <ac:spMkLst>
            <pc:docMk/>
            <pc:sldMk cId="169630770" sldId="1291"/>
            <ac:spMk id="3" creationId="{714C8D4D-A03B-8B08-8334-A8824BE09228}"/>
          </ac:spMkLst>
        </pc:spChg>
        <pc:spChg chg="add mod">
          <ac:chgData name="Nguyen Binh" userId="acf7f2a7-1119-454a-99ee-b7b1d8425230" providerId="ADAL" clId="{162B37D4-A83D-4508-BAEA-4B28D5587FEA}" dt="2023-04-02T21:56:23.490" v="4065" actId="20577"/>
          <ac:spMkLst>
            <pc:docMk/>
            <pc:sldMk cId="169630770" sldId="1291"/>
            <ac:spMk id="6" creationId="{324284E0-1257-A16C-37EE-576C55F125B6}"/>
          </ac:spMkLst>
        </pc:spChg>
        <pc:spChg chg="del">
          <ac:chgData name="Nguyen Binh" userId="acf7f2a7-1119-454a-99ee-b7b1d8425230" providerId="ADAL" clId="{162B37D4-A83D-4508-BAEA-4B28D5587FEA}" dt="2023-04-02T21:56:07.623" v="4049" actId="478"/>
          <ac:spMkLst>
            <pc:docMk/>
            <pc:sldMk cId="169630770" sldId="1291"/>
            <ac:spMk id="8" creationId="{0C654828-B795-E677-BE66-390BCB859655}"/>
          </ac:spMkLst>
        </pc:spChg>
        <pc:spChg chg="mod">
          <ac:chgData name="Nguyen Binh" userId="acf7f2a7-1119-454a-99ee-b7b1d8425230" providerId="ADAL" clId="{162B37D4-A83D-4508-BAEA-4B28D5587FEA}" dt="2023-04-02T21:56:13.832" v="4050" actId="14100"/>
          <ac:spMkLst>
            <pc:docMk/>
            <pc:sldMk cId="169630770" sldId="1291"/>
            <ac:spMk id="9" creationId="{ED089B15-EC63-BA84-2421-F629AAE1E92D}"/>
          </ac:spMkLst>
        </pc:spChg>
        <pc:spChg chg="mod">
          <ac:chgData name="Nguyen Binh" userId="acf7f2a7-1119-454a-99ee-b7b1d8425230" providerId="ADAL" clId="{162B37D4-A83D-4508-BAEA-4B28D5587FEA}" dt="2023-04-03T08:21:41.109" v="4673" actId="20577"/>
          <ac:spMkLst>
            <pc:docMk/>
            <pc:sldMk cId="169630770" sldId="1291"/>
            <ac:spMk id="12" creationId="{33B813D9-099A-99D4-AA2B-B91E565C34B4}"/>
          </ac:spMkLst>
        </pc:spChg>
        <pc:spChg chg="del mod">
          <ac:chgData name="Nguyen Binh" userId="acf7f2a7-1119-454a-99ee-b7b1d8425230" providerId="ADAL" clId="{162B37D4-A83D-4508-BAEA-4B28D5587FEA}" dt="2023-04-03T08:22:44.967" v="4677" actId="478"/>
          <ac:spMkLst>
            <pc:docMk/>
            <pc:sldMk cId="169630770" sldId="1291"/>
            <ac:spMk id="13" creationId="{C8219016-3970-1781-2ED5-2CEC31174CBE}"/>
          </ac:spMkLst>
        </pc:spChg>
        <pc:picChg chg="add del mod">
          <ac:chgData name="Nguyen Binh" userId="acf7f2a7-1119-454a-99ee-b7b1d8425230" providerId="ADAL" clId="{162B37D4-A83D-4508-BAEA-4B28D5587FEA}" dt="2023-04-03T08:28:26.986" v="4806" actId="21"/>
          <ac:picMkLst>
            <pc:docMk/>
            <pc:sldMk cId="169630770" sldId="1291"/>
            <ac:picMk id="2" creationId="{4AEFBAD8-FF78-8691-C267-9CE52A957CF5}"/>
          </ac:picMkLst>
        </pc:picChg>
        <pc:picChg chg="del">
          <ac:chgData name="Nguyen Binh" userId="acf7f2a7-1119-454a-99ee-b7b1d8425230" providerId="ADAL" clId="{162B37D4-A83D-4508-BAEA-4B28D5587FEA}" dt="2023-04-02T19:01:02.497" v="742" actId="478"/>
          <ac:picMkLst>
            <pc:docMk/>
            <pc:sldMk cId="169630770" sldId="1291"/>
            <ac:picMk id="4" creationId="{899CFB88-04D9-9F16-038D-7CAD10AD771F}"/>
          </ac:picMkLst>
        </pc:picChg>
        <pc:picChg chg="add del mod">
          <ac:chgData name="Nguyen Binh" userId="acf7f2a7-1119-454a-99ee-b7b1d8425230" providerId="ADAL" clId="{162B37D4-A83D-4508-BAEA-4B28D5587FEA}" dt="2023-04-03T08:21:58.915" v="4676" actId="478"/>
          <ac:picMkLst>
            <pc:docMk/>
            <pc:sldMk cId="169630770" sldId="1291"/>
            <ac:picMk id="4" creationId="{EA18625E-A107-E109-5334-B169ADE0D152}"/>
          </ac:picMkLst>
        </pc:picChg>
        <pc:picChg chg="add del mod">
          <ac:chgData name="Nguyen Binh" userId="acf7f2a7-1119-454a-99ee-b7b1d8425230" providerId="ADAL" clId="{162B37D4-A83D-4508-BAEA-4B28D5587FEA}" dt="2023-04-03T08:47:43.871" v="5070" actId="21"/>
          <ac:picMkLst>
            <pc:docMk/>
            <pc:sldMk cId="169630770" sldId="1291"/>
            <ac:picMk id="5" creationId="{CB74F4DD-BAFB-EDC1-CCA6-0838B6B75D04}"/>
          </ac:picMkLst>
        </pc:picChg>
        <pc:picChg chg="add del mod">
          <ac:chgData name="Nguyen Binh" userId="acf7f2a7-1119-454a-99ee-b7b1d8425230" providerId="ADAL" clId="{162B37D4-A83D-4508-BAEA-4B28D5587FEA}" dt="2023-04-03T08:29:31.901" v="4831" actId="21"/>
          <ac:picMkLst>
            <pc:docMk/>
            <pc:sldMk cId="169630770" sldId="1291"/>
            <ac:picMk id="7" creationId="{F6CFC648-4257-3C64-250D-F3EBAEFAB954}"/>
          </ac:picMkLst>
        </pc:picChg>
        <pc:picChg chg="add del mod">
          <ac:chgData name="Nguyen Binh" userId="acf7f2a7-1119-454a-99ee-b7b1d8425230" providerId="ADAL" clId="{162B37D4-A83D-4508-BAEA-4B28D5587FEA}" dt="2023-04-03T08:27:56.306" v="4784" actId="21"/>
          <ac:picMkLst>
            <pc:docMk/>
            <pc:sldMk cId="169630770" sldId="1291"/>
            <ac:picMk id="8" creationId="{B775DC11-273B-EB19-8931-2C7BD3A268EB}"/>
          </ac:picMkLst>
        </pc:picChg>
        <pc:picChg chg="del">
          <ac:chgData name="Nguyen Binh" userId="acf7f2a7-1119-454a-99ee-b7b1d8425230" providerId="ADAL" clId="{162B37D4-A83D-4508-BAEA-4B28D5587FEA}" dt="2023-04-02T19:01:02.497" v="742" actId="478"/>
          <ac:picMkLst>
            <pc:docMk/>
            <pc:sldMk cId="169630770" sldId="1291"/>
            <ac:picMk id="11" creationId="{5B29DD58-28A6-3CC6-63DE-DB58545F7B0B}"/>
          </ac:picMkLst>
        </pc:picChg>
        <pc:picChg chg="del">
          <ac:chgData name="Nguyen Binh" userId="acf7f2a7-1119-454a-99ee-b7b1d8425230" providerId="ADAL" clId="{162B37D4-A83D-4508-BAEA-4B28D5587FEA}" dt="2023-04-02T19:01:02.497" v="742" actId="478"/>
          <ac:picMkLst>
            <pc:docMk/>
            <pc:sldMk cId="169630770" sldId="1291"/>
            <ac:picMk id="14" creationId="{DADD6F08-9734-651D-1B0B-C0FBE1197C38}"/>
          </ac:picMkLst>
        </pc:picChg>
        <pc:picChg chg="del">
          <ac:chgData name="Nguyen Binh" userId="acf7f2a7-1119-454a-99ee-b7b1d8425230" providerId="ADAL" clId="{162B37D4-A83D-4508-BAEA-4B28D5587FEA}" dt="2023-04-02T19:01:02.497" v="742" actId="478"/>
          <ac:picMkLst>
            <pc:docMk/>
            <pc:sldMk cId="169630770" sldId="1291"/>
            <ac:picMk id="15" creationId="{FB0409F2-7DDC-529A-B872-E19E4E649E30}"/>
          </ac:picMkLst>
        </pc:picChg>
        <pc:picChg chg="add del mod">
          <ac:chgData name="Nguyen Binh" userId="acf7f2a7-1119-454a-99ee-b7b1d8425230" providerId="ADAL" clId="{162B37D4-A83D-4508-BAEA-4B28D5587FEA}" dt="2023-04-02T22:44:33.492" v="4106" actId="478"/>
          <ac:picMkLst>
            <pc:docMk/>
            <pc:sldMk cId="169630770" sldId="1291"/>
            <ac:picMk id="16" creationId="{053B5EA6-7E9C-C1F5-1B98-9F92C2F383C6}"/>
          </ac:picMkLst>
        </pc:picChg>
        <pc:picChg chg="add del mod">
          <ac:chgData name="Nguyen Binh" userId="acf7f2a7-1119-454a-99ee-b7b1d8425230" providerId="ADAL" clId="{162B37D4-A83D-4508-BAEA-4B28D5587FEA}" dt="2023-04-02T22:11:52.244" v="4079" actId="478"/>
          <ac:picMkLst>
            <pc:docMk/>
            <pc:sldMk cId="169630770" sldId="1291"/>
            <ac:picMk id="20" creationId="{7BC9FF7E-6E20-304A-FCF3-6C32D55A815E}"/>
          </ac:picMkLst>
        </pc:picChg>
        <pc:picChg chg="add del mod">
          <ac:chgData name="Nguyen Binh" userId="acf7f2a7-1119-454a-99ee-b7b1d8425230" providerId="ADAL" clId="{162B37D4-A83D-4508-BAEA-4B28D5587FEA}" dt="2023-04-02T22:11:55.036" v="4080" actId="478"/>
          <ac:picMkLst>
            <pc:docMk/>
            <pc:sldMk cId="169630770" sldId="1291"/>
            <ac:picMk id="21" creationId="{1E04C836-5390-7DA5-FFCA-DE6D84A7470E}"/>
          </ac:picMkLst>
        </pc:picChg>
        <pc:picChg chg="add del mod">
          <ac:chgData name="Nguyen Binh" userId="acf7f2a7-1119-454a-99ee-b7b1d8425230" providerId="ADAL" clId="{162B37D4-A83D-4508-BAEA-4B28D5587FEA}" dt="2023-04-02T22:23:01.940" v="4095" actId="478"/>
          <ac:picMkLst>
            <pc:docMk/>
            <pc:sldMk cId="169630770" sldId="1291"/>
            <ac:picMk id="22" creationId="{AA700B28-2BA3-B711-D036-7AEFA0AF0F23}"/>
          </ac:picMkLst>
        </pc:picChg>
        <pc:picChg chg="add del mod">
          <ac:chgData name="Nguyen Binh" userId="acf7f2a7-1119-454a-99ee-b7b1d8425230" providerId="ADAL" clId="{162B37D4-A83D-4508-BAEA-4B28D5587FEA}" dt="2023-04-02T22:23:01.940" v="4095" actId="478"/>
          <ac:picMkLst>
            <pc:docMk/>
            <pc:sldMk cId="169630770" sldId="1291"/>
            <ac:picMk id="23" creationId="{E4C36CA5-C0D9-AA6E-BFED-6A93DDD30357}"/>
          </ac:picMkLst>
        </pc:picChg>
        <pc:picChg chg="add del mod">
          <ac:chgData name="Nguyen Binh" userId="acf7f2a7-1119-454a-99ee-b7b1d8425230" providerId="ADAL" clId="{162B37D4-A83D-4508-BAEA-4B28D5587FEA}" dt="2023-04-02T22:23:01.940" v="4095" actId="478"/>
          <ac:picMkLst>
            <pc:docMk/>
            <pc:sldMk cId="169630770" sldId="1291"/>
            <ac:picMk id="24" creationId="{B7D59127-DCFD-AF44-8AF0-FE1D55A31534}"/>
          </ac:picMkLst>
        </pc:picChg>
        <pc:picChg chg="add del mod">
          <ac:chgData name="Nguyen Binh" userId="acf7f2a7-1119-454a-99ee-b7b1d8425230" providerId="ADAL" clId="{162B37D4-A83D-4508-BAEA-4B28D5587FEA}" dt="2023-04-03T08:14:57.440" v="4586" actId="478"/>
          <ac:picMkLst>
            <pc:docMk/>
            <pc:sldMk cId="169630770" sldId="1291"/>
            <ac:picMk id="25" creationId="{EB3D3FD6-9233-2939-AA40-E3CD65FA923E}"/>
          </ac:picMkLst>
        </pc:picChg>
        <pc:picChg chg="add del mod">
          <ac:chgData name="Nguyen Binh" userId="acf7f2a7-1119-454a-99ee-b7b1d8425230" providerId="ADAL" clId="{162B37D4-A83D-4508-BAEA-4B28D5587FEA}" dt="2023-04-03T08:29:31.901" v="4831" actId="21"/>
          <ac:picMkLst>
            <pc:docMk/>
            <pc:sldMk cId="169630770" sldId="1291"/>
            <ac:picMk id="2050" creationId="{7F2EC2F7-DC2C-DF4C-35C4-417E0B522344}"/>
          </ac:picMkLst>
        </pc:picChg>
        <pc:picChg chg="add del mod">
          <ac:chgData name="Nguyen Binh" userId="acf7f2a7-1119-454a-99ee-b7b1d8425230" providerId="ADAL" clId="{162B37D4-A83D-4508-BAEA-4B28D5587FEA}" dt="2023-04-03T08:28:17.552" v="4800" actId="21"/>
          <ac:picMkLst>
            <pc:docMk/>
            <pc:sldMk cId="169630770" sldId="1291"/>
            <ac:picMk id="2052" creationId="{C006DE6B-9431-6B11-34C4-BF08EBA97156}"/>
          </ac:picMkLst>
        </pc:picChg>
        <pc:picChg chg="add del mod">
          <ac:chgData name="Nguyen Binh" userId="acf7f2a7-1119-454a-99ee-b7b1d8425230" providerId="ADAL" clId="{162B37D4-A83D-4508-BAEA-4B28D5587FEA}" dt="2023-04-03T08:47:43.871" v="5070" actId="21"/>
          <ac:picMkLst>
            <pc:docMk/>
            <pc:sldMk cId="169630770" sldId="1291"/>
            <ac:picMk id="2054" creationId="{AF55408B-4493-24F1-1047-4E968234AE59}"/>
          </ac:picMkLst>
        </pc:picChg>
        <pc:cxnChg chg="add mod">
          <ac:chgData name="Nguyen Binh" userId="acf7f2a7-1119-454a-99ee-b7b1d8425230" providerId="ADAL" clId="{162B37D4-A83D-4508-BAEA-4B28D5587FEA}" dt="2023-04-03T08:21:24.023" v="4649"/>
          <ac:cxnSpMkLst>
            <pc:docMk/>
            <pc:sldMk cId="169630770" sldId="1291"/>
            <ac:cxnSpMk id="10" creationId="{7CF195AF-BFB7-A9A4-2C9A-B286892FAB7F}"/>
          </ac:cxnSpMkLst>
        </pc:cxnChg>
        <pc:cxnChg chg="mod">
          <ac:chgData name="Nguyen Binh" userId="acf7f2a7-1119-454a-99ee-b7b1d8425230" providerId="ADAL" clId="{162B37D4-A83D-4508-BAEA-4B28D5587FEA}" dt="2023-04-03T02:05:04.217" v="4116" actId="1076"/>
          <ac:cxnSpMkLst>
            <pc:docMk/>
            <pc:sldMk cId="169630770" sldId="1291"/>
            <ac:cxnSpMk id="17" creationId="{6CDA325B-0005-8533-E72E-6622774E355A}"/>
          </ac:cxnSpMkLst>
        </pc:cxnChg>
      </pc:sldChg>
      <pc:sldChg chg="del">
        <pc:chgData name="Nguyen Binh" userId="acf7f2a7-1119-454a-99ee-b7b1d8425230" providerId="ADAL" clId="{162B37D4-A83D-4508-BAEA-4B28D5587FEA}" dt="2023-04-02T20:44:10.376" v="3079" actId="47"/>
        <pc:sldMkLst>
          <pc:docMk/>
          <pc:sldMk cId="1960700709" sldId="1292"/>
        </pc:sldMkLst>
      </pc:sldChg>
      <pc:sldChg chg="del">
        <pc:chgData name="Nguyen Binh" userId="acf7f2a7-1119-454a-99ee-b7b1d8425230" providerId="ADAL" clId="{162B37D4-A83D-4508-BAEA-4B28D5587FEA}" dt="2023-04-02T17:55:13.947" v="686" actId="47"/>
        <pc:sldMkLst>
          <pc:docMk/>
          <pc:sldMk cId="2181486984" sldId="1293"/>
        </pc:sldMkLst>
      </pc:sldChg>
      <pc:sldChg chg="modSp add mod ord">
        <pc:chgData name="Nguyen Binh" userId="acf7f2a7-1119-454a-99ee-b7b1d8425230" providerId="ADAL" clId="{162B37D4-A83D-4508-BAEA-4B28D5587FEA}" dt="2023-04-03T10:56:04.267" v="9463"/>
        <pc:sldMkLst>
          <pc:docMk/>
          <pc:sldMk cId="2782071407" sldId="1293"/>
        </pc:sldMkLst>
        <pc:graphicFrameChg chg="mod modGraphic">
          <ac:chgData name="Nguyen Binh" userId="acf7f2a7-1119-454a-99ee-b7b1d8425230" providerId="ADAL" clId="{162B37D4-A83D-4508-BAEA-4B28D5587FEA}" dt="2023-04-03T08:01:41.153" v="4579" actId="14734"/>
          <ac:graphicFrameMkLst>
            <pc:docMk/>
            <pc:sldMk cId="2782071407" sldId="1293"/>
            <ac:graphicFrameMk id="12" creationId="{03CB232D-5900-B189-5690-0212667518BD}"/>
          </ac:graphicFrameMkLst>
        </pc:graphicFrameChg>
      </pc:sldChg>
      <pc:sldChg chg="add del ord">
        <pc:chgData name="Nguyen Binh" userId="acf7f2a7-1119-454a-99ee-b7b1d8425230" providerId="ADAL" clId="{162B37D4-A83D-4508-BAEA-4B28D5587FEA}" dt="2023-04-02T19:12:40.809" v="1493" actId="2696"/>
        <pc:sldMkLst>
          <pc:docMk/>
          <pc:sldMk cId="3464678923" sldId="1293"/>
        </pc:sldMkLst>
      </pc:sldChg>
      <pc:sldChg chg="addSp delSp modSp add mod modAnim">
        <pc:chgData name="Nguyen Binh" userId="acf7f2a7-1119-454a-99ee-b7b1d8425230" providerId="ADAL" clId="{162B37D4-A83D-4508-BAEA-4B28D5587FEA}" dt="2023-04-03T11:30:33.179" v="11888"/>
        <pc:sldMkLst>
          <pc:docMk/>
          <pc:sldMk cId="2922502689" sldId="1294"/>
        </pc:sldMkLst>
        <pc:spChg chg="mod">
          <ac:chgData name="Nguyen Binh" userId="acf7f2a7-1119-454a-99ee-b7b1d8425230" providerId="ADAL" clId="{162B37D4-A83D-4508-BAEA-4B28D5587FEA}" dt="2023-04-03T09:38:33.722" v="5398" actId="20577"/>
          <ac:spMkLst>
            <pc:docMk/>
            <pc:sldMk cId="2922502689" sldId="1294"/>
            <ac:spMk id="3" creationId="{714C8D4D-A03B-8B08-8334-A8824BE09228}"/>
          </ac:spMkLst>
        </pc:spChg>
        <pc:spChg chg="del">
          <ac:chgData name="Nguyen Binh" userId="acf7f2a7-1119-454a-99ee-b7b1d8425230" providerId="ADAL" clId="{162B37D4-A83D-4508-BAEA-4B28D5587FEA}" dt="2023-04-03T08:58:51.160" v="5187" actId="478"/>
          <ac:spMkLst>
            <pc:docMk/>
            <pc:sldMk cId="2922502689" sldId="1294"/>
            <ac:spMk id="6" creationId="{324284E0-1257-A16C-37EE-576C55F125B6}"/>
          </ac:spMkLst>
        </pc:spChg>
        <pc:spChg chg="del mod">
          <ac:chgData name="Nguyen Binh" userId="acf7f2a7-1119-454a-99ee-b7b1d8425230" providerId="ADAL" clId="{162B37D4-A83D-4508-BAEA-4B28D5587FEA}" dt="2023-04-03T09:38:09.337" v="5374" actId="478"/>
          <ac:spMkLst>
            <pc:docMk/>
            <pc:sldMk cId="2922502689" sldId="1294"/>
            <ac:spMk id="9" creationId="{ED089B15-EC63-BA84-2421-F629AAE1E92D}"/>
          </ac:spMkLst>
        </pc:spChg>
        <pc:spChg chg="mod">
          <ac:chgData name="Nguyen Binh" userId="acf7f2a7-1119-454a-99ee-b7b1d8425230" providerId="ADAL" clId="{162B37D4-A83D-4508-BAEA-4B28D5587FEA}" dt="2023-04-03T07:57:04.901" v="4491" actId="20577"/>
          <ac:spMkLst>
            <pc:docMk/>
            <pc:sldMk cId="2922502689" sldId="1294"/>
            <ac:spMk id="12" creationId="{33B813D9-099A-99D4-AA2B-B91E565C34B4}"/>
          </ac:spMkLst>
        </pc:spChg>
        <pc:spChg chg="mod">
          <ac:chgData name="Nguyen Binh" userId="acf7f2a7-1119-454a-99ee-b7b1d8425230" providerId="ADAL" clId="{162B37D4-A83D-4508-BAEA-4B28D5587FEA}" dt="2023-04-03T07:57:11.863" v="4508" actId="20577"/>
          <ac:spMkLst>
            <pc:docMk/>
            <pc:sldMk cId="2922502689" sldId="1294"/>
            <ac:spMk id="13" creationId="{C8219016-3970-1781-2ED5-2CEC31174CBE}"/>
          </ac:spMkLst>
        </pc:spChg>
        <pc:spChg chg="add mod">
          <ac:chgData name="Nguyen Binh" userId="acf7f2a7-1119-454a-99ee-b7b1d8425230" providerId="ADAL" clId="{162B37D4-A83D-4508-BAEA-4B28D5587FEA}" dt="2023-04-03T09:43:48.696" v="5443" actId="1076"/>
          <ac:spMkLst>
            <pc:docMk/>
            <pc:sldMk cId="2922502689" sldId="1294"/>
            <ac:spMk id="16" creationId="{DBA05812-892B-E4C8-CDBC-1B135EF0B9E0}"/>
          </ac:spMkLst>
        </pc:spChg>
        <pc:spChg chg="add mod">
          <ac:chgData name="Nguyen Binh" userId="acf7f2a7-1119-454a-99ee-b7b1d8425230" providerId="ADAL" clId="{162B37D4-A83D-4508-BAEA-4B28D5587FEA}" dt="2023-04-03T09:43:53.126" v="5444" actId="1076"/>
          <ac:spMkLst>
            <pc:docMk/>
            <pc:sldMk cId="2922502689" sldId="1294"/>
            <ac:spMk id="17" creationId="{5C04A164-BDAE-9CAD-FB45-98FB7414CCB4}"/>
          </ac:spMkLst>
        </pc:spChg>
        <pc:spChg chg="del mod">
          <ac:chgData name="Nguyen Binh" userId="acf7f2a7-1119-454a-99ee-b7b1d8425230" providerId="ADAL" clId="{162B37D4-A83D-4508-BAEA-4B28D5587FEA}" dt="2023-04-03T09:38:06.504" v="5373" actId="478"/>
          <ac:spMkLst>
            <pc:docMk/>
            <pc:sldMk cId="2922502689" sldId="1294"/>
            <ac:spMk id="18" creationId="{2E476FA0-ACE7-9230-CC88-151F58AB246E}"/>
          </ac:spMkLst>
        </pc:spChg>
        <pc:spChg chg="del">
          <ac:chgData name="Nguyen Binh" userId="acf7f2a7-1119-454a-99ee-b7b1d8425230" providerId="ADAL" clId="{162B37D4-A83D-4508-BAEA-4B28D5587FEA}" dt="2023-04-03T08:58:48.340" v="5186" actId="478"/>
          <ac:spMkLst>
            <pc:docMk/>
            <pc:sldMk cId="2922502689" sldId="1294"/>
            <ac:spMk id="19" creationId="{50D66AAE-BDB7-A9AC-E9B5-1235B2520C01}"/>
          </ac:spMkLst>
        </pc:spChg>
        <pc:spChg chg="add mod">
          <ac:chgData name="Nguyen Binh" userId="acf7f2a7-1119-454a-99ee-b7b1d8425230" providerId="ADAL" clId="{162B37D4-A83D-4508-BAEA-4B28D5587FEA}" dt="2023-04-03T09:44:04.494" v="5447" actId="1076"/>
          <ac:spMkLst>
            <pc:docMk/>
            <pc:sldMk cId="2922502689" sldId="1294"/>
            <ac:spMk id="20" creationId="{5A1ECA08-7C92-A4A1-3765-E2CB86EA9148}"/>
          </ac:spMkLst>
        </pc:spChg>
        <pc:spChg chg="add mod">
          <ac:chgData name="Nguyen Binh" userId="acf7f2a7-1119-454a-99ee-b7b1d8425230" providerId="ADAL" clId="{162B37D4-A83D-4508-BAEA-4B28D5587FEA}" dt="2023-04-03T09:44:04.494" v="5447" actId="1076"/>
          <ac:spMkLst>
            <pc:docMk/>
            <pc:sldMk cId="2922502689" sldId="1294"/>
            <ac:spMk id="21" creationId="{D1CDEFE7-37D5-EBEC-EC7F-85C66CDA31D3}"/>
          </ac:spMkLst>
        </pc:spChg>
        <pc:spChg chg="add mod">
          <ac:chgData name="Nguyen Binh" userId="acf7f2a7-1119-454a-99ee-b7b1d8425230" providerId="ADAL" clId="{162B37D4-A83D-4508-BAEA-4B28D5587FEA}" dt="2023-04-03T09:47:45.338" v="5560" actId="20577"/>
          <ac:spMkLst>
            <pc:docMk/>
            <pc:sldMk cId="2922502689" sldId="1294"/>
            <ac:spMk id="22" creationId="{9158531A-3AAC-AFDB-4854-A951106F9008}"/>
          </ac:spMkLst>
        </pc:spChg>
        <pc:spChg chg="add mod">
          <ac:chgData name="Nguyen Binh" userId="acf7f2a7-1119-454a-99ee-b7b1d8425230" providerId="ADAL" clId="{162B37D4-A83D-4508-BAEA-4B28D5587FEA}" dt="2023-04-03T09:46:54.879" v="5550" actId="20577"/>
          <ac:spMkLst>
            <pc:docMk/>
            <pc:sldMk cId="2922502689" sldId="1294"/>
            <ac:spMk id="23" creationId="{2539AAB1-6EF8-F669-A4E4-AADC3E1776BC}"/>
          </ac:spMkLst>
        </pc:spChg>
        <pc:spChg chg="add mod">
          <ac:chgData name="Nguyen Binh" userId="acf7f2a7-1119-454a-99ee-b7b1d8425230" providerId="ADAL" clId="{162B37D4-A83D-4508-BAEA-4B28D5587FEA}" dt="2023-04-03T09:47:22.366" v="5554" actId="1076"/>
          <ac:spMkLst>
            <pc:docMk/>
            <pc:sldMk cId="2922502689" sldId="1294"/>
            <ac:spMk id="24" creationId="{385C4C11-9555-663A-C113-0FFCDF15E5C3}"/>
          </ac:spMkLst>
        </pc:spChg>
        <pc:spChg chg="add mod">
          <ac:chgData name="Nguyen Binh" userId="acf7f2a7-1119-454a-99ee-b7b1d8425230" providerId="ADAL" clId="{162B37D4-A83D-4508-BAEA-4B28D5587FEA}" dt="2023-04-03T09:47:24.637" v="5556" actId="20577"/>
          <ac:spMkLst>
            <pc:docMk/>
            <pc:sldMk cId="2922502689" sldId="1294"/>
            <ac:spMk id="25" creationId="{D126ED1E-CD3B-FAEB-6FF8-B1BE06B3B708}"/>
          </ac:spMkLst>
        </pc:spChg>
        <pc:spChg chg="add mod">
          <ac:chgData name="Nguyen Binh" userId="acf7f2a7-1119-454a-99ee-b7b1d8425230" providerId="ADAL" clId="{162B37D4-A83D-4508-BAEA-4B28D5587FEA}" dt="2023-04-03T11:14:09.648" v="10687" actId="1076"/>
          <ac:spMkLst>
            <pc:docMk/>
            <pc:sldMk cId="2922502689" sldId="1294"/>
            <ac:spMk id="28" creationId="{52463D87-2BF6-9A57-13CD-B9A44DFDDB8D}"/>
          </ac:spMkLst>
        </pc:spChg>
        <pc:spChg chg="add mod">
          <ac:chgData name="Nguyen Binh" userId="acf7f2a7-1119-454a-99ee-b7b1d8425230" providerId="ADAL" clId="{162B37D4-A83D-4508-BAEA-4B28D5587FEA}" dt="2023-04-03T11:14:05.182" v="10685" actId="1076"/>
          <ac:spMkLst>
            <pc:docMk/>
            <pc:sldMk cId="2922502689" sldId="1294"/>
            <ac:spMk id="29" creationId="{AFFC17F1-E09F-69AC-B8A6-05E1E67BAAB0}"/>
          </ac:spMkLst>
        </pc:spChg>
        <pc:spChg chg="add del mod">
          <ac:chgData name="Nguyen Binh" userId="acf7f2a7-1119-454a-99ee-b7b1d8425230" providerId="ADAL" clId="{162B37D4-A83D-4508-BAEA-4B28D5587FEA}" dt="2023-04-03T11:14:21.569" v="10689"/>
          <ac:spMkLst>
            <pc:docMk/>
            <pc:sldMk cId="2922502689" sldId="1294"/>
            <ac:spMk id="30" creationId="{77AD6A34-4EA2-6BDD-1EC2-9880B09775C0}"/>
          </ac:spMkLst>
        </pc:spChg>
        <pc:spChg chg="add mod">
          <ac:chgData name="Nguyen Binh" userId="acf7f2a7-1119-454a-99ee-b7b1d8425230" providerId="ADAL" clId="{162B37D4-A83D-4508-BAEA-4B28D5587FEA}" dt="2023-04-03T11:15:01.344" v="10696" actId="1076"/>
          <ac:spMkLst>
            <pc:docMk/>
            <pc:sldMk cId="2922502689" sldId="1294"/>
            <ac:spMk id="31" creationId="{9A427FE6-328A-CDFD-8704-3B175A20470B}"/>
          </ac:spMkLst>
        </pc:spChg>
        <pc:spChg chg="add mod">
          <ac:chgData name="Nguyen Binh" userId="acf7f2a7-1119-454a-99ee-b7b1d8425230" providerId="ADAL" clId="{162B37D4-A83D-4508-BAEA-4B28D5587FEA}" dt="2023-04-03T11:15:11.351" v="10698" actId="1076"/>
          <ac:spMkLst>
            <pc:docMk/>
            <pc:sldMk cId="2922502689" sldId="1294"/>
            <ac:spMk id="32" creationId="{E7CF34E9-1D24-9C36-69FF-0A082733EDDC}"/>
          </ac:spMkLst>
        </pc:spChg>
        <pc:picChg chg="add del mod">
          <ac:chgData name="Nguyen Binh" userId="acf7f2a7-1119-454a-99ee-b7b1d8425230" providerId="ADAL" clId="{162B37D4-A83D-4508-BAEA-4B28D5587FEA}" dt="2023-04-03T02:10:42.378" v="4129" actId="478"/>
          <ac:picMkLst>
            <pc:docMk/>
            <pc:sldMk cId="2922502689" sldId="1294"/>
            <ac:picMk id="2" creationId="{57F69731-A324-1FE8-F60F-3209A059F916}"/>
          </ac:picMkLst>
        </pc:picChg>
        <pc:picChg chg="add mod">
          <ac:chgData name="Nguyen Binh" userId="acf7f2a7-1119-454a-99ee-b7b1d8425230" providerId="ADAL" clId="{162B37D4-A83D-4508-BAEA-4B28D5587FEA}" dt="2023-04-03T09:41:59.742" v="5441" actId="1076"/>
          <ac:picMkLst>
            <pc:docMk/>
            <pc:sldMk cId="2922502689" sldId="1294"/>
            <ac:picMk id="4" creationId="{C690BBAC-ABC8-BA90-95E7-E9F0625B1798}"/>
          </ac:picMkLst>
        </pc:picChg>
        <pc:picChg chg="add mod">
          <ac:chgData name="Nguyen Binh" userId="acf7f2a7-1119-454a-99ee-b7b1d8425230" providerId="ADAL" clId="{162B37D4-A83D-4508-BAEA-4B28D5587FEA}" dt="2023-04-03T09:41:37.183" v="5436" actId="1076"/>
          <ac:picMkLst>
            <pc:docMk/>
            <pc:sldMk cId="2922502689" sldId="1294"/>
            <ac:picMk id="5" creationId="{4A345D04-B472-CB73-2A67-E02297747393}"/>
          </ac:picMkLst>
        </pc:picChg>
        <pc:picChg chg="add del mod">
          <ac:chgData name="Nguyen Binh" userId="acf7f2a7-1119-454a-99ee-b7b1d8425230" providerId="ADAL" clId="{162B37D4-A83D-4508-BAEA-4B28D5587FEA}" dt="2023-04-03T09:39:43.258" v="5407" actId="478"/>
          <ac:picMkLst>
            <pc:docMk/>
            <pc:sldMk cId="2922502689" sldId="1294"/>
            <ac:picMk id="7" creationId="{D4305168-D251-E9ED-A135-9BEA66DAE46F}"/>
          </ac:picMkLst>
        </pc:picChg>
        <pc:picChg chg="add del mod modCrop">
          <ac:chgData name="Nguyen Binh" userId="acf7f2a7-1119-454a-99ee-b7b1d8425230" providerId="ADAL" clId="{162B37D4-A83D-4508-BAEA-4B28D5587FEA}" dt="2023-04-03T09:40:58.002" v="5429" actId="478"/>
          <ac:picMkLst>
            <pc:docMk/>
            <pc:sldMk cId="2922502689" sldId="1294"/>
            <ac:picMk id="8" creationId="{E2BEB016-E93B-B46A-5960-F6CDA8DE4490}"/>
          </ac:picMkLst>
        </pc:picChg>
        <pc:picChg chg="add mod">
          <ac:chgData name="Nguyen Binh" userId="acf7f2a7-1119-454a-99ee-b7b1d8425230" providerId="ADAL" clId="{162B37D4-A83D-4508-BAEA-4B28D5587FEA}" dt="2023-04-03T10:57:43.022" v="9483" actId="1076"/>
          <ac:picMkLst>
            <pc:docMk/>
            <pc:sldMk cId="2922502689" sldId="1294"/>
            <ac:picMk id="10" creationId="{4FBBA8E8-E799-C5A9-02E5-01C7F1654DF2}"/>
          </ac:picMkLst>
        </pc:picChg>
        <pc:picChg chg="add mod">
          <ac:chgData name="Nguyen Binh" userId="acf7f2a7-1119-454a-99ee-b7b1d8425230" providerId="ADAL" clId="{162B37D4-A83D-4508-BAEA-4B28D5587FEA}" dt="2023-04-03T10:10:53.112" v="8141" actId="1076"/>
          <ac:picMkLst>
            <pc:docMk/>
            <pc:sldMk cId="2922502689" sldId="1294"/>
            <ac:picMk id="15" creationId="{1BEFFCCA-10E4-1C92-8786-3C952F505182}"/>
          </ac:picMkLst>
        </pc:picChg>
        <pc:picChg chg="del">
          <ac:chgData name="Nguyen Binh" userId="acf7f2a7-1119-454a-99ee-b7b1d8425230" providerId="ADAL" clId="{162B37D4-A83D-4508-BAEA-4B28D5587FEA}" dt="2023-04-03T02:06:51.896" v="4120" actId="478"/>
          <ac:picMkLst>
            <pc:docMk/>
            <pc:sldMk cId="2922502689" sldId="1294"/>
            <ac:picMk id="25" creationId="{EB3D3FD6-9233-2939-AA40-E3CD65FA923E}"/>
          </ac:picMkLst>
        </pc:picChg>
        <pc:picChg chg="add mod">
          <ac:chgData name="Nguyen Binh" userId="acf7f2a7-1119-454a-99ee-b7b1d8425230" providerId="ADAL" clId="{162B37D4-A83D-4508-BAEA-4B28D5587FEA}" dt="2023-04-03T11:30:23.272" v="11885" actId="14100"/>
          <ac:picMkLst>
            <pc:docMk/>
            <pc:sldMk cId="2922502689" sldId="1294"/>
            <ac:picMk id="27" creationId="{BA5E1AC1-7E8C-F63B-C08A-6A5AB8FE291C}"/>
          </ac:picMkLst>
        </pc:picChg>
        <pc:picChg chg="del">
          <ac:chgData name="Nguyen Binh" userId="acf7f2a7-1119-454a-99ee-b7b1d8425230" providerId="ADAL" clId="{162B37D4-A83D-4508-BAEA-4B28D5587FEA}" dt="2023-04-03T02:06:51.896" v="4120" actId="478"/>
          <ac:picMkLst>
            <pc:docMk/>
            <pc:sldMk cId="2922502689" sldId="1294"/>
            <ac:picMk id="2050" creationId="{7F2EC2F7-DC2C-DF4C-35C4-417E0B522344}"/>
          </ac:picMkLst>
        </pc:picChg>
        <pc:picChg chg="del">
          <ac:chgData name="Nguyen Binh" userId="acf7f2a7-1119-454a-99ee-b7b1d8425230" providerId="ADAL" clId="{162B37D4-A83D-4508-BAEA-4B28D5587FEA}" dt="2023-04-03T02:06:51.896" v="4120" actId="478"/>
          <ac:picMkLst>
            <pc:docMk/>
            <pc:sldMk cId="2922502689" sldId="1294"/>
            <ac:picMk id="2052" creationId="{C006DE6B-9431-6B11-34C4-BF08EBA97156}"/>
          </ac:picMkLst>
        </pc:picChg>
        <pc:picChg chg="del">
          <ac:chgData name="Nguyen Binh" userId="acf7f2a7-1119-454a-99ee-b7b1d8425230" providerId="ADAL" clId="{162B37D4-A83D-4508-BAEA-4B28D5587FEA}" dt="2023-04-03T02:06:51.896" v="4120" actId="478"/>
          <ac:picMkLst>
            <pc:docMk/>
            <pc:sldMk cId="2922502689" sldId="1294"/>
            <ac:picMk id="2054" creationId="{AF55408B-4493-24F1-1047-4E968234AE59}"/>
          </ac:picMkLst>
        </pc:picChg>
        <pc:picChg chg="add del mod">
          <ac:chgData name="Nguyen Binh" userId="acf7f2a7-1119-454a-99ee-b7b1d8425230" providerId="ADAL" clId="{162B37D4-A83D-4508-BAEA-4B28D5587FEA}" dt="2023-04-03T09:39:44.729" v="5408" actId="478"/>
          <ac:picMkLst>
            <pc:docMk/>
            <pc:sldMk cId="2922502689" sldId="1294"/>
            <ac:picMk id="8194" creationId="{2F5D0936-C753-9C55-75EC-E8C8F0CC86ED}"/>
          </ac:picMkLst>
        </pc:picChg>
        <pc:picChg chg="add del mod">
          <ac:chgData name="Nguyen Binh" userId="acf7f2a7-1119-454a-99ee-b7b1d8425230" providerId="ADAL" clId="{162B37D4-A83D-4508-BAEA-4B28D5587FEA}" dt="2023-04-03T09:39:12.717" v="5403" actId="478"/>
          <ac:picMkLst>
            <pc:docMk/>
            <pc:sldMk cId="2922502689" sldId="1294"/>
            <ac:picMk id="8196" creationId="{DE8BF01E-9B34-F70C-327C-B42279706DE6}"/>
          </ac:picMkLst>
        </pc:picChg>
        <pc:cxnChg chg="add mod">
          <ac:chgData name="Nguyen Binh" userId="acf7f2a7-1119-454a-99ee-b7b1d8425230" providerId="ADAL" clId="{162B37D4-A83D-4508-BAEA-4B28D5587FEA}" dt="2023-04-03T09:40:04.857" v="5416" actId="14100"/>
          <ac:cxnSpMkLst>
            <pc:docMk/>
            <pc:sldMk cId="2922502689" sldId="1294"/>
            <ac:cxnSpMk id="2" creationId="{DCDC0B59-39A9-5DEF-4B7C-91292926311C}"/>
          </ac:cxnSpMkLst>
        </pc:cxnChg>
        <pc:cxnChg chg="del">
          <ac:chgData name="Nguyen Binh" userId="acf7f2a7-1119-454a-99ee-b7b1d8425230" providerId="ADAL" clId="{162B37D4-A83D-4508-BAEA-4B28D5587FEA}" dt="2023-04-03T02:10:47.552" v="4132" actId="478"/>
          <ac:cxnSpMkLst>
            <pc:docMk/>
            <pc:sldMk cId="2922502689" sldId="1294"/>
            <ac:cxnSpMk id="17" creationId="{6CDA325B-0005-8533-E72E-6622774E355A}"/>
          </ac:cxnSpMkLst>
        </pc:cxnChg>
      </pc:sldChg>
      <pc:sldChg chg="delSp add del">
        <pc:chgData name="Nguyen Binh" userId="acf7f2a7-1119-454a-99ee-b7b1d8425230" providerId="ADAL" clId="{162B37D4-A83D-4508-BAEA-4B28D5587FEA}" dt="2023-04-03T02:10:00.514" v="4126" actId="47"/>
        <pc:sldMkLst>
          <pc:docMk/>
          <pc:sldMk cId="2606852631" sldId="1295"/>
        </pc:sldMkLst>
        <pc:picChg chg="del">
          <ac:chgData name="Nguyen Binh" userId="acf7f2a7-1119-454a-99ee-b7b1d8425230" providerId="ADAL" clId="{162B37D4-A83D-4508-BAEA-4B28D5587FEA}" dt="2023-04-03T02:06:57.151" v="4121" actId="478"/>
          <ac:picMkLst>
            <pc:docMk/>
            <pc:sldMk cId="2606852631" sldId="1295"/>
            <ac:picMk id="25" creationId="{EB3D3FD6-9233-2939-AA40-E3CD65FA923E}"/>
          </ac:picMkLst>
        </pc:picChg>
        <pc:picChg chg="del">
          <ac:chgData name="Nguyen Binh" userId="acf7f2a7-1119-454a-99ee-b7b1d8425230" providerId="ADAL" clId="{162B37D4-A83D-4508-BAEA-4B28D5587FEA}" dt="2023-04-03T02:06:57.151" v="4121" actId="478"/>
          <ac:picMkLst>
            <pc:docMk/>
            <pc:sldMk cId="2606852631" sldId="1295"/>
            <ac:picMk id="2050" creationId="{7F2EC2F7-DC2C-DF4C-35C4-417E0B522344}"/>
          </ac:picMkLst>
        </pc:picChg>
        <pc:picChg chg="del">
          <ac:chgData name="Nguyen Binh" userId="acf7f2a7-1119-454a-99ee-b7b1d8425230" providerId="ADAL" clId="{162B37D4-A83D-4508-BAEA-4B28D5587FEA}" dt="2023-04-03T02:06:57.151" v="4121" actId="478"/>
          <ac:picMkLst>
            <pc:docMk/>
            <pc:sldMk cId="2606852631" sldId="1295"/>
            <ac:picMk id="2052" creationId="{C006DE6B-9431-6B11-34C4-BF08EBA97156}"/>
          </ac:picMkLst>
        </pc:picChg>
        <pc:picChg chg="del">
          <ac:chgData name="Nguyen Binh" userId="acf7f2a7-1119-454a-99ee-b7b1d8425230" providerId="ADAL" clId="{162B37D4-A83D-4508-BAEA-4B28D5587FEA}" dt="2023-04-03T02:06:57.151" v="4121" actId="478"/>
          <ac:picMkLst>
            <pc:docMk/>
            <pc:sldMk cId="2606852631" sldId="1295"/>
            <ac:picMk id="2054" creationId="{AF55408B-4493-24F1-1047-4E968234AE59}"/>
          </ac:picMkLst>
        </pc:picChg>
      </pc:sldChg>
      <pc:sldChg chg="delSp modSp mod modAnim">
        <pc:chgData name="Nguyen Binh" userId="acf7f2a7-1119-454a-99ee-b7b1d8425230" providerId="ADAL" clId="{162B37D4-A83D-4508-BAEA-4B28D5587FEA}" dt="2023-04-03T10:42:11.017" v="9423"/>
        <pc:sldMkLst>
          <pc:docMk/>
          <pc:sldMk cId="3449605595" sldId="1295"/>
        </pc:sldMkLst>
        <pc:spChg chg="mod">
          <ac:chgData name="Nguyen Binh" userId="acf7f2a7-1119-454a-99ee-b7b1d8425230" providerId="ADAL" clId="{162B37D4-A83D-4508-BAEA-4B28D5587FEA}" dt="2023-04-03T07:53:20.187" v="4469" actId="115"/>
          <ac:spMkLst>
            <pc:docMk/>
            <pc:sldMk cId="3449605595" sldId="1295"/>
            <ac:spMk id="2" creationId="{61AC6B6A-61DE-E2C9-F17F-DBBE14CACCE7}"/>
          </ac:spMkLst>
        </pc:spChg>
        <pc:spChg chg="mod">
          <ac:chgData name="Nguyen Binh" userId="acf7f2a7-1119-454a-99ee-b7b1d8425230" providerId="ADAL" clId="{162B37D4-A83D-4508-BAEA-4B28D5587FEA}" dt="2023-04-03T07:54:09.527" v="4471" actId="20577"/>
          <ac:spMkLst>
            <pc:docMk/>
            <pc:sldMk cId="3449605595" sldId="1295"/>
            <ac:spMk id="5" creationId="{3110D97F-F375-A26C-E8A1-C2982223FCF9}"/>
          </ac:spMkLst>
        </pc:spChg>
        <pc:spChg chg="mod topLvl">
          <ac:chgData name="Nguyen Binh" userId="acf7f2a7-1119-454a-99ee-b7b1d8425230" providerId="ADAL" clId="{162B37D4-A83D-4508-BAEA-4B28D5587FEA}" dt="2023-04-03T07:49:42.358" v="4429" actId="1076"/>
          <ac:spMkLst>
            <pc:docMk/>
            <pc:sldMk cId="3449605595" sldId="1295"/>
            <ac:spMk id="7" creationId="{CDE351DA-1C90-DA85-E759-B75091D67160}"/>
          </ac:spMkLst>
        </pc:spChg>
        <pc:spChg chg="mod topLvl">
          <ac:chgData name="Nguyen Binh" userId="acf7f2a7-1119-454a-99ee-b7b1d8425230" providerId="ADAL" clId="{162B37D4-A83D-4508-BAEA-4B28D5587FEA}" dt="2023-04-03T07:46:21.134" v="4223" actId="1076"/>
          <ac:spMkLst>
            <pc:docMk/>
            <pc:sldMk cId="3449605595" sldId="1295"/>
            <ac:spMk id="8" creationId="{F1A4DFE0-E019-86D7-64F3-8A46FFC71A20}"/>
          </ac:spMkLst>
        </pc:spChg>
        <pc:spChg chg="mod topLvl">
          <ac:chgData name="Nguyen Binh" userId="acf7f2a7-1119-454a-99ee-b7b1d8425230" providerId="ADAL" clId="{162B37D4-A83D-4508-BAEA-4B28D5587FEA}" dt="2023-04-03T07:46:21.134" v="4223" actId="1076"/>
          <ac:spMkLst>
            <pc:docMk/>
            <pc:sldMk cId="3449605595" sldId="1295"/>
            <ac:spMk id="9" creationId="{4A2A2C70-DE0A-B5AC-A773-7B09400C9047}"/>
          </ac:spMkLst>
        </pc:spChg>
        <pc:spChg chg="mod topLvl">
          <ac:chgData name="Nguyen Binh" userId="acf7f2a7-1119-454a-99ee-b7b1d8425230" providerId="ADAL" clId="{162B37D4-A83D-4508-BAEA-4B28D5587FEA}" dt="2023-04-03T07:49:42.358" v="4429" actId="1076"/>
          <ac:spMkLst>
            <pc:docMk/>
            <pc:sldMk cId="3449605595" sldId="1295"/>
            <ac:spMk id="11" creationId="{7C935CE8-23CF-AEF8-A45B-44E83C0888FB}"/>
          </ac:spMkLst>
        </pc:spChg>
        <pc:spChg chg="mod">
          <ac:chgData name="Nguyen Binh" userId="acf7f2a7-1119-454a-99ee-b7b1d8425230" providerId="ADAL" clId="{162B37D4-A83D-4508-BAEA-4B28D5587FEA}" dt="2023-04-03T07:49:46.613" v="4430" actId="1076"/>
          <ac:spMkLst>
            <pc:docMk/>
            <pc:sldMk cId="3449605595" sldId="1295"/>
            <ac:spMk id="12" creationId="{2180398D-1D1C-435C-953C-C0948F0EF70C}"/>
          </ac:spMkLst>
        </pc:spChg>
        <pc:grpChg chg="del mod">
          <ac:chgData name="Nguyen Binh" userId="acf7f2a7-1119-454a-99ee-b7b1d8425230" providerId="ADAL" clId="{162B37D4-A83D-4508-BAEA-4B28D5587FEA}" dt="2023-04-03T07:46:13.667" v="4222" actId="165"/>
          <ac:grpSpMkLst>
            <pc:docMk/>
            <pc:sldMk cId="3449605595" sldId="1295"/>
            <ac:grpSpMk id="10" creationId="{390AF538-196F-8DED-9C28-071E9829B99F}"/>
          </ac:grpSpMkLst>
        </pc:grpChg>
      </pc:sldChg>
      <pc:sldChg chg="addSp delSp modSp add del mod">
        <pc:chgData name="Nguyen Binh" userId="acf7f2a7-1119-454a-99ee-b7b1d8425230" providerId="ADAL" clId="{162B37D4-A83D-4508-BAEA-4B28D5587FEA}" dt="2023-04-03T08:58:28.713" v="5183" actId="47"/>
        <pc:sldMkLst>
          <pc:docMk/>
          <pc:sldMk cId="680258456" sldId="1296"/>
        </pc:sldMkLst>
        <pc:spChg chg="mod">
          <ac:chgData name="Nguyen Binh" userId="acf7f2a7-1119-454a-99ee-b7b1d8425230" providerId="ADAL" clId="{162B37D4-A83D-4508-BAEA-4B28D5587FEA}" dt="2023-04-03T08:35:06.996" v="4905"/>
          <ac:spMkLst>
            <pc:docMk/>
            <pc:sldMk cId="680258456" sldId="1296"/>
            <ac:spMk id="3" creationId="{714C8D4D-A03B-8B08-8334-A8824BE09228}"/>
          </ac:spMkLst>
        </pc:spChg>
        <pc:spChg chg="mod">
          <ac:chgData name="Nguyen Binh" userId="acf7f2a7-1119-454a-99ee-b7b1d8425230" providerId="ADAL" clId="{162B37D4-A83D-4508-BAEA-4B28D5587FEA}" dt="2023-04-03T08:23:08.144" v="4779" actId="20577"/>
          <ac:spMkLst>
            <pc:docMk/>
            <pc:sldMk cId="680258456" sldId="1296"/>
            <ac:spMk id="12" creationId="{33B813D9-099A-99D4-AA2B-B91E565C34B4}"/>
          </ac:spMkLst>
        </pc:spChg>
        <pc:spChg chg="del mod">
          <ac:chgData name="Nguyen Binh" userId="acf7f2a7-1119-454a-99ee-b7b1d8425230" providerId="ADAL" clId="{162B37D4-A83D-4508-BAEA-4B28D5587FEA}" dt="2023-04-03T08:22:59.579" v="4678" actId="478"/>
          <ac:spMkLst>
            <pc:docMk/>
            <pc:sldMk cId="680258456" sldId="1296"/>
            <ac:spMk id="13" creationId="{C8219016-3970-1781-2ED5-2CEC31174CBE}"/>
          </ac:spMkLst>
        </pc:spChg>
        <pc:picChg chg="add del mod">
          <ac:chgData name="Nguyen Binh" userId="acf7f2a7-1119-454a-99ee-b7b1d8425230" providerId="ADAL" clId="{162B37D4-A83D-4508-BAEA-4B28D5587FEA}" dt="2023-04-03T08:48:17.659" v="5082" actId="21"/>
          <ac:picMkLst>
            <pc:docMk/>
            <pc:sldMk cId="680258456" sldId="1296"/>
            <ac:picMk id="2" creationId="{9CE39CD0-1000-3723-C1E1-047EE014FB80}"/>
          </ac:picMkLst>
        </pc:picChg>
        <pc:picChg chg="add del mod">
          <ac:chgData name="Nguyen Binh" userId="acf7f2a7-1119-454a-99ee-b7b1d8425230" providerId="ADAL" clId="{162B37D4-A83D-4508-BAEA-4B28D5587FEA}" dt="2023-04-03T08:48:17.659" v="5082" actId="21"/>
          <ac:picMkLst>
            <pc:docMk/>
            <pc:sldMk cId="680258456" sldId="1296"/>
            <ac:picMk id="4" creationId="{58843ECE-EFD6-A893-9B83-7C6335B97AC1}"/>
          </ac:picMkLst>
        </pc:picChg>
        <pc:picChg chg="add del mod">
          <ac:chgData name="Nguyen Binh" userId="acf7f2a7-1119-454a-99ee-b7b1d8425230" providerId="ADAL" clId="{162B37D4-A83D-4508-BAEA-4B28D5587FEA}" dt="2023-04-03T08:52:46.979" v="5143" actId="21"/>
          <ac:picMkLst>
            <pc:docMk/>
            <pc:sldMk cId="680258456" sldId="1296"/>
            <ac:picMk id="5" creationId="{B5E61896-9DF0-129C-F603-16DDAF015A50}"/>
          </ac:picMkLst>
        </pc:picChg>
        <pc:picChg chg="add del mod">
          <ac:chgData name="Nguyen Binh" userId="acf7f2a7-1119-454a-99ee-b7b1d8425230" providerId="ADAL" clId="{162B37D4-A83D-4508-BAEA-4B28D5587FEA}" dt="2023-04-03T08:50:57.138" v="5118" actId="21"/>
          <ac:picMkLst>
            <pc:docMk/>
            <pc:sldMk cId="680258456" sldId="1296"/>
            <ac:picMk id="7" creationId="{0244C4D4-EB54-69BE-B169-E8E2156407C2}"/>
          </ac:picMkLst>
        </pc:picChg>
        <pc:picChg chg="add del mod">
          <ac:chgData name="Nguyen Binh" userId="acf7f2a7-1119-454a-99ee-b7b1d8425230" providerId="ADAL" clId="{162B37D4-A83D-4508-BAEA-4B28D5587FEA}" dt="2023-04-03T08:51:56.264" v="5137" actId="21"/>
          <ac:picMkLst>
            <pc:docMk/>
            <pc:sldMk cId="680258456" sldId="1296"/>
            <ac:picMk id="8" creationId="{DEF5FB0B-59CD-37FC-09B5-17FB0BA4849C}"/>
          </ac:picMkLst>
        </pc:picChg>
        <pc:picChg chg="del">
          <ac:chgData name="Nguyen Binh" userId="acf7f2a7-1119-454a-99ee-b7b1d8425230" providerId="ADAL" clId="{162B37D4-A83D-4508-BAEA-4B28D5587FEA}" dt="2023-04-03T08:22:59.579" v="4678" actId="478"/>
          <ac:picMkLst>
            <pc:docMk/>
            <pc:sldMk cId="680258456" sldId="1296"/>
            <ac:picMk id="25" creationId="{EB3D3FD6-9233-2939-AA40-E3CD65FA923E}"/>
          </ac:picMkLst>
        </pc:picChg>
        <pc:picChg chg="del">
          <ac:chgData name="Nguyen Binh" userId="acf7f2a7-1119-454a-99ee-b7b1d8425230" providerId="ADAL" clId="{162B37D4-A83D-4508-BAEA-4B28D5587FEA}" dt="2023-04-03T08:22:59.579" v="4678" actId="478"/>
          <ac:picMkLst>
            <pc:docMk/>
            <pc:sldMk cId="680258456" sldId="1296"/>
            <ac:picMk id="2050" creationId="{7F2EC2F7-DC2C-DF4C-35C4-417E0B522344}"/>
          </ac:picMkLst>
        </pc:picChg>
        <pc:picChg chg="del">
          <ac:chgData name="Nguyen Binh" userId="acf7f2a7-1119-454a-99ee-b7b1d8425230" providerId="ADAL" clId="{162B37D4-A83D-4508-BAEA-4B28D5587FEA}" dt="2023-04-03T08:22:59.579" v="4678" actId="478"/>
          <ac:picMkLst>
            <pc:docMk/>
            <pc:sldMk cId="680258456" sldId="1296"/>
            <ac:picMk id="2052" creationId="{C006DE6B-9431-6B11-34C4-BF08EBA97156}"/>
          </ac:picMkLst>
        </pc:picChg>
        <pc:picChg chg="del">
          <ac:chgData name="Nguyen Binh" userId="acf7f2a7-1119-454a-99ee-b7b1d8425230" providerId="ADAL" clId="{162B37D4-A83D-4508-BAEA-4B28D5587FEA}" dt="2023-04-03T08:22:59.579" v="4678" actId="478"/>
          <ac:picMkLst>
            <pc:docMk/>
            <pc:sldMk cId="680258456" sldId="1296"/>
            <ac:picMk id="2054" creationId="{AF55408B-4493-24F1-1047-4E968234AE59}"/>
          </ac:picMkLst>
        </pc:picChg>
      </pc:sldChg>
      <pc:sldChg chg="delSp add del mod">
        <pc:chgData name="Nguyen Binh" userId="acf7f2a7-1119-454a-99ee-b7b1d8425230" providerId="ADAL" clId="{162B37D4-A83D-4508-BAEA-4B28D5587FEA}" dt="2023-04-03T02:10:00.514" v="4126" actId="47"/>
        <pc:sldMkLst>
          <pc:docMk/>
          <pc:sldMk cId="825509210" sldId="1296"/>
        </pc:sldMkLst>
        <pc:picChg chg="del">
          <ac:chgData name="Nguyen Binh" userId="acf7f2a7-1119-454a-99ee-b7b1d8425230" providerId="ADAL" clId="{162B37D4-A83D-4508-BAEA-4B28D5587FEA}" dt="2023-04-03T02:09:45.621" v="4123" actId="21"/>
          <ac:picMkLst>
            <pc:docMk/>
            <pc:sldMk cId="825509210" sldId="1296"/>
            <ac:picMk id="25" creationId="{EB3D3FD6-9233-2939-AA40-E3CD65FA923E}"/>
          </ac:picMkLst>
        </pc:picChg>
      </pc:sldChg>
      <pc:sldChg chg="addSp delSp modSp add mod modAnim">
        <pc:chgData name="Nguyen Binh" userId="acf7f2a7-1119-454a-99ee-b7b1d8425230" providerId="ADAL" clId="{162B37D4-A83D-4508-BAEA-4B28D5587FEA}" dt="2023-04-03T09:46:17.709" v="5537" actId="20577"/>
        <pc:sldMkLst>
          <pc:docMk/>
          <pc:sldMk cId="1844839375" sldId="1297"/>
        </pc:sldMkLst>
        <pc:spChg chg="mod">
          <ac:chgData name="Nguyen Binh" userId="acf7f2a7-1119-454a-99ee-b7b1d8425230" providerId="ADAL" clId="{162B37D4-A83D-4508-BAEA-4B28D5587FEA}" dt="2023-04-03T08:34:42.217" v="4903" actId="20577"/>
          <ac:spMkLst>
            <pc:docMk/>
            <pc:sldMk cId="1844839375" sldId="1297"/>
            <ac:spMk id="3" creationId="{714C8D4D-A03B-8B08-8334-A8824BE09228}"/>
          </ac:spMkLst>
        </pc:spChg>
        <pc:spChg chg="mod">
          <ac:chgData name="Nguyen Binh" userId="acf7f2a7-1119-454a-99ee-b7b1d8425230" providerId="ADAL" clId="{162B37D4-A83D-4508-BAEA-4B28D5587FEA}" dt="2023-04-03T08:32:46.766" v="4868" actId="1076"/>
          <ac:spMkLst>
            <pc:docMk/>
            <pc:sldMk cId="1844839375" sldId="1297"/>
            <ac:spMk id="6" creationId="{324284E0-1257-A16C-37EE-576C55F125B6}"/>
          </ac:spMkLst>
        </pc:spChg>
        <pc:spChg chg="mod">
          <ac:chgData name="Nguyen Binh" userId="acf7f2a7-1119-454a-99ee-b7b1d8425230" providerId="ADAL" clId="{162B37D4-A83D-4508-BAEA-4B28D5587FEA}" dt="2023-04-03T08:32:37.817" v="4866" actId="1076"/>
          <ac:spMkLst>
            <pc:docMk/>
            <pc:sldMk cId="1844839375" sldId="1297"/>
            <ac:spMk id="9" creationId="{ED089B15-EC63-BA84-2421-F629AAE1E92D}"/>
          </ac:spMkLst>
        </pc:spChg>
        <pc:spChg chg="add del mod">
          <ac:chgData name="Nguyen Binh" userId="acf7f2a7-1119-454a-99ee-b7b1d8425230" providerId="ADAL" clId="{162B37D4-A83D-4508-BAEA-4B28D5587FEA}" dt="2023-04-03T08:39:11.323" v="4947" actId="478"/>
          <ac:spMkLst>
            <pc:docMk/>
            <pc:sldMk cId="1844839375" sldId="1297"/>
            <ac:spMk id="11" creationId="{7172EC9E-4E55-3A91-455B-8E780C930024}"/>
          </ac:spMkLst>
        </pc:spChg>
        <pc:spChg chg="mod">
          <ac:chgData name="Nguyen Binh" userId="acf7f2a7-1119-454a-99ee-b7b1d8425230" providerId="ADAL" clId="{162B37D4-A83D-4508-BAEA-4B28D5587FEA}" dt="2023-04-03T09:44:33.415" v="5484" actId="20577"/>
          <ac:spMkLst>
            <pc:docMk/>
            <pc:sldMk cId="1844839375" sldId="1297"/>
            <ac:spMk id="12" creationId="{33B813D9-099A-99D4-AA2B-B91E565C34B4}"/>
          </ac:spMkLst>
        </pc:spChg>
        <pc:spChg chg="add del mod">
          <ac:chgData name="Nguyen Binh" userId="acf7f2a7-1119-454a-99ee-b7b1d8425230" providerId="ADAL" clId="{162B37D4-A83D-4508-BAEA-4B28D5587FEA}" dt="2023-04-03T08:46:12.072" v="5048" actId="478"/>
          <ac:spMkLst>
            <pc:docMk/>
            <pc:sldMk cId="1844839375" sldId="1297"/>
            <ac:spMk id="13" creationId="{625DCD46-A8B7-4615-20EF-4383BC70198F}"/>
          </ac:spMkLst>
        </pc:spChg>
        <pc:spChg chg="add del mod">
          <ac:chgData name="Nguyen Binh" userId="acf7f2a7-1119-454a-99ee-b7b1d8425230" providerId="ADAL" clId="{162B37D4-A83D-4508-BAEA-4B28D5587FEA}" dt="2023-04-03T08:46:08.483" v="5043" actId="478"/>
          <ac:spMkLst>
            <pc:docMk/>
            <pc:sldMk cId="1844839375" sldId="1297"/>
            <ac:spMk id="14" creationId="{61C25C9E-BF46-473F-3A36-EF872C42E1F3}"/>
          </ac:spMkLst>
        </pc:spChg>
        <pc:spChg chg="add del mod">
          <ac:chgData name="Nguyen Binh" userId="acf7f2a7-1119-454a-99ee-b7b1d8425230" providerId="ADAL" clId="{162B37D4-A83D-4508-BAEA-4B28D5587FEA}" dt="2023-04-03T08:46:13.408" v="5049" actId="478"/>
          <ac:spMkLst>
            <pc:docMk/>
            <pc:sldMk cId="1844839375" sldId="1297"/>
            <ac:spMk id="15" creationId="{B510FC45-2E04-293B-BF14-31C122831A38}"/>
          </ac:spMkLst>
        </pc:spChg>
        <pc:spChg chg="add del mod">
          <ac:chgData name="Nguyen Binh" userId="acf7f2a7-1119-454a-99ee-b7b1d8425230" providerId="ADAL" clId="{162B37D4-A83D-4508-BAEA-4B28D5587FEA}" dt="2023-04-03T08:46:09.253" v="5044" actId="478"/>
          <ac:spMkLst>
            <pc:docMk/>
            <pc:sldMk cId="1844839375" sldId="1297"/>
            <ac:spMk id="16" creationId="{C222F284-42D6-8D94-2D3E-E13AE395097C}"/>
          </ac:spMkLst>
        </pc:spChg>
        <pc:spChg chg="mod">
          <ac:chgData name="Nguyen Binh" userId="acf7f2a7-1119-454a-99ee-b7b1d8425230" providerId="ADAL" clId="{162B37D4-A83D-4508-BAEA-4B28D5587FEA}" dt="2023-04-03T08:29:13" v="4828" actId="14100"/>
          <ac:spMkLst>
            <pc:docMk/>
            <pc:sldMk cId="1844839375" sldId="1297"/>
            <ac:spMk id="18" creationId="{2E476FA0-ACE7-9230-CC88-151F58AB246E}"/>
          </ac:spMkLst>
        </pc:spChg>
        <pc:spChg chg="del mod">
          <ac:chgData name="Nguyen Binh" userId="acf7f2a7-1119-454a-99ee-b7b1d8425230" providerId="ADAL" clId="{162B37D4-A83D-4508-BAEA-4B28D5587FEA}" dt="2023-04-03T08:46:04.588" v="5040" actId="478"/>
          <ac:spMkLst>
            <pc:docMk/>
            <pc:sldMk cId="1844839375" sldId="1297"/>
            <ac:spMk id="19" creationId="{50D66AAE-BDB7-A9AC-E9B5-1235B2520C01}"/>
          </ac:spMkLst>
        </pc:spChg>
        <pc:spChg chg="add del mod">
          <ac:chgData name="Nguyen Binh" userId="acf7f2a7-1119-454a-99ee-b7b1d8425230" providerId="ADAL" clId="{162B37D4-A83D-4508-BAEA-4B28D5587FEA}" dt="2023-04-03T08:46:14.423" v="5050" actId="478"/>
          <ac:spMkLst>
            <pc:docMk/>
            <pc:sldMk cId="1844839375" sldId="1297"/>
            <ac:spMk id="20" creationId="{D113EB2B-0517-6DFD-3A46-CC3F18B4C9F2}"/>
          </ac:spMkLst>
        </pc:spChg>
        <pc:spChg chg="add del mod">
          <ac:chgData name="Nguyen Binh" userId="acf7f2a7-1119-454a-99ee-b7b1d8425230" providerId="ADAL" clId="{162B37D4-A83D-4508-BAEA-4B28D5587FEA}" dt="2023-04-03T08:44:35.601" v="5032" actId="478"/>
          <ac:spMkLst>
            <pc:docMk/>
            <pc:sldMk cId="1844839375" sldId="1297"/>
            <ac:spMk id="21" creationId="{1C8E6426-0605-BB75-8C15-EA94DE6BB786}"/>
          </ac:spMkLst>
        </pc:spChg>
        <pc:spChg chg="add del mod">
          <ac:chgData name="Nguyen Binh" userId="acf7f2a7-1119-454a-99ee-b7b1d8425230" providerId="ADAL" clId="{162B37D4-A83D-4508-BAEA-4B28D5587FEA}" dt="2023-04-03T08:44:35.601" v="5032" actId="478"/>
          <ac:spMkLst>
            <pc:docMk/>
            <pc:sldMk cId="1844839375" sldId="1297"/>
            <ac:spMk id="22" creationId="{6FB90EEB-D904-F72C-6BC8-590840BAD99E}"/>
          </ac:spMkLst>
        </pc:spChg>
        <pc:spChg chg="add del mod">
          <ac:chgData name="Nguyen Binh" userId="acf7f2a7-1119-454a-99ee-b7b1d8425230" providerId="ADAL" clId="{162B37D4-A83D-4508-BAEA-4B28D5587FEA}" dt="2023-04-03T08:44:35.601" v="5032" actId="478"/>
          <ac:spMkLst>
            <pc:docMk/>
            <pc:sldMk cId="1844839375" sldId="1297"/>
            <ac:spMk id="23" creationId="{07774308-CE18-20AF-E1B8-611C7FD115B6}"/>
          </ac:spMkLst>
        </pc:spChg>
        <pc:spChg chg="add del mod">
          <ac:chgData name="Nguyen Binh" userId="acf7f2a7-1119-454a-99ee-b7b1d8425230" providerId="ADAL" clId="{162B37D4-A83D-4508-BAEA-4B28D5587FEA}" dt="2023-04-03T08:44:35.601" v="5032" actId="478"/>
          <ac:spMkLst>
            <pc:docMk/>
            <pc:sldMk cId="1844839375" sldId="1297"/>
            <ac:spMk id="24" creationId="{055DE785-F1B0-E618-3106-5AC06BFE3D3D}"/>
          </ac:spMkLst>
        </pc:spChg>
        <pc:spChg chg="add del mod">
          <ac:chgData name="Nguyen Binh" userId="acf7f2a7-1119-454a-99ee-b7b1d8425230" providerId="ADAL" clId="{162B37D4-A83D-4508-BAEA-4B28D5587FEA}" dt="2023-04-03T08:46:07.514" v="5042" actId="478"/>
          <ac:spMkLst>
            <pc:docMk/>
            <pc:sldMk cId="1844839375" sldId="1297"/>
            <ac:spMk id="25" creationId="{67640479-3B9E-BC1A-66A3-C61477F2275D}"/>
          </ac:spMkLst>
        </pc:spChg>
        <pc:spChg chg="add del mod">
          <ac:chgData name="Nguyen Binh" userId="acf7f2a7-1119-454a-99ee-b7b1d8425230" providerId="ADAL" clId="{162B37D4-A83D-4508-BAEA-4B28D5587FEA}" dt="2023-04-03T08:46:06.536" v="5041" actId="478"/>
          <ac:spMkLst>
            <pc:docMk/>
            <pc:sldMk cId="1844839375" sldId="1297"/>
            <ac:spMk id="26" creationId="{30CF083C-18CC-898E-E693-B2353A41C470}"/>
          </ac:spMkLst>
        </pc:spChg>
        <pc:spChg chg="add del mod">
          <ac:chgData name="Nguyen Binh" userId="acf7f2a7-1119-454a-99ee-b7b1d8425230" providerId="ADAL" clId="{162B37D4-A83D-4508-BAEA-4B28D5587FEA}" dt="2023-04-03T08:46:09.859" v="5045" actId="478"/>
          <ac:spMkLst>
            <pc:docMk/>
            <pc:sldMk cId="1844839375" sldId="1297"/>
            <ac:spMk id="27" creationId="{F09F5021-166E-B3CA-547C-C630FFF949D3}"/>
          </ac:spMkLst>
        </pc:spChg>
        <pc:spChg chg="add del mod">
          <ac:chgData name="Nguyen Binh" userId="acf7f2a7-1119-454a-99ee-b7b1d8425230" providerId="ADAL" clId="{162B37D4-A83D-4508-BAEA-4B28D5587FEA}" dt="2023-04-03T08:46:11.059" v="5047" actId="478"/>
          <ac:spMkLst>
            <pc:docMk/>
            <pc:sldMk cId="1844839375" sldId="1297"/>
            <ac:spMk id="28" creationId="{0ECA6FFF-DFE8-3B98-D768-AC07496D9080}"/>
          </ac:spMkLst>
        </pc:spChg>
        <pc:spChg chg="add mod">
          <ac:chgData name="Nguyen Binh" userId="acf7f2a7-1119-454a-99ee-b7b1d8425230" providerId="ADAL" clId="{162B37D4-A83D-4508-BAEA-4B28D5587FEA}" dt="2023-04-03T08:45:21.094" v="5036" actId="368"/>
          <ac:spMkLst>
            <pc:docMk/>
            <pc:sldMk cId="1844839375" sldId="1297"/>
            <ac:spMk id="29" creationId="{959E9D64-DA96-67C4-3AD3-F3C5C7085A71}"/>
          </ac:spMkLst>
        </pc:spChg>
        <pc:spChg chg="add mod">
          <ac:chgData name="Nguyen Binh" userId="acf7f2a7-1119-454a-99ee-b7b1d8425230" providerId="ADAL" clId="{162B37D4-A83D-4508-BAEA-4B28D5587FEA}" dt="2023-04-03T08:45:21.094" v="5036" actId="368"/>
          <ac:spMkLst>
            <pc:docMk/>
            <pc:sldMk cId="1844839375" sldId="1297"/>
            <ac:spMk id="30" creationId="{E7C0B23C-1747-4F40-7A3C-69FC8188938A}"/>
          </ac:spMkLst>
        </pc:spChg>
        <pc:spChg chg="add mod">
          <ac:chgData name="Nguyen Binh" userId="acf7f2a7-1119-454a-99ee-b7b1d8425230" providerId="ADAL" clId="{162B37D4-A83D-4508-BAEA-4B28D5587FEA}" dt="2023-04-03T08:45:21.094" v="5036" actId="368"/>
          <ac:spMkLst>
            <pc:docMk/>
            <pc:sldMk cId="1844839375" sldId="1297"/>
            <ac:spMk id="31" creationId="{C6B04FA5-4507-A320-E17E-C5125C39D2D4}"/>
          </ac:spMkLst>
        </pc:spChg>
        <pc:spChg chg="add mod">
          <ac:chgData name="Nguyen Binh" userId="acf7f2a7-1119-454a-99ee-b7b1d8425230" providerId="ADAL" clId="{162B37D4-A83D-4508-BAEA-4B28D5587FEA}" dt="2023-04-03T09:46:17.709" v="5537" actId="20577"/>
          <ac:spMkLst>
            <pc:docMk/>
            <pc:sldMk cId="1844839375" sldId="1297"/>
            <ac:spMk id="32" creationId="{1F1A3809-9ADB-9930-0879-D1C77B3C7286}"/>
          </ac:spMkLst>
        </pc:spChg>
        <pc:spChg chg="add mod">
          <ac:chgData name="Nguyen Binh" userId="acf7f2a7-1119-454a-99ee-b7b1d8425230" providerId="ADAL" clId="{162B37D4-A83D-4508-BAEA-4B28D5587FEA}" dt="2023-04-03T08:45:21.094" v="5036" actId="368"/>
          <ac:spMkLst>
            <pc:docMk/>
            <pc:sldMk cId="1844839375" sldId="1297"/>
            <ac:spMk id="33" creationId="{C94213F2-3A10-C903-728E-22A2405AC327}"/>
          </ac:spMkLst>
        </pc:spChg>
        <pc:spChg chg="add mod">
          <ac:chgData name="Nguyen Binh" userId="acf7f2a7-1119-454a-99ee-b7b1d8425230" providerId="ADAL" clId="{162B37D4-A83D-4508-BAEA-4B28D5587FEA}" dt="2023-04-03T08:45:21.094" v="5036" actId="368"/>
          <ac:spMkLst>
            <pc:docMk/>
            <pc:sldMk cId="1844839375" sldId="1297"/>
            <ac:spMk id="34" creationId="{3687BC73-DE8B-1435-CEEE-BA4856700125}"/>
          </ac:spMkLst>
        </pc:spChg>
        <pc:spChg chg="add mod">
          <ac:chgData name="Nguyen Binh" userId="acf7f2a7-1119-454a-99ee-b7b1d8425230" providerId="ADAL" clId="{162B37D4-A83D-4508-BAEA-4B28D5587FEA}" dt="2023-04-03T08:45:21.094" v="5036" actId="368"/>
          <ac:spMkLst>
            <pc:docMk/>
            <pc:sldMk cId="1844839375" sldId="1297"/>
            <ac:spMk id="35" creationId="{21E8DE01-C87D-DD1D-3FE4-6A0C3BB0DE13}"/>
          </ac:spMkLst>
        </pc:spChg>
        <pc:spChg chg="add mod">
          <ac:chgData name="Nguyen Binh" userId="acf7f2a7-1119-454a-99ee-b7b1d8425230" providerId="ADAL" clId="{162B37D4-A83D-4508-BAEA-4B28D5587FEA}" dt="2023-04-03T08:45:21.094" v="5036" actId="368"/>
          <ac:spMkLst>
            <pc:docMk/>
            <pc:sldMk cId="1844839375" sldId="1297"/>
            <ac:spMk id="36" creationId="{947DC409-E3C7-4EBD-6AF1-7D10F49A83AA}"/>
          </ac:spMkLst>
        </pc:spChg>
        <pc:spChg chg="add mod">
          <ac:chgData name="Nguyen Binh" userId="acf7f2a7-1119-454a-99ee-b7b1d8425230" providerId="ADAL" clId="{162B37D4-A83D-4508-BAEA-4B28D5587FEA}" dt="2023-04-03T08:45:21.094" v="5036" actId="368"/>
          <ac:spMkLst>
            <pc:docMk/>
            <pc:sldMk cId="1844839375" sldId="1297"/>
            <ac:spMk id="37" creationId="{C87D93A4-D09B-2064-74A4-568F73B39033}"/>
          </ac:spMkLst>
        </pc:spChg>
        <pc:spChg chg="add mod">
          <ac:chgData name="Nguyen Binh" userId="acf7f2a7-1119-454a-99ee-b7b1d8425230" providerId="ADAL" clId="{162B37D4-A83D-4508-BAEA-4B28D5587FEA}" dt="2023-04-03T08:45:21.094" v="5036" actId="368"/>
          <ac:spMkLst>
            <pc:docMk/>
            <pc:sldMk cId="1844839375" sldId="1297"/>
            <ac:spMk id="38" creationId="{DA7A27B5-5B06-84E0-34D7-278FA61F15BE}"/>
          </ac:spMkLst>
        </pc:spChg>
        <pc:spChg chg="mod">
          <ac:chgData name="Nguyen Binh" userId="acf7f2a7-1119-454a-99ee-b7b1d8425230" providerId="ADAL" clId="{162B37D4-A83D-4508-BAEA-4B28D5587FEA}" dt="2023-04-03T08:46:15.492" v="5051"/>
          <ac:spMkLst>
            <pc:docMk/>
            <pc:sldMk cId="1844839375" sldId="1297"/>
            <ac:spMk id="41" creationId="{93E4CDDD-00F9-DEE6-E65C-EB2B63971CAC}"/>
          </ac:spMkLst>
        </pc:spChg>
        <pc:spChg chg="mod">
          <ac:chgData name="Nguyen Binh" userId="acf7f2a7-1119-454a-99ee-b7b1d8425230" providerId="ADAL" clId="{162B37D4-A83D-4508-BAEA-4B28D5587FEA}" dt="2023-04-03T08:46:15.492" v="5051"/>
          <ac:spMkLst>
            <pc:docMk/>
            <pc:sldMk cId="1844839375" sldId="1297"/>
            <ac:spMk id="42" creationId="{79F1AF3A-33BA-5F23-1162-4C4AAB9E0862}"/>
          </ac:spMkLst>
        </pc:spChg>
        <pc:spChg chg="mod">
          <ac:chgData name="Nguyen Binh" userId="acf7f2a7-1119-454a-99ee-b7b1d8425230" providerId="ADAL" clId="{162B37D4-A83D-4508-BAEA-4B28D5587FEA}" dt="2023-04-03T08:46:21.316" v="5054" actId="20577"/>
          <ac:spMkLst>
            <pc:docMk/>
            <pc:sldMk cId="1844839375" sldId="1297"/>
            <ac:spMk id="43" creationId="{02BFE404-30A2-3A0A-1DD5-CB5EE267752E}"/>
          </ac:spMkLst>
        </pc:spChg>
        <pc:spChg chg="mod">
          <ac:chgData name="Nguyen Binh" userId="acf7f2a7-1119-454a-99ee-b7b1d8425230" providerId="ADAL" clId="{162B37D4-A83D-4508-BAEA-4B28D5587FEA}" dt="2023-04-03T09:46:13.115" v="5533" actId="20577"/>
          <ac:spMkLst>
            <pc:docMk/>
            <pc:sldMk cId="1844839375" sldId="1297"/>
            <ac:spMk id="44" creationId="{98BA0968-470D-AA28-B89A-B1736E10FA77}"/>
          </ac:spMkLst>
        </pc:spChg>
        <pc:spChg chg="mod">
          <ac:chgData name="Nguyen Binh" userId="acf7f2a7-1119-454a-99ee-b7b1d8425230" providerId="ADAL" clId="{162B37D4-A83D-4508-BAEA-4B28D5587FEA}" dt="2023-04-03T08:46:15.492" v="5051"/>
          <ac:spMkLst>
            <pc:docMk/>
            <pc:sldMk cId="1844839375" sldId="1297"/>
            <ac:spMk id="45" creationId="{A244C149-C539-671D-5BF7-0894EDC9171B}"/>
          </ac:spMkLst>
        </pc:spChg>
        <pc:spChg chg="mod">
          <ac:chgData name="Nguyen Binh" userId="acf7f2a7-1119-454a-99ee-b7b1d8425230" providerId="ADAL" clId="{162B37D4-A83D-4508-BAEA-4B28D5587FEA}" dt="2023-04-03T08:46:15.492" v="5051"/>
          <ac:spMkLst>
            <pc:docMk/>
            <pc:sldMk cId="1844839375" sldId="1297"/>
            <ac:spMk id="46" creationId="{4CFBBF20-58E6-84CD-8611-B0116843191D}"/>
          </ac:spMkLst>
        </pc:spChg>
        <pc:spChg chg="mod">
          <ac:chgData name="Nguyen Binh" userId="acf7f2a7-1119-454a-99ee-b7b1d8425230" providerId="ADAL" clId="{162B37D4-A83D-4508-BAEA-4B28D5587FEA}" dt="2023-04-03T08:46:15.492" v="5051"/>
          <ac:spMkLst>
            <pc:docMk/>
            <pc:sldMk cId="1844839375" sldId="1297"/>
            <ac:spMk id="47" creationId="{4BB308B3-AD53-D1B8-FB7B-28F3A10E3409}"/>
          </ac:spMkLst>
        </pc:spChg>
        <pc:spChg chg="mod">
          <ac:chgData name="Nguyen Binh" userId="acf7f2a7-1119-454a-99ee-b7b1d8425230" providerId="ADAL" clId="{162B37D4-A83D-4508-BAEA-4B28D5587FEA}" dt="2023-04-03T08:46:15.492" v="5051"/>
          <ac:spMkLst>
            <pc:docMk/>
            <pc:sldMk cId="1844839375" sldId="1297"/>
            <ac:spMk id="48" creationId="{3CDF4490-CBA2-62EE-380B-09FCFA602957}"/>
          </ac:spMkLst>
        </pc:spChg>
        <pc:spChg chg="mod">
          <ac:chgData name="Nguyen Binh" userId="acf7f2a7-1119-454a-99ee-b7b1d8425230" providerId="ADAL" clId="{162B37D4-A83D-4508-BAEA-4B28D5587FEA}" dt="2023-04-03T08:46:15.492" v="5051"/>
          <ac:spMkLst>
            <pc:docMk/>
            <pc:sldMk cId="1844839375" sldId="1297"/>
            <ac:spMk id="49" creationId="{23B32C9A-2EBE-84C5-E47B-2F6DEAB6E965}"/>
          </ac:spMkLst>
        </pc:spChg>
        <pc:spChg chg="mod">
          <ac:chgData name="Nguyen Binh" userId="acf7f2a7-1119-454a-99ee-b7b1d8425230" providerId="ADAL" clId="{162B37D4-A83D-4508-BAEA-4B28D5587FEA}" dt="2023-04-03T08:46:15.492" v="5051"/>
          <ac:spMkLst>
            <pc:docMk/>
            <pc:sldMk cId="1844839375" sldId="1297"/>
            <ac:spMk id="50" creationId="{CDCF2098-6DB9-A3BB-25B0-C6EF3A4DA082}"/>
          </ac:spMkLst>
        </pc:spChg>
        <pc:grpChg chg="add mod">
          <ac:chgData name="Nguyen Binh" userId="acf7f2a7-1119-454a-99ee-b7b1d8425230" providerId="ADAL" clId="{162B37D4-A83D-4508-BAEA-4B28D5587FEA}" dt="2023-04-03T08:45:28.343" v="5039" actId="1076"/>
          <ac:grpSpMkLst>
            <pc:docMk/>
            <pc:sldMk cId="1844839375" sldId="1297"/>
            <ac:grpSpMk id="39" creationId="{FA9611F3-989D-A989-2707-F625A52CBA55}"/>
          </ac:grpSpMkLst>
        </pc:grpChg>
        <pc:grpChg chg="add mod">
          <ac:chgData name="Nguyen Binh" userId="acf7f2a7-1119-454a-99ee-b7b1d8425230" providerId="ADAL" clId="{162B37D4-A83D-4508-BAEA-4B28D5587FEA}" dt="2023-04-03T08:46:19.655" v="5052" actId="1076"/>
          <ac:grpSpMkLst>
            <pc:docMk/>
            <pc:sldMk cId="1844839375" sldId="1297"/>
            <ac:grpSpMk id="40" creationId="{AAC38395-593D-9B50-A211-288AC7B4E119}"/>
          </ac:grpSpMkLst>
        </pc:grpChg>
        <pc:picChg chg="add mod">
          <ac:chgData name="Nguyen Binh" userId="acf7f2a7-1119-454a-99ee-b7b1d8425230" providerId="ADAL" clId="{162B37D4-A83D-4508-BAEA-4B28D5587FEA}" dt="2023-04-03T08:35:20.129" v="4907" actId="1076"/>
          <ac:picMkLst>
            <pc:docMk/>
            <pc:sldMk cId="1844839375" sldId="1297"/>
            <ac:picMk id="2" creationId="{0DA7B6DA-31C1-59EA-5685-50186022C3D7}"/>
          </ac:picMkLst>
        </pc:picChg>
        <pc:picChg chg="add mod">
          <ac:chgData name="Nguyen Binh" userId="acf7f2a7-1119-454a-99ee-b7b1d8425230" providerId="ADAL" clId="{162B37D4-A83D-4508-BAEA-4B28D5587FEA}" dt="2023-04-03T08:36:05.957" v="4915" actId="1076"/>
          <ac:picMkLst>
            <pc:docMk/>
            <pc:sldMk cId="1844839375" sldId="1297"/>
            <ac:picMk id="4" creationId="{9E485C15-BBDF-8A2A-59A0-369BD4303202}"/>
          </ac:picMkLst>
        </pc:picChg>
        <pc:picChg chg="add mod">
          <ac:chgData name="Nguyen Binh" userId="acf7f2a7-1119-454a-99ee-b7b1d8425230" providerId="ADAL" clId="{162B37D4-A83D-4508-BAEA-4B28D5587FEA}" dt="2023-04-03T08:44:17.141" v="5025" actId="1076"/>
          <ac:picMkLst>
            <pc:docMk/>
            <pc:sldMk cId="1844839375" sldId="1297"/>
            <ac:picMk id="5" creationId="{C6DEE82E-71CE-64CA-1605-09BFA7565A41}"/>
          </ac:picMkLst>
        </pc:picChg>
        <pc:picChg chg="add mod">
          <ac:chgData name="Nguyen Binh" userId="acf7f2a7-1119-454a-99ee-b7b1d8425230" providerId="ADAL" clId="{162B37D4-A83D-4508-BAEA-4B28D5587FEA}" dt="2023-04-03T08:35:44.934" v="4910" actId="1076"/>
          <ac:picMkLst>
            <pc:docMk/>
            <pc:sldMk cId="1844839375" sldId="1297"/>
            <ac:picMk id="7" creationId="{467EFFEC-71A1-7B37-CA64-E8D12B904376}"/>
          </ac:picMkLst>
        </pc:picChg>
        <pc:picChg chg="add mod">
          <ac:chgData name="Nguyen Binh" userId="acf7f2a7-1119-454a-99ee-b7b1d8425230" providerId="ADAL" clId="{162B37D4-A83D-4508-BAEA-4B28D5587FEA}" dt="2023-04-03T08:35:54.958" v="4913" actId="1076"/>
          <ac:picMkLst>
            <pc:docMk/>
            <pc:sldMk cId="1844839375" sldId="1297"/>
            <ac:picMk id="8" creationId="{9B787F06-B2DC-D2DB-8429-C57F36C6AED0}"/>
          </ac:picMkLst>
        </pc:picChg>
        <pc:picChg chg="add mod">
          <ac:chgData name="Nguyen Binh" userId="acf7f2a7-1119-454a-99ee-b7b1d8425230" providerId="ADAL" clId="{162B37D4-A83D-4508-BAEA-4B28D5587FEA}" dt="2023-04-03T08:35:28.393" v="4909" actId="1076"/>
          <ac:picMkLst>
            <pc:docMk/>
            <pc:sldMk cId="1844839375" sldId="1297"/>
            <ac:picMk id="10" creationId="{0687B6A6-C499-F96D-C39A-067A9162BC48}"/>
          </ac:picMkLst>
        </pc:picChg>
        <pc:cxnChg chg="mod">
          <ac:chgData name="Nguyen Binh" userId="acf7f2a7-1119-454a-99ee-b7b1d8425230" providerId="ADAL" clId="{162B37D4-A83D-4508-BAEA-4B28D5587FEA}" dt="2023-04-03T08:47:19.422" v="5062" actId="14100"/>
          <ac:cxnSpMkLst>
            <pc:docMk/>
            <pc:sldMk cId="1844839375" sldId="1297"/>
            <ac:cxnSpMk id="17" creationId="{6CDA325B-0005-8533-E72E-6622774E355A}"/>
          </ac:cxnSpMkLst>
        </pc:cxnChg>
      </pc:sldChg>
      <pc:sldChg chg="addSp delSp modSp add mod ord addAnim delAnim modAnim">
        <pc:chgData name="Nguyen Binh" userId="acf7f2a7-1119-454a-99ee-b7b1d8425230" providerId="ADAL" clId="{162B37D4-A83D-4508-BAEA-4B28D5587FEA}" dt="2023-04-03T11:36:25.447" v="11970" actId="21"/>
        <pc:sldMkLst>
          <pc:docMk/>
          <pc:sldMk cId="3592127746" sldId="1298"/>
        </pc:sldMkLst>
        <pc:spChg chg="mod">
          <ac:chgData name="Nguyen Binh" userId="acf7f2a7-1119-454a-99ee-b7b1d8425230" providerId="ADAL" clId="{162B37D4-A83D-4508-BAEA-4B28D5587FEA}" dt="2023-04-03T08:47:30.578" v="5069" actId="20577"/>
          <ac:spMkLst>
            <pc:docMk/>
            <pc:sldMk cId="3592127746" sldId="1298"/>
            <ac:spMk id="3" creationId="{714C8D4D-A03B-8B08-8334-A8824BE09228}"/>
          </ac:spMkLst>
        </pc:spChg>
        <pc:spChg chg="mod">
          <ac:chgData name="Nguyen Binh" userId="acf7f2a7-1119-454a-99ee-b7b1d8425230" providerId="ADAL" clId="{162B37D4-A83D-4508-BAEA-4B28D5587FEA}" dt="2023-04-03T09:44:42.883" v="5526" actId="20577"/>
          <ac:spMkLst>
            <pc:docMk/>
            <pc:sldMk cId="3592127746" sldId="1298"/>
            <ac:spMk id="12" creationId="{33B813D9-099A-99D4-AA2B-B91E565C34B4}"/>
          </ac:spMkLst>
        </pc:spChg>
        <pc:spChg chg="ord">
          <ac:chgData name="Nguyen Binh" userId="acf7f2a7-1119-454a-99ee-b7b1d8425230" providerId="ADAL" clId="{162B37D4-A83D-4508-BAEA-4B28D5587FEA}" dt="2023-04-03T09:32:13.337" v="5272" actId="166"/>
          <ac:spMkLst>
            <pc:docMk/>
            <pc:sldMk cId="3592127746" sldId="1298"/>
            <ac:spMk id="29" creationId="{959E9D64-DA96-67C4-3AD3-F3C5C7085A71}"/>
          </ac:spMkLst>
        </pc:spChg>
        <pc:spChg chg="mod">
          <ac:chgData name="Nguyen Binh" userId="acf7f2a7-1119-454a-99ee-b7b1d8425230" providerId="ADAL" clId="{162B37D4-A83D-4508-BAEA-4B28D5587FEA}" dt="2023-04-03T08:57:55.214" v="5181" actId="20577"/>
          <ac:spMkLst>
            <pc:docMk/>
            <pc:sldMk cId="3592127746" sldId="1298"/>
            <ac:spMk id="31" creationId="{C6B04FA5-4507-A320-E17E-C5125C39D2D4}"/>
          </ac:spMkLst>
        </pc:spChg>
        <pc:spChg chg="mod">
          <ac:chgData name="Nguyen Binh" userId="acf7f2a7-1119-454a-99ee-b7b1d8425230" providerId="ADAL" clId="{162B37D4-A83D-4508-BAEA-4B28D5587FEA}" dt="2023-04-03T09:46:07.004" v="5530" actId="20577"/>
          <ac:spMkLst>
            <pc:docMk/>
            <pc:sldMk cId="3592127746" sldId="1298"/>
            <ac:spMk id="32" creationId="{1F1A3809-9ADB-9930-0879-D1C77B3C7286}"/>
          </ac:spMkLst>
        </pc:spChg>
        <pc:spChg chg="mod">
          <ac:chgData name="Nguyen Binh" userId="acf7f2a7-1119-454a-99ee-b7b1d8425230" providerId="ADAL" clId="{162B37D4-A83D-4508-BAEA-4B28D5587FEA}" dt="2023-04-03T08:56:11.720" v="5163" actId="20577"/>
          <ac:spMkLst>
            <pc:docMk/>
            <pc:sldMk cId="3592127746" sldId="1298"/>
            <ac:spMk id="33" creationId="{C94213F2-3A10-C903-728E-22A2405AC327}"/>
          </ac:spMkLst>
        </pc:spChg>
        <pc:spChg chg="mod">
          <ac:chgData name="Nguyen Binh" userId="acf7f2a7-1119-454a-99ee-b7b1d8425230" providerId="ADAL" clId="{162B37D4-A83D-4508-BAEA-4B28D5587FEA}" dt="2023-04-03T08:56:08.910" v="5161" actId="20577"/>
          <ac:spMkLst>
            <pc:docMk/>
            <pc:sldMk cId="3592127746" sldId="1298"/>
            <ac:spMk id="34" creationId="{3687BC73-DE8B-1435-CEEE-BA4856700125}"/>
          </ac:spMkLst>
        </pc:spChg>
        <pc:spChg chg="mod">
          <ac:chgData name="Nguyen Binh" userId="acf7f2a7-1119-454a-99ee-b7b1d8425230" providerId="ADAL" clId="{162B37D4-A83D-4508-BAEA-4B28D5587FEA}" dt="2023-04-03T09:32:32.871" v="5274" actId="1076"/>
          <ac:spMkLst>
            <pc:docMk/>
            <pc:sldMk cId="3592127746" sldId="1298"/>
            <ac:spMk id="43" creationId="{02BFE404-30A2-3A0A-1DD5-CB5EE267752E}"/>
          </ac:spMkLst>
        </pc:spChg>
        <pc:spChg chg="mod">
          <ac:chgData name="Nguyen Binh" userId="acf7f2a7-1119-454a-99ee-b7b1d8425230" providerId="ADAL" clId="{162B37D4-A83D-4508-BAEA-4B28D5587FEA}" dt="2023-04-03T09:46:02.545" v="5528" actId="20577"/>
          <ac:spMkLst>
            <pc:docMk/>
            <pc:sldMk cId="3592127746" sldId="1298"/>
            <ac:spMk id="44" creationId="{98BA0968-470D-AA28-B89A-B1736E10FA77}"/>
          </ac:spMkLst>
        </pc:spChg>
        <pc:spChg chg="mod">
          <ac:chgData name="Nguyen Binh" userId="acf7f2a7-1119-454a-99ee-b7b1d8425230" providerId="ADAL" clId="{162B37D4-A83D-4508-BAEA-4B28D5587FEA}" dt="2023-04-03T08:54:10.788" v="5152" actId="20577"/>
          <ac:spMkLst>
            <pc:docMk/>
            <pc:sldMk cId="3592127746" sldId="1298"/>
            <ac:spMk id="45" creationId="{A244C149-C539-671D-5BF7-0894EDC9171B}"/>
          </ac:spMkLst>
        </pc:spChg>
        <pc:spChg chg="mod">
          <ac:chgData name="Nguyen Binh" userId="acf7f2a7-1119-454a-99ee-b7b1d8425230" providerId="ADAL" clId="{162B37D4-A83D-4508-BAEA-4B28D5587FEA}" dt="2023-04-03T08:54:06.008" v="5150" actId="20577"/>
          <ac:spMkLst>
            <pc:docMk/>
            <pc:sldMk cId="3592127746" sldId="1298"/>
            <ac:spMk id="46" creationId="{4CFBBF20-58E6-84CD-8611-B0116843191D}"/>
          </ac:spMkLst>
        </pc:spChg>
        <pc:grpChg chg="mod ord">
          <ac:chgData name="Nguyen Binh" userId="acf7f2a7-1119-454a-99ee-b7b1d8425230" providerId="ADAL" clId="{162B37D4-A83D-4508-BAEA-4B28D5587FEA}" dt="2023-04-03T09:32:20.231" v="5273" actId="166"/>
          <ac:grpSpMkLst>
            <pc:docMk/>
            <pc:sldMk cId="3592127746" sldId="1298"/>
            <ac:grpSpMk id="39" creationId="{FA9611F3-989D-A989-2707-F625A52CBA55}"/>
          </ac:grpSpMkLst>
        </pc:grpChg>
        <pc:picChg chg="del">
          <ac:chgData name="Nguyen Binh" userId="acf7f2a7-1119-454a-99ee-b7b1d8425230" providerId="ADAL" clId="{162B37D4-A83D-4508-BAEA-4B28D5587FEA}" dt="2023-04-03T08:52:17.880" v="5142" actId="478"/>
          <ac:picMkLst>
            <pc:docMk/>
            <pc:sldMk cId="3592127746" sldId="1298"/>
            <ac:picMk id="2" creationId="{0DA7B6DA-31C1-59EA-5685-50186022C3D7}"/>
          </ac:picMkLst>
        </pc:picChg>
        <pc:picChg chg="del">
          <ac:chgData name="Nguyen Binh" userId="acf7f2a7-1119-454a-99ee-b7b1d8425230" providerId="ADAL" clId="{162B37D4-A83D-4508-BAEA-4B28D5587FEA}" dt="2023-04-03T08:53:53.780" v="5144" actId="478"/>
          <ac:picMkLst>
            <pc:docMk/>
            <pc:sldMk cId="3592127746" sldId="1298"/>
            <ac:picMk id="4" creationId="{9E485C15-BBDF-8A2A-59A0-369BD4303202}"/>
          </ac:picMkLst>
        </pc:picChg>
        <pc:picChg chg="add del">
          <ac:chgData name="Nguyen Binh" userId="acf7f2a7-1119-454a-99ee-b7b1d8425230" providerId="ADAL" clId="{162B37D4-A83D-4508-BAEA-4B28D5587FEA}" dt="2023-04-03T08:51:36.717" v="5132" actId="478"/>
          <ac:picMkLst>
            <pc:docMk/>
            <pc:sldMk cId="3592127746" sldId="1298"/>
            <ac:picMk id="5" creationId="{C6DEE82E-71CE-64CA-1605-09BFA7565A41}"/>
          </ac:picMkLst>
        </pc:picChg>
        <pc:picChg chg="del">
          <ac:chgData name="Nguyen Binh" userId="acf7f2a7-1119-454a-99ee-b7b1d8425230" providerId="ADAL" clId="{162B37D4-A83D-4508-BAEA-4B28D5587FEA}" dt="2023-04-03T09:31:26.929" v="5261" actId="478"/>
          <ac:picMkLst>
            <pc:docMk/>
            <pc:sldMk cId="3592127746" sldId="1298"/>
            <ac:picMk id="7" creationId="{467EFFEC-71A1-7B37-CA64-E8D12B904376}"/>
          </ac:picMkLst>
        </pc:picChg>
        <pc:picChg chg="del">
          <ac:chgData name="Nguyen Binh" userId="acf7f2a7-1119-454a-99ee-b7b1d8425230" providerId="ADAL" clId="{162B37D4-A83D-4508-BAEA-4B28D5587FEA}" dt="2023-04-03T08:58:05.239" v="5182" actId="478"/>
          <ac:picMkLst>
            <pc:docMk/>
            <pc:sldMk cId="3592127746" sldId="1298"/>
            <ac:picMk id="8" creationId="{9B787F06-B2DC-D2DB-8429-C57F36C6AED0}"/>
          </ac:picMkLst>
        </pc:picChg>
        <pc:picChg chg="add del">
          <ac:chgData name="Nguyen Binh" userId="acf7f2a7-1119-454a-99ee-b7b1d8425230" providerId="ADAL" clId="{162B37D4-A83D-4508-BAEA-4B28D5587FEA}" dt="2023-04-03T08:57:30.624" v="5176" actId="478"/>
          <ac:picMkLst>
            <pc:docMk/>
            <pc:sldMk cId="3592127746" sldId="1298"/>
            <ac:picMk id="10" creationId="{0687B6A6-C499-F96D-C39A-067A9162BC48}"/>
          </ac:picMkLst>
        </pc:picChg>
        <pc:picChg chg="add del mod">
          <ac:chgData name="Nguyen Binh" userId="acf7f2a7-1119-454a-99ee-b7b1d8425230" providerId="ADAL" clId="{162B37D4-A83D-4508-BAEA-4B28D5587FEA}" dt="2023-04-03T08:48:57.569" v="5088" actId="21"/>
          <ac:picMkLst>
            <pc:docMk/>
            <pc:sldMk cId="3592127746" sldId="1298"/>
            <ac:picMk id="11" creationId="{D07541C2-FB3B-79F8-FC23-7B4D4D2C4380}"/>
          </ac:picMkLst>
        </pc:picChg>
        <pc:picChg chg="add del mod">
          <ac:chgData name="Nguyen Binh" userId="acf7f2a7-1119-454a-99ee-b7b1d8425230" providerId="ADAL" clId="{162B37D4-A83D-4508-BAEA-4B28D5587FEA}" dt="2023-04-03T08:48:57.569" v="5088" actId="21"/>
          <ac:picMkLst>
            <pc:docMk/>
            <pc:sldMk cId="3592127746" sldId="1298"/>
            <ac:picMk id="13" creationId="{D3055A31-591E-3755-2BB7-F5DE1A8075DB}"/>
          </ac:picMkLst>
        </pc:picChg>
        <pc:picChg chg="add del mod">
          <ac:chgData name="Nguyen Binh" userId="acf7f2a7-1119-454a-99ee-b7b1d8425230" providerId="ADAL" clId="{162B37D4-A83D-4508-BAEA-4B28D5587FEA}" dt="2023-04-03T08:51:09.409" v="5125"/>
          <ac:picMkLst>
            <pc:docMk/>
            <pc:sldMk cId="3592127746" sldId="1298"/>
            <ac:picMk id="14" creationId="{FE63DE69-FF99-3D74-BF68-17F375B25E9D}"/>
          </ac:picMkLst>
        </pc:picChg>
        <pc:picChg chg="add mod ord">
          <ac:chgData name="Nguyen Binh" userId="acf7f2a7-1119-454a-99ee-b7b1d8425230" providerId="ADAL" clId="{162B37D4-A83D-4508-BAEA-4B28D5587FEA}" dt="2023-04-03T08:51:52.476" v="5136" actId="167"/>
          <ac:picMkLst>
            <pc:docMk/>
            <pc:sldMk cId="3592127746" sldId="1298"/>
            <ac:picMk id="15" creationId="{3C6B5688-1E33-4B32-6514-5289B19F6D3F}"/>
          </ac:picMkLst>
        </pc:picChg>
        <pc:picChg chg="add mod">
          <ac:chgData name="Nguyen Binh" userId="acf7f2a7-1119-454a-99ee-b7b1d8425230" providerId="ADAL" clId="{162B37D4-A83D-4508-BAEA-4B28D5587FEA}" dt="2023-04-03T08:52:15.977" v="5141" actId="167"/>
          <ac:picMkLst>
            <pc:docMk/>
            <pc:sldMk cId="3592127746" sldId="1298"/>
            <ac:picMk id="16" creationId="{07F12E02-B759-FB75-6DE7-5D746DFA8A32}"/>
          </ac:picMkLst>
        </pc:picChg>
        <pc:picChg chg="add mod">
          <ac:chgData name="Nguyen Binh" userId="acf7f2a7-1119-454a-99ee-b7b1d8425230" providerId="ADAL" clId="{162B37D4-A83D-4508-BAEA-4B28D5587FEA}" dt="2023-04-03T08:54:00.368" v="5148" actId="1076"/>
          <ac:picMkLst>
            <pc:docMk/>
            <pc:sldMk cId="3592127746" sldId="1298"/>
            <ac:picMk id="19" creationId="{8A349797-A47D-A747-6255-DF0046175E7C}"/>
          </ac:picMkLst>
        </pc:picChg>
        <pc:picChg chg="add del mod">
          <ac:chgData name="Nguyen Binh" userId="acf7f2a7-1119-454a-99ee-b7b1d8425230" providerId="ADAL" clId="{162B37D4-A83D-4508-BAEA-4B28D5587FEA}" dt="2023-04-03T08:57:02.047" v="5168"/>
          <ac:picMkLst>
            <pc:docMk/>
            <pc:sldMk cId="3592127746" sldId="1298"/>
            <ac:picMk id="20" creationId="{EAEEBF7C-B63F-8DE6-889A-A452D27428BD}"/>
          </ac:picMkLst>
        </pc:picChg>
        <pc:picChg chg="add mod ord">
          <ac:chgData name="Nguyen Binh" userId="acf7f2a7-1119-454a-99ee-b7b1d8425230" providerId="ADAL" clId="{162B37D4-A83D-4508-BAEA-4B28D5587FEA}" dt="2023-04-03T08:57:28.943" v="5175" actId="167"/>
          <ac:picMkLst>
            <pc:docMk/>
            <pc:sldMk cId="3592127746" sldId="1298"/>
            <ac:picMk id="21" creationId="{650E78E0-760F-8D5B-5032-0385BB942DAD}"/>
          </ac:picMkLst>
        </pc:picChg>
        <pc:picChg chg="add mod">
          <ac:chgData name="Nguyen Binh" userId="acf7f2a7-1119-454a-99ee-b7b1d8425230" providerId="ADAL" clId="{162B37D4-A83D-4508-BAEA-4B28D5587FEA}" dt="2023-04-03T09:32:00.512" v="5271" actId="1076"/>
          <ac:picMkLst>
            <pc:docMk/>
            <pc:sldMk cId="3592127746" sldId="1298"/>
            <ac:picMk id="22" creationId="{A65A77A9-16C7-547F-667F-9615B8D6DA68}"/>
          </ac:picMkLst>
        </pc:picChg>
        <pc:picChg chg="add mod">
          <ac:chgData name="Nguyen Binh" userId="acf7f2a7-1119-454a-99ee-b7b1d8425230" providerId="ADAL" clId="{162B37D4-A83D-4508-BAEA-4B28D5587FEA}" dt="2023-04-03T09:31:25.444" v="5260" actId="167"/>
          <ac:picMkLst>
            <pc:docMk/>
            <pc:sldMk cId="3592127746" sldId="1298"/>
            <ac:picMk id="23" creationId="{D3DD61F7-8A00-FF4D-F62D-C26DF01BB5D6}"/>
          </ac:picMkLst>
        </pc:picChg>
        <pc:picChg chg="add del mod">
          <ac:chgData name="Nguyen Binh" userId="acf7f2a7-1119-454a-99ee-b7b1d8425230" providerId="ADAL" clId="{162B37D4-A83D-4508-BAEA-4B28D5587FEA}" dt="2023-04-03T09:29:58.114" v="5238" actId="21"/>
          <ac:picMkLst>
            <pc:docMk/>
            <pc:sldMk cId="3592127746" sldId="1298"/>
            <ac:picMk id="1026" creationId="{F34C4222-9D89-2E1E-F589-179275B07724}"/>
          </ac:picMkLst>
        </pc:picChg>
        <pc:picChg chg="add del">
          <ac:chgData name="Nguyen Binh" userId="acf7f2a7-1119-454a-99ee-b7b1d8425230" providerId="ADAL" clId="{162B37D4-A83D-4508-BAEA-4B28D5587FEA}" dt="2023-04-03T11:36:25.447" v="11970" actId="21"/>
          <ac:picMkLst>
            <pc:docMk/>
            <pc:sldMk cId="3592127746" sldId="1298"/>
            <ac:picMk id="2050" creationId="{67334061-1946-46B6-0318-AB635DB4FC76}"/>
          </ac:picMkLst>
        </pc:picChg>
      </pc:sldChg>
      <pc:sldChg chg="addSp delSp modSp add mod modAnim">
        <pc:chgData name="Nguyen Binh" userId="acf7f2a7-1119-454a-99ee-b7b1d8425230" providerId="ADAL" clId="{162B37D4-A83D-4508-BAEA-4B28D5587FEA}" dt="2023-04-03T11:32:58.177" v="11939" actId="207"/>
        <pc:sldMkLst>
          <pc:docMk/>
          <pc:sldMk cId="1446383350" sldId="1299"/>
        </pc:sldMkLst>
        <pc:spChg chg="mod">
          <ac:chgData name="Nguyen Binh" userId="acf7f2a7-1119-454a-99ee-b7b1d8425230" providerId="ADAL" clId="{162B37D4-A83D-4508-BAEA-4B28D5587FEA}" dt="2023-04-03T11:26:31.573" v="11739" actId="14100"/>
          <ac:spMkLst>
            <pc:docMk/>
            <pc:sldMk cId="1446383350" sldId="1299"/>
            <ac:spMk id="2" creationId="{61AC6B6A-61DE-E2C9-F17F-DBBE14CACCE7}"/>
          </ac:spMkLst>
        </pc:spChg>
        <pc:spChg chg="mod">
          <ac:chgData name="Nguyen Binh" userId="acf7f2a7-1119-454a-99ee-b7b1d8425230" providerId="ADAL" clId="{162B37D4-A83D-4508-BAEA-4B28D5587FEA}" dt="2023-04-03T11:00:06.790" v="9611" actId="20577"/>
          <ac:spMkLst>
            <pc:docMk/>
            <pc:sldMk cId="1446383350" sldId="1299"/>
            <ac:spMk id="3" creationId="{F9CC81A1-F0E3-BFF8-9FD3-1BF5597A15FD}"/>
          </ac:spMkLst>
        </pc:spChg>
        <pc:spChg chg="add del mod">
          <ac:chgData name="Nguyen Binh" userId="acf7f2a7-1119-454a-99ee-b7b1d8425230" providerId="ADAL" clId="{162B37D4-A83D-4508-BAEA-4B28D5587FEA}" dt="2023-04-03T11:02:08.445" v="9762" actId="478"/>
          <ac:spMkLst>
            <pc:docMk/>
            <pc:sldMk cId="1446383350" sldId="1299"/>
            <ac:spMk id="6" creationId="{336BCACB-7B7A-EA2B-A375-62A17B476772}"/>
          </ac:spMkLst>
        </pc:spChg>
        <pc:spChg chg="mod">
          <ac:chgData name="Nguyen Binh" userId="acf7f2a7-1119-454a-99ee-b7b1d8425230" providerId="ADAL" clId="{162B37D4-A83D-4508-BAEA-4B28D5587FEA}" dt="2023-04-03T11:01:54.735" v="9754" actId="1076"/>
          <ac:spMkLst>
            <pc:docMk/>
            <pc:sldMk cId="1446383350" sldId="1299"/>
            <ac:spMk id="9" creationId="{6BEF6B5B-7653-5888-468B-B82CEF30AC59}"/>
          </ac:spMkLst>
        </pc:spChg>
        <pc:spChg chg="mod">
          <ac:chgData name="Nguyen Binh" userId="acf7f2a7-1119-454a-99ee-b7b1d8425230" providerId="ADAL" clId="{162B37D4-A83D-4508-BAEA-4B28D5587FEA}" dt="2023-04-03T11:01:54.735" v="9754" actId="1076"/>
          <ac:spMkLst>
            <pc:docMk/>
            <pc:sldMk cId="1446383350" sldId="1299"/>
            <ac:spMk id="10" creationId="{4F6A45CD-9820-C849-AE01-D08FBE036640}"/>
          </ac:spMkLst>
        </pc:spChg>
        <pc:spChg chg="mod">
          <ac:chgData name="Nguyen Binh" userId="acf7f2a7-1119-454a-99ee-b7b1d8425230" providerId="ADAL" clId="{162B37D4-A83D-4508-BAEA-4B28D5587FEA}" dt="2023-04-03T11:01:54.735" v="9754" actId="1076"/>
          <ac:spMkLst>
            <pc:docMk/>
            <pc:sldMk cId="1446383350" sldId="1299"/>
            <ac:spMk id="11" creationId="{39F1E92C-8889-50B1-B685-2A6F20803B24}"/>
          </ac:spMkLst>
        </pc:spChg>
        <pc:spChg chg="mod">
          <ac:chgData name="Nguyen Binh" userId="acf7f2a7-1119-454a-99ee-b7b1d8425230" providerId="ADAL" clId="{162B37D4-A83D-4508-BAEA-4B28D5587FEA}" dt="2023-04-03T11:01:54.735" v="9754" actId="1076"/>
          <ac:spMkLst>
            <pc:docMk/>
            <pc:sldMk cId="1446383350" sldId="1299"/>
            <ac:spMk id="12" creationId="{957401A5-2F16-B783-B562-78CD25AED59C}"/>
          </ac:spMkLst>
        </pc:spChg>
        <pc:spChg chg="mod">
          <ac:chgData name="Nguyen Binh" userId="acf7f2a7-1119-454a-99ee-b7b1d8425230" providerId="ADAL" clId="{162B37D4-A83D-4508-BAEA-4B28D5587FEA}" dt="2023-04-03T11:01:54.735" v="9754" actId="1076"/>
          <ac:spMkLst>
            <pc:docMk/>
            <pc:sldMk cId="1446383350" sldId="1299"/>
            <ac:spMk id="13" creationId="{6CE4B88B-BA9E-85C4-241C-6EA45F4B022F}"/>
          </ac:spMkLst>
        </pc:spChg>
        <pc:spChg chg="mod">
          <ac:chgData name="Nguyen Binh" userId="acf7f2a7-1119-454a-99ee-b7b1d8425230" providerId="ADAL" clId="{162B37D4-A83D-4508-BAEA-4B28D5587FEA}" dt="2023-04-03T11:01:54.735" v="9754" actId="1076"/>
          <ac:spMkLst>
            <pc:docMk/>
            <pc:sldMk cId="1446383350" sldId="1299"/>
            <ac:spMk id="14" creationId="{301E29C9-ED1B-9807-69E5-329C0F95BFA2}"/>
          </ac:spMkLst>
        </pc:spChg>
        <pc:spChg chg="mod">
          <ac:chgData name="Nguyen Binh" userId="acf7f2a7-1119-454a-99ee-b7b1d8425230" providerId="ADAL" clId="{162B37D4-A83D-4508-BAEA-4B28D5587FEA}" dt="2023-04-03T11:01:54.735" v="9754" actId="1076"/>
          <ac:spMkLst>
            <pc:docMk/>
            <pc:sldMk cId="1446383350" sldId="1299"/>
            <ac:spMk id="15" creationId="{F5B1B7F8-489C-657E-AD17-D358BE51D16C}"/>
          </ac:spMkLst>
        </pc:spChg>
        <pc:spChg chg="mod">
          <ac:chgData name="Nguyen Binh" userId="acf7f2a7-1119-454a-99ee-b7b1d8425230" providerId="ADAL" clId="{162B37D4-A83D-4508-BAEA-4B28D5587FEA}" dt="2023-04-03T11:01:54.735" v="9754" actId="1076"/>
          <ac:spMkLst>
            <pc:docMk/>
            <pc:sldMk cId="1446383350" sldId="1299"/>
            <ac:spMk id="16" creationId="{EE018343-AE99-EBC0-7717-5DC073854FE0}"/>
          </ac:spMkLst>
        </pc:spChg>
        <pc:spChg chg="mod">
          <ac:chgData name="Nguyen Binh" userId="acf7f2a7-1119-454a-99ee-b7b1d8425230" providerId="ADAL" clId="{162B37D4-A83D-4508-BAEA-4B28D5587FEA}" dt="2023-04-03T11:01:54.735" v="9754" actId="1076"/>
          <ac:spMkLst>
            <pc:docMk/>
            <pc:sldMk cId="1446383350" sldId="1299"/>
            <ac:spMk id="17" creationId="{5FFF04B2-A197-6C95-C9AD-79D8CB148349}"/>
          </ac:spMkLst>
        </pc:spChg>
        <pc:spChg chg="mod">
          <ac:chgData name="Nguyen Binh" userId="acf7f2a7-1119-454a-99ee-b7b1d8425230" providerId="ADAL" clId="{162B37D4-A83D-4508-BAEA-4B28D5587FEA}" dt="2023-04-03T11:01:54.735" v="9754" actId="1076"/>
          <ac:spMkLst>
            <pc:docMk/>
            <pc:sldMk cId="1446383350" sldId="1299"/>
            <ac:spMk id="18" creationId="{D96C7FDE-5068-CB07-5F62-FF87144C3478}"/>
          </ac:spMkLst>
        </pc:spChg>
        <pc:spChg chg="add mod">
          <ac:chgData name="Nguyen Binh" userId="acf7f2a7-1119-454a-99ee-b7b1d8425230" providerId="ADAL" clId="{162B37D4-A83D-4508-BAEA-4B28D5587FEA}" dt="2023-04-03T11:32:58.177" v="11939" actId="207"/>
          <ac:spMkLst>
            <pc:docMk/>
            <pc:sldMk cId="1446383350" sldId="1299"/>
            <ac:spMk id="23" creationId="{2EECA55E-E525-3AE5-0454-EA310EC3880B}"/>
          </ac:spMkLst>
        </pc:spChg>
        <pc:spChg chg="add mod">
          <ac:chgData name="Nguyen Binh" userId="acf7f2a7-1119-454a-99ee-b7b1d8425230" providerId="ADAL" clId="{162B37D4-A83D-4508-BAEA-4B28D5587FEA}" dt="2023-04-03T11:32:36.478" v="11935" actId="1076"/>
          <ac:spMkLst>
            <pc:docMk/>
            <pc:sldMk cId="1446383350" sldId="1299"/>
            <ac:spMk id="24" creationId="{8B91D7E7-251C-15D0-63DA-E6859A2A83A7}"/>
          </ac:spMkLst>
        </pc:spChg>
        <pc:spChg chg="add mod">
          <ac:chgData name="Nguyen Binh" userId="acf7f2a7-1119-454a-99ee-b7b1d8425230" providerId="ADAL" clId="{162B37D4-A83D-4508-BAEA-4B28D5587FEA}" dt="2023-04-03T11:32:36.478" v="11935" actId="1076"/>
          <ac:spMkLst>
            <pc:docMk/>
            <pc:sldMk cId="1446383350" sldId="1299"/>
            <ac:spMk id="25" creationId="{9DBF3BF1-932D-2880-9B9E-AB9866BE715C}"/>
          </ac:spMkLst>
        </pc:spChg>
        <pc:spChg chg="add del">
          <ac:chgData name="Nguyen Binh" userId="acf7f2a7-1119-454a-99ee-b7b1d8425230" providerId="ADAL" clId="{162B37D4-A83D-4508-BAEA-4B28D5587FEA}" dt="2023-04-03T11:26:22.456" v="11732"/>
          <ac:spMkLst>
            <pc:docMk/>
            <pc:sldMk cId="1446383350" sldId="1299"/>
            <ac:spMk id="27" creationId="{2948A1EE-500E-A6D4-AA79-D15B970B54DA}"/>
          </ac:spMkLst>
        </pc:spChg>
        <pc:spChg chg="add mod">
          <ac:chgData name="Nguyen Binh" userId="acf7f2a7-1119-454a-99ee-b7b1d8425230" providerId="ADAL" clId="{162B37D4-A83D-4508-BAEA-4B28D5587FEA}" dt="2023-04-03T11:27:24.243" v="11780" actId="20577"/>
          <ac:spMkLst>
            <pc:docMk/>
            <pc:sldMk cId="1446383350" sldId="1299"/>
            <ac:spMk id="29" creationId="{11FC2676-B94B-90A2-B297-08510F9F452D}"/>
          </ac:spMkLst>
        </pc:spChg>
        <pc:grpChg chg="add del mod">
          <ac:chgData name="Nguyen Binh" userId="acf7f2a7-1119-454a-99ee-b7b1d8425230" providerId="ADAL" clId="{162B37D4-A83D-4508-BAEA-4B28D5587FEA}" dt="2023-04-03T11:02:03.788" v="9758" actId="478"/>
          <ac:grpSpMkLst>
            <pc:docMk/>
            <pc:sldMk cId="1446383350" sldId="1299"/>
            <ac:grpSpMk id="8" creationId="{2346A910-F96F-1B18-0FE8-E3FC8362CE8B}"/>
          </ac:grpSpMkLst>
        </pc:grpChg>
        <pc:picChg chg="add del mod">
          <ac:chgData name="Nguyen Binh" userId="acf7f2a7-1119-454a-99ee-b7b1d8425230" providerId="ADAL" clId="{162B37D4-A83D-4508-BAEA-4B28D5587FEA}" dt="2023-04-03T11:02:05.605" v="9760" actId="478"/>
          <ac:picMkLst>
            <pc:docMk/>
            <pc:sldMk cId="1446383350" sldId="1299"/>
            <ac:picMk id="4" creationId="{22EFA0C9-98FA-0DB6-8AD9-4A5B43786F67}"/>
          </ac:picMkLst>
        </pc:picChg>
        <pc:picChg chg="add del mod">
          <ac:chgData name="Nguyen Binh" userId="acf7f2a7-1119-454a-99ee-b7b1d8425230" providerId="ADAL" clId="{162B37D4-A83D-4508-BAEA-4B28D5587FEA}" dt="2023-04-03T11:02:05.143" v="9759" actId="478"/>
          <ac:picMkLst>
            <pc:docMk/>
            <pc:sldMk cId="1446383350" sldId="1299"/>
            <ac:picMk id="5" creationId="{5C6C265E-D137-8E34-B481-0021E9A7DEF1}"/>
          </ac:picMkLst>
        </pc:picChg>
        <pc:picChg chg="add del mod">
          <ac:chgData name="Nguyen Binh" userId="acf7f2a7-1119-454a-99ee-b7b1d8425230" providerId="ADAL" clId="{162B37D4-A83D-4508-BAEA-4B28D5587FEA}" dt="2023-04-03T11:02:05.963" v="9761" actId="478"/>
          <ac:picMkLst>
            <pc:docMk/>
            <pc:sldMk cId="1446383350" sldId="1299"/>
            <ac:picMk id="7" creationId="{9470F5F0-DE12-1994-B336-94828D09F415}"/>
          </ac:picMkLst>
        </pc:picChg>
        <pc:picChg chg="add mod">
          <ac:chgData name="Nguyen Binh" userId="acf7f2a7-1119-454a-99ee-b7b1d8425230" providerId="ADAL" clId="{162B37D4-A83D-4508-BAEA-4B28D5587FEA}" dt="2023-04-03T11:32:28.510" v="11932" actId="1076"/>
          <ac:picMkLst>
            <pc:docMk/>
            <pc:sldMk cId="1446383350" sldId="1299"/>
            <ac:picMk id="19" creationId="{199373AA-982C-E1AF-5469-29005BA21B5B}"/>
          </ac:picMkLst>
        </pc:picChg>
        <pc:picChg chg="add del mod">
          <ac:chgData name="Nguyen Binh" userId="acf7f2a7-1119-454a-99ee-b7b1d8425230" providerId="ADAL" clId="{162B37D4-A83D-4508-BAEA-4B28D5587FEA}" dt="2023-04-03T11:23:42.518" v="11676" actId="478"/>
          <ac:picMkLst>
            <pc:docMk/>
            <pc:sldMk cId="1446383350" sldId="1299"/>
            <ac:picMk id="20" creationId="{F838D263-A8D4-5748-6EF7-D36FD84F2FB6}"/>
          </ac:picMkLst>
        </pc:picChg>
        <pc:picChg chg="add mod">
          <ac:chgData name="Nguyen Binh" userId="acf7f2a7-1119-454a-99ee-b7b1d8425230" providerId="ADAL" clId="{162B37D4-A83D-4508-BAEA-4B28D5587FEA}" dt="2023-04-03T11:32:36.478" v="11935" actId="1076"/>
          <ac:picMkLst>
            <pc:docMk/>
            <pc:sldMk cId="1446383350" sldId="1299"/>
            <ac:picMk id="21" creationId="{D11D02AC-0100-21DD-CF16-8B922FD0ABF6}"/>
          </ac:picMkLst>
        </pc:picChg>
      </pc:sldChg>
      <pc:sldChg chg="addSp delSp modSp add mod modAnim">
        <pc:chgData name="Nguyen Binh" userId="acf7f2a7-1119-454a-99ee-b7b1d8425230" providerId="ADAL" clId="{162B37D4-A83D-4508-BAEA-4B28D5587FEA}" dt="2023-04-03T10:57:19.866" v="9482"/>
        <pc:sldMkLst>
          <pc:docMk/>
          <pc:sldMk cId="1818741628" sldId="1300"/>
        </pc:sldMkLst>
        <pc:spChg chg="add mod">
          <ac:chgData name="Nguyen Binh" userId="acf7f2a7-1119-454a-99ee-b7b1d8425230" providerId="ADAL" clId="{162B37D4-A83D-4508-BAEA-4B28D5587FEA}" dt="2023-04-03T10:04:58.423" v="7773" actId="1076"/>
          <ac:spMkLst>
            <pc:docMk/>
            <pc:sldMk cId="1818741628" sldId="1300"/>
            <ac:spMk id="2" creationId="{A8F81151-F054-421F-A172-272911F23980}"/>
          </ac:spMkLst>
        </pc:spChg>
        <pc:spChg chg="mod">
          <ac:chgData name="Nguyen Binh" userId="acf7f2a7-1119-454a-99ee-b7b1d8425230" providerId="ADAL" clId="{162B37D4-A83D-4508-BAEA-4B28D5587FEA}" dt="2023-04-03T10:04:54.590" v="7772" actId="20577"/>
          <ac:spMkLst>
            <pc:docMk/>
            <pc:sldMk cId="1818741628" sldId="1300"/>
            <ac:spMk id="3" creationId="{4F003DD4-4D55-CBA1-4C4F-C77B6DE44D68}"/>
          </ac:spMkLst>
        </pc:spChg>
        <pc:spChg chg="del">
          <ac:chgData name="Nguyen Binh" userId="acf7f2a7-1119-454a-99ee-b7b1d8425230" providerId="ADAL" clId="{162B37D4-A83D-4508-BAEA-4B28D5587FEA}" dt="2023-04-03T10:04:33.073" v="7735" actId="478"/>
          <ac:spMkLst>
            <pc:docMk/>
            <pc:sldMk cId="1818741628" sldId="1300"/>
            <ac:spMk id="4" creationId="{C3174004-05CD-CA88-A5A7-0D681A6714DD}"/>
          </ac:spMkLst>
        </pc:spChg>
        <pc:spChg chg="add mod">
          <ac:chgData name="Nguyen Binh" userId="acf7f2a7-1119-454a-99ee-b7b1d8425230" providerId="ADAL" clId="{162B37D4-A83D-4508-BAEA-4B28D5587FEA}" dt="2023-04-03T10:52:36.535" v="9457" actId="20577"/>
          <ac:spMkLst>
            <pc:docMk/>
            <pc:sldMk cId="1818741628" sldId="1300"/>
            <ac:spMk id="6" creationId="{18BB1C9B-3C34-9D37-2B9D-CEBA7B34AE7D}"/>
          </ac:spMkLst>
        </pc:spChg>
        <pc:spChg chg="del">
          <ac:chgData name="Nguyen Binh" userId="acf7f2a7-1119-454a-99ee-b7b1d8425230" providerId="ADAL" clId="{162B37D4-A83D-4508-BAEA-4B28D5587FEA}" dt="2023-04-03T10:04:45.822" v="7739" actId="478"/>
          <ac:spMkLst>
            <pc:docMk/>
            <pc:sldMk cId="1818741628" sldId="1300"/>
            <ac:spMk id="9" creationId="{62C6B1BE-B966-B233-4ECB-2B7949ACD8A6}"/>
          </ac:spMkLst>
        </pc:spChg>
      </pc:sldChg>
      <pc:sldChg chg="addSp delSp modSp add mod addAnim delAnim modAnim">
        <pc:chgData name="Nguyen Binh" userId="acf7f2a7-1119-454a-99ee-b7b1d8425230" providerId="ADAL" clId="{162B37D4-A83D-4508-BAEA-4B28D5587FEA}" dt="2023-04-03T11:44:31.352" v="12550" actId="5793"/>
        <pc:sldMkLst>
          <pc:docMk/>
          <pc:sldMk cId="1052719872" sldId="1301"/>
        </pc:sldMkLst>
        <pc:spChg chg="mod">
          <ac:chgData name="Nguyen Binh" userId="acf7f2a7-1119-454a-99ee-b7b1d8425230" providerId="ADAL" clId="{162B37D4-A83D-4508-BAEA-4B28D5587FEA}" dt="2023-04-03T11:19:14.340" v="11131" actId="20577"/>
          <ac:spMkLst>
            <pc:docMk/>
            <pc:sldMk cId="1052719872" sldId="1301"/>
            <ac:spMk id="3" creationId="{714C8D4D-A03B-8B08-8334-A8824BE09228}"/>
          </ac:spMkLst>
        </pc:spChg>
        <pc:spChg chg="del">
          <ac:chgData name="Nguyen Binh" userId="acf7f2a7-1119-454a-99ee-b7b1d8425230" providerId="ADAL" clId="{162B37D4-A83D-4508-BAEA-4B28D5587FEA}" dt="2023-04-03T11:19:42.906" v="11230" actId="478"/>
          <ac:spMkLst>
            <pc:docMk/>
            <pc:sldMk cId="1052719872" sldId="1301"/>
            <ac:spMk id="6" creationId="{324284E0-1257-A16C-37EE-576C55F125B6}"/>
          </ac:spMkLst>
        </pc:spChg>
        <pc:spChg chg="add mod">
          <ac:chgData name="Nguyen Binh" userId="acf7f2a7-1119-454a-99ee-b7b1d8425230" providerId="ADAL" clId="{162B37D4-A83D-4508-BAEA-4B28D5587FEA}" dt="2023-04-03T11:41:52.382" v="12464" actId="1076"/>
          <ac:spMkLst>
            <pc:docMk/>
            <pc:sldMk cId="1052719872" sldId="1301"/>
            <ac:spMk id="6" creationId="{ADDE695B-4CC0-24B6-C926-31B93DBC44B1}"/>
          </ac:spMkLst>
        </pc:spChg>
        <pc:spChg chg="add mod">
          <ac:chgData name="Nguyen Binh" userId="acf7f2a7-1119-454a-99ee-b7b1d8425230" providerId="ADAL" clId="{162B37D4-A83D-4508-BAEA-4B28D5587FEA}" dt="2023-04-03T11:44:31.352" v="12550" actId="5793"/>
          <ac:spMkLst>
            <pc:docMk/>
            <pc:sldMk cId="1052719872" sldId="1301"/>
            <ac:spMk id="7" creationId="{F9E93151-6232-2323-E697-5DC1499B5AB0}"/>
          </ac:spMkLst>
        </pc:spChg>
        <pc:spChg chg="add mod">
          <ac:chgData name="Nguyen Binh" userId="acf7f2a7-1119-454a-99ee-b7b1d8425230" providerId="ADAL" clId="{162B37D4-A83D-4508-BAEA-4B28D5587FEA}" dt="2023-04-03T11:43:03.550" v="12494" actId="1076"/>
          <ac:spMkLst>
            <pc:docMk/>
            <pc:sldMk cId="1052719872" sldId="1301"/>
            <ac:spMk id="8" creationId="{CE7A6D66-558F-0E57-4983-BF44F83F3BF2}"/>
          </ac:spMkLst>
        </pc:spChg>
        <pc:spChg chg="del">
          <ac:chgData name="Nguyen Binh" userId="acf7f2a7-1119-454a-99ee-b7b1d8425230" providerId="ADAL" clId="{162B37D4-A83D-4508-BAEA-4B28D5587FEA}" dt="2023-04-03T11:33:24.994" v="11941" actId="478"/>
          <ac:spMkLst>
            <pc:docMk/>
            <pc:sldMk cId="1052719872" sldId="1301"/>
            <ac:spMk id="9" creationId="{ED089B15-EC63-BA84-2421-F629AAE1E92D}"/>
          </ac:spMkLst>
        </pc:spChg>
        <pc:spChg chg="mod">
          <ac:chgData name="Nguyen Binh" userId="acf7f2a7-1119-454a-99ee-b7b1d8425230" providerId="ADAL" clId="{162B37D4-A83D-4508-BAEA-4B28D5587FEA}" dt="2023-04-03T11:43:08.022" v="12510" actId="20577"/>
          <ac:spMkLst>
            <pc:docMk/>
            <pc:sldMk cId="1052719872" sldId="1301"/>
            <ac:spMk id="12" creationId="{33B813D9-099A-99D4-AA2B-B91E565C34B4}"/>
          </ac:spMkLst>
        </pc:spChg>
        <pc:spChg chg="del">
          <ac:chgData name="Nguyen Binh" userId="acf7f2a7-1119-454a-99ee-b7b1d8425230" providerId="ADAL" clId="{162B37D4-A83D-4508-BAEA-4B28D5587FEA}" dt="2023-04-03T11:33:22.540" v="11940" actId="478"/>
          <ac:spMkLst>
            <pc:docMk/>
            <pc:sldMk cId="1052719872" sldId="1301"/>
            <ac:spMk id="18" creationId="{2E476FA0-ACE7-9230-CC88-151F58AB246E}"/>
          </ac:spMkLst>
        </pc:spChg>
        <pc:grpChg chg="del">
          <ac:chgData name="Nguyen Binh" userId="acf7f2a7-1119-454a-99ee-b7b1d8425230" providerId="ADAL" clId="{162B37D4-A83D-4508-BAEA-4B28D5587FEA}" dt="2023-04-03T11:33:28.274" v="11942" actId="478"/>
          <ac:grpSpMkLst>
            <pc:docMk/>
            <pc:sldMk cId="1052719872" sldId="1301"/>
            <ac:grpSpMk id="39" creationId="{FA9611F3-989D-A989-2707-F625A52CBA55}"/>
          </ac:grpSpMkLst>
        </pc:grpChg>
        <pc:grpChg chg="del">
          <ac:chgData name="Nguyen Binh" userId="acf7f2a7-1119-454a-99ee-b7b1d8425230" providerId="ADAL" clId="{162B37D4-A83D-4508-BAEA-4B28D5587FEA}" dt="2023-04-03T11:19:46.670" v="11231" actId="478"/>
          <ac:grpSpMkLst>
            <pc:docMk/>
            <pc:sldMk cId="1052719872" sldId="1301"/>
            <ac:grpSpMk id="40" creationId="{AAC38395-593D-9B50-A211-288AC7B4E119}"/>
          </ac:grpSpMkLst>
        </pc:grpChg>
        <pc:picChg chg="add mod">
          <ac:chgData name="Nguyen Binh" userId="acf7f2a7-1119-454a-99ee-b7b1d8425230" providerId="ADAL" clId="{162B37D4-A83D-4508-BAEA-4B28D5587FEA}" dt="2023-04-03T11:42:59.323" v="12493" actId="1076"/>
          <ac:picMkLst>
            <pc:docMk/>
            <pc:sldMk cId="1052719872" sldId="1301"/>
            <ac:picMk id="2" creationId="{21E18913-B05D-AEC1-72E3-1EB07AFD10A1}"/>
          </ac:picMkLst>
        </pc:picChg>
        <pc:picChg chg="add mod">
          <ac:chgData name="Nguyen Binh" userId="acf7f2a7-1119-454a-99ee-b7b1d8425230" providerId="ADAL" clId="{162B37D4-A83D-4508-BAEA-4B28D5587FEA}" dt="2023-04-03T11:41:38.713" v="12459" actId="1076"/>
          <ac:picMkLst>
            <pc:docMk/>
            <pc:sldMk cId="1052719872" sldId="1301"/>
            <ac:picMk id="4" creationId="{AB032E9C-C3C4-0669-D842-F64B47D0689B}"/>
          </ac:picMkLst>
        </pc:picChg>
        <pc:picChg chg="add mod">
          <ac:chgData name="Nguyen Binh" userId="acf7f2a7-1119-454a-99ee-b7b1d8425230" providerId="ADAL" clId="{162B37D4-A83D-4508-BAEA-4B28D5587FEA}" dt="2023-04-03T11:41:34.335" v="12457" actId="1076"/>
          <ac:picMkLst>
            <pc:docMk/>
            <pc:sldMk cId="1052719872" sldId="1301"/>
            <ac:picMk id="5" creationId="{4BEF7A42-A54C-22A9-0DA3-0777A72AF77A}"/>
          </ac:picMkLst>
        </pc:picChg>
        <pc:picChg chg="del">
          <ac:chgData name="Nguyen Binh" userId="acf7f2a7-1119-454a-99ee-b7b1d8425230" providerId="ADAL" clId="{162B37D4-A83D-4508-BAEA-4B28D5587FEA}" dt="2023-04-03T11:33:31.383" v="11943" actId="478"/>
          <ac:picMkLst>
            <pc:docMk/>
            <pc:sldMk cId="1052719872" sldId="1301"/>
            <ac:picMk id="15" creationId="{3C6B5688-1E33-4B32-6514-5289B19F6D3F}"/>
          </ac:picMkLst>
        </pc:picChg>
        <pc:picChg chg="del">
          <ac:chgData name="Nguyen Binh" userId="acf7f2a7-1119-454a-99ee-b7b1d8425230" providerId="ADAL" clId="{162B37D4-A83D-4508-BAEA-4B28D5587FEA}" dt="2023-04-03T11:36:31.761" v="11971" actId="478"/>
          <ac:picMkLst>
            <pc:docMk/>
            <pc:sldMk cId="1052719872" sldId="1301"/>
            <ac:picMk id="16" creationId="{07F12E02-B759-FB75-6DE7-5D746DFA8A32}"/>
          </ac:picMkLst>
        </pc:picChg>
        <pc:picChg chg="del">
          <ac:chgData name="Nguyen Binh" userId="acf7f2a7-1119-454a-99ee-b7b1d8425230" providerId="ADAL" clId="{162B37D4-A83D-4508-BAEA-4B28D5587FEA}" dt="2023-04-03T11:33:41.154" v="11946" actId="478"/>
          <ac:picMkLst>
            <pc:docMk/>
            <pc:sldMk cId="1052719872" sldId="1301"/>
            <ac:picMk id="19" creationId="{8A349797-A47D-A747-6255-DF0046175E7C}"/>
          </ac:picMkLst>
        </pc:picChg>
        <pc:picChg chg="add del">
          <ac:chgData name="Nguyen Binh" userId="acf7f2a7-1119-454a-99ee-b7b1d8425230" providerId="ADAL" clId="{162B37D4-A83D-4508-BAEA-4B28D5587FEA}" dt="2023-04-03T11:34:58.963" v="11957" actId="478"/>
          <ac:picMkLst>
            <pc:docMk/>
            <pc:sldMk cId="1052719872" sldId="1301"/>
            <ac:picMk id="21" creationId="{650E78E0-760F-8D5B-5032-0385BB942DAD}"/>
          </ac:picMkLst>
        </pc:picChg>
        <pc:picChg chg="add del">
          <ac:chgData name="Nguyen Binh" userId="acf7f2a7-1119-454a-99ee-b7b1d8425230" providerId="ADAL" clId="{162B37D4-A83D-4508-BAEA-4B28D5587FEA}" dt="2023-04-03T11:34:58.963" v="11957" actId="478"/>
          <ac:picMkLst>
            <pc:docMk/>
            <pc:sldMk cId="1052719872" sldId="1301"/>
            <ac:picMk id="22" creationId="{A65A77A9-16C7-547F-667F-9615B8D6DA68}"/>
          </ac:picMkLst>
        </pc:picChg>
        <pc:picChg chg="add del">
          <ac:chgData name="Nguyen Binh" userId="acf7f2a7-1119-454a-99ee-b7b1d8425230" providerId="ADAL" clId="{162B37D4-A83D-4508-BAEA-4B28D5587FEA}" dt="2023-04-03T11:34:58.963" v="11957" actId="478"/>
          <ac:picMkLst>
            <pc:docMk/>
            <pc:sldMk cId="1052719872" sldId="1301"/>
            <ac:picMk id="23" creationId="{D3DD61F7-8A00-FF4D-F62D-C26DF01BB5D6}"/>
          </ac:picMkLst>
        </pc:picChg>
        <pc:picChg chg="add mod">
          <ac:chgData name="Nguyen Binh" userId="acf7f2a7-1119-454a-99ee-b7b1d8425230" providerId="ADAL" clId="{162B37D4-A83D-4508-BAEA-4B28D5587FEA}" dt="2023-04-03T11:42:54.592" v="12491" actId="1076"/>
          <ac:picMkLst>
            <pc:docMk/>
            <pc:sldMk cId="1052719872" sldId="1301"/>
            <ac:picMk id="1026" creationId="{55F7898B-7DC5-94C1-5CFC-AC7D585E6863}"/>
          </ac:picMkLst>
        </pc:picChg>
        <pc:cxnChg chg="mod">
          <ac:chgData name="Nguyen Binh" userId="acf7f2a7-1119-454a-99ee-b7b1d8425230" providerId="ADAL" clId="{162B37D4-A83D-4508-BAEA-4B28D5587FEA}" dt="2023-04-03T11:42:54.592" v="12491" actId="1076"/>
          <ac:cxnSpMkLst>
            <pc:docMk/>
            <pc:sldMk cId="1052719872" sldId="1301"/>
            <ac:cxnSpMk id="17" creationId="{6CDA325B-0005-8533-E72E-6622774E355A}"/>
          </ac:cxnSpMkLst>
        </pc:cxnChg>
      </pc:sldChg>
      <pc:sldChg chg="delSp add del">
        <pc:chgData name="Nguyen Binh" userId="acf7f2a7-1119-454a-99ee-b7b1d8425230" providerId="ADAL" clId="{162B37D4-A83D-4508-BAEA-4B28D5587FEA}" dt="2023-04-03T11:10:34.851" v="10636" actId="47"/>
        <pc:sldMkLst>
          <pc:docMk/>
          <pc:sldMk cId="1294157111" sldId="1301"/>
        </pc:sldMkLst>
        <pc:picChg chg="del">
          <ac:chgData name="Nguyen Binh" userId="acf7f2a7-1119-454a-99ee-b7b1d8425230" providerId="ADAL" clId="{162B37D4-A83D-4508-BAEA-4B28D5587FEA}" dt="2023-04-03T11:08:41.529" v="10474" actId="21"/>
          <ac:picMkLst>
            <pc:docMk/>
            <pc:sldMk cId="1294157111" sldId="1301"/>
            <ac:picMk id="4" creationId="{22EFA0C9-98FA-0DB6-8AD9-4A5B43786F67}"/>
          </ac:picMkLst>
        </pc:picChg>
        <pc:picChg chg="del">
          <ac:chgData name="Nguyen Binh" userId="acf7f2a7-1119-454a-99ee-b7b1d8425230" providerId="ADAL" clId="{162B37D4-A83D-4508-BAEA-4B28D5587FEA}" dt="2023-04-03T11:08:41.529" v="10474" actId="21"/>
          <ac:picMkLst>
            <pc:docMk/>
            <pc:sldMk cId="1294157111" sldId="1301"/>
            <ac:picMk id="5" creationId="{5C6C265E-D137-8E34-B481-0021E9A7DEF1}"/>
          </ac:picMkLst>
        </pc:picChg>
        <pc:picChg chg="del">
          <ac:chgData name="Nguyen Binh" userId="acf7f2a7-1119-454a-99ee-b7b1d8425230" providerId="ADAL" clId="{162B37D4-A83D-4508-BAEA-4B28D5587FEA}" dt="2023-04-03T11:08:41.529" v="10474" actId="21"/>
          <ac:picMkLst>
            <pc:docMk/>
            <pc:sldMk cId="1294157111" sldId="1301"/>
            <ac:picMk id="7" creationId="{9470F5F0-DE12-1994-B336-94828D09F415}"/>
          </ac:picMkLst>
        </pc:picChg>
      </pc:sldChg>
      <pc:sldChg chg="modSp add del mod">
        <pc:chgData name="Nguyen Binh" userId="acf7f2a7-1119-454a-99ee-b7b1d8425230" providerId="ADAL" clId="{162B37D4-A83D-4508-BAEA-4B28D5587FEA}" dt="2023-04-03T11:19:01.639" v="11091" actId="47"/>
        <pc:sldMkLst>
          <pc:docMk/>
          <pc:sldMk cId="4275069022" sldId="1301"/>
        </pc:sldMkLst>
        <pc:spChg chg="mod">
          <ac:chgData name="Nguyen Binh" userId="acf7f2a7-1119-454a-99ee-b7b1d8425230" providerId="ADAL" clId="{162B37D4-A83D-4508-BAEA-4B28D5587FEA}" dt="2023-04-03T11:18:41.801" v="11050" actId="20577"/>
          <ac:spMkLst>
            <pc:docMk/>
            <pc:sldMk cId="4275069022" sldId="1301"/>
            <ac:spMk id="3" creationId="{714C8D4D-A03B-8B08-8334-A8824BE09228}"/>
          </ac:spMkLst>
        </pc:spChg>
        <pc:spChg chg="mod">
          <ac:chgData name="Nguyen Binh" userId="acf7f2a7-1119-454a-99ee-b7b1d8425230" providerId="ADAL" clId="{162B37D4-A83D-4508-BAEA-4B28D5587FEA}" dt="2023-04-03T11:18:52.511" v="11090" actId="20577"/>
          <ac:spMkLst>
            <pc:docMk/>
            <pc:sldMk cId="4275069022" sldId="1301"/>
            <ac:spMk id="12" creationId="{33B813D9-099A-99D4-AA2B-B91E565C34B4}"/>
          </ac:spMkLst>
        </pc:spChg>
      </pc:sldChg>
      <pc:sldChg chg="add">
        <pc:chgData name="Nguyen Binh" userId="acf7f2a7-1119-454a-99ee-b7b1d8425230" providerId="ADAL" clId="{162B37D4-A83D-4508-BAEA-4B28D5587FEA}" dt="2023-04-03T11:57:55.453" v="13211"/>
        <pc:sldMkLst>
          <pc:docMk/>
          <pc:sldMk cId="3092198386" sldId="1302"/>
        </pc:sldMkLst>
      </pc:sldChg>
      <pc:sldChg chg="delSp modSp add del mod">
        <pc:chgData name="Nguyen Binh" userId="acf7f2a7-1119-454a-99ee-b7b1d8425230" providerId="ADAL" clId="{162B37D4-A83D-4508-BAEA-4B28D5587FEA}" dt="2023-04-03T12:01:29.813" v="13306" actId="47"/>
        <pc:sldMkLst>
          <pc:docMk/>
          <pc:sldMk cId="1321938667" sldId="1303"/>
        </pc:sldMkLst>
        <pc:spChg chg="mod">
          <ac:chgData name="Nguyen Binh" userId="acf7f2a7-1119-454a-99ee-b7b1d8425230" providerId="ADAL" clId="{162B37D4-A83D-4508-BAEA-4B28D5587FEA}" dt="2023-04-03T12:00:32.850" v="13280" actId="20577"/>
          <ac:spMkLst>
            <pc:docMk/>
            <pc:sldMk cId="1321938667" sldId="1303"/>
            <ac:spMk id="3" creationId="{F9CC81A1-F0E3-BFF8-9FD3-1BF5597A15FD}"/>
          </ac:spMkLst>
        </pc:spChg>
        <pc:picChg chg="del">
          <ac:chgData name="Nguyen Binh" userId="acf7f2a7-1119-454a-99ee-b7b1d8425230" providerId="ADAL" clId="{162B37D4-A83D-4508-BAEA-4B28D5587FEA}" dt="2023-04-03T12:00:36.370" v="13281" actId="478"/>
          <ac:picMkLst>
            <pc:docMk/>
            <pc:sldMk cId="1321938667" sldId="1303"/>
            <ac:picMk id="3080" creationId="{6C96D497-2B11-F6E4-17DC-56348D743861}"/>
          </ac:picMkLst>
        </pc:picChg>
        <pc:picChg chg="del">
          <ac:chgData name="Nguyen Binh" userId="acf7f2a7-1119-454a-99ee-b7b1d8425230" providerId="ADAL" clId="{162B37D4-A83D-4508-BAEA-4B28D5587FEA}" dt="2023-04-03T12:00:36.370" v="13281" actId="478"/>
          <ac:picMkLst>
            <pc:docMk/>
            <pc:sldMk cId="1321938667" sldId="1303"/>
            <ac:picMk id="3082" creationId="{F771D206-F901-349E-BF3A-F3B6F29B56C0}"/>
          </ac:picMkLst>
        </pc:picChg>
        <pc:picChg chg="del">
          <ac:chgData name="Nguyen Binh" userId="acf7f2a7-1119-454a-99ee-b7b1d8425230" providerId="ADAL" clId="{162B37D4-A83D-4508-BAEA-4B28D5587FEA}" dt="2023-04-03T12:00:36.370" v="13281" actId="478"/>
          <ac:picMkLst>
            <pc:docMk/>
            <pc:sldMk cId="1321938667" sldId="1303"/>
            <ac:picMk id="3084" creationId="{C553CB10-3067-F454-954A-6A17421F7338}"/>
          </ac:picMkLst>
        </pc:picChg>
        <pc:picChg chg="del">
          <ac:chgData name="Nguyen Binh" userId="acf7f2a7-1119-454a-99ee-b7b1d8425230" providerId="ADAL" clId="{162B37D4-A83D-4508-BAEA-4B28D5587FEA}" dt="2023-04-03T12:00:36.370" v="13281" actId="478"/>
          <ac:picMkLst>
            <pc:docMk/>
            <pc:sldMk cId="1321938667" sldId="1303"/>
            <ac:picMk id="3086" creationId="{F5E58EC3-37A9-9E55-AA4A-45BC024433B9}"/>
          </ac:picMkLst>
        </pc:picChg>
      </pc:sldChg>
      <pc:sldChg chg="addSp delSp modSp add mod">
        <pc:chgData name="Nguyen Binh" userId="acf7f2a7-1119-454a-99ee-b7b1d8425230" providerId="ADAL" clId="{162B37D4-A83D-4508-BAEA-4B28D5587FEA}" dt="2023-04-03T12:07:43.103" v="13345" actId="1076"/>
        <pc:sldMkLst>
          <pc:docMk/>
          <pc:sldMk cId="4045818389" sldId="1303"/>
        </pc:sldMkLst>
        <pc:spChg chg="mod">
          <ac:chgData name="Nguyen Binh" userId="acf7f2a7-1119-454a-99ee-b7b1d8425230" providerId="ADAL" clId="{162B37D4-A83D-4508-BAEA-4B28D5587FEA}" dt="2023-04-03T12:05:53.448" v="13321" actId="20577"/>
          <ac:spMkLst>
            <pc:docMk/>
            <pc:sldMk cId="4045818389" sldId="1303"/>
            <ac:spMk id="3" creationId="{F9CC81A1-F0E3-BFF8-9FD3-1BF5597A15FD}"/>
          </ac:spMkLst>
        </pc:spChg>
        <pc:spChg chg="mod">
          <ac:chgData name="Nguyen Binh" userId="acf7f2a7-1119-454a-99ee-b7b1d8425230" providerId="ADAL" clId="{162B37D4-A83D-4508-BAEA-4B28D5587FEA}" dt="2023-04-03T12:07:43.103" v="13345" actId="1076"/>
          <ac:spMkLst>
            <pc:docMk/>
            <pc:sldMk cId="4045818389" sldId="1303"/>
            <ac:spMk id="15" creationId="{7D3E6FA8-766F-A429-7BE6-A03D3D999FDE}"/>
          </ac:spMkLst>
        </pc:spChg>
        <pc:spChg chg="mod">
          <ac:chgData name="Nguyen Binh" userId="acf7f2a7-1119-454a-99ee-b7b1d8425230" providerId="ADAL" clId="{162B37D4-A83D-4508-BAEA-4B28D5587FEA}" dt="2023-04-03T12:07:40.073" v="13344" actId="1076"/>
          <ac:spMkLst>
            <pc:docMk/>
            <pc:sldMk cId="4045818389" sldId="1303"/>
            <ac:spMk id="16" creationId="{84271DF9-A208-7239-5943-5CB686C6E36A}"/>
          </ac:spMkLst>
        </pc:spChg>
        <pc:picChg chg="del">
          <ac:chgData name="Nguyen Binh" userId="acf7f2a7-1119-454a-99ee-b7b1d8425230" providerId="ADAL" clId="{162B37D4-A83D-4508-BAEA-4B28D5587FEA}" dt="2023-04-03T12:05:48.588" v="13308" actId="478"/>
          <ac:picMkLst>
            <pc:docMk/>
            <pc:sldMk cId="4045818389" sldId="1303"/>
            <ac:picMk id="3080" creationId="{6C96D497-2B11-F6E4-17DC-56348D743861}"/>
          </ac:picMkLst>
        </pc:picChg>
        <pc:picChg chg="del">
          <ac:chgData name="Nguyen Binh" userId="acf7f2a7-1119-454a-99ee-b7b1d8425230" providerId="ADAL" clId="{162B37D4-A83D-4508-BAEA-4B28D5587FEA}" dt="2023-04-03T12:05:48.588" v="13308" actId="478"/>
          <ac:picMkLst>
            <pc:docMk/>
            <pc:sldMk cId="4045818389" sldId="1303"/>
            <ac:picMk id="3082" creationId="{F771D206-F901-349E-BF3A-F3B6F29B56C0}"/>
          </ac:picMkLst>
        </pc:picChg>
        <pc:picChg chg="del">
          <ac:chgData name="Nguyen Binh" userId="acf7f2a7-1119-454a-99ee-b7b1d8425230" providerId="ADAL" clId="{162B37D4-A83D-4508-BAEA-4B28D5587FEA}" dt="2023-04-03T12:05:48.588" v="13308" actId="478"/>
          <ac:picMkLst>
            <pc:docMk/>
            <pc:sldMk cId="4045818389" sldId="1303"/>
            <ac:picMk id="3084" creationId="{C553CB10-3067-F454-954A-6A17421F7338}"/>
          </ac:picMkLst>
        </pc:picChg>
        <pc:picChg chg="del">
          <ac:chgData name="Nguyen Binh" userId="acf7f2a7-1119-454a-99ee-b7b1d8425230" providerId="ADAL" clId="{162B37D4-A83D-4508-BAEA-4B28D5587FEA}" dt="2023-04-03T12:05:48.588" v="13308" actId="478"/>
          <ac:picMkLst>
            <pc:docMk/>
            <pc:sldMk cId="4045818389" sldId="1303"/>
            <ac:picMk id="3086" creationId="{F5E58EC3-37A9-9E55-AA4A-45BC024433B9}"/>
          </ac:picMkLst>
        </pc:picChg>
        <pc:picChg chg="add mod">
          <ac:chgData name="Nguyen Binh" userId="acf7f2a7-1119-454a-99ee-b7b1d8425230" providerId="ADAL" clId="{162B37D4-A83D-4508-BAEA-4B28D5587FEA}" dt="2023-04-03T12:07:06.846" v="13335" actId="14100"/>
          <ac:picMkLst>
            <pc:docMk/>
            <pc:sldMk cId="4045818389" sldId="1303"/>
            <ac:picMk id="4098" creationId="{05A43BEC-5908-F675-E1E9-5B9C3E2970B2}"/>
          </ac:picMkLst>
        </pc:picChg>
        <pc:picChg chg="add mod">
          <ac:chgData name="Nguyen Binh" userId="acf7f2a7-1119-454a-99ee-b7b1d8425230" providerId="ADAL" clId="{162B37D4-A83D-4508-BAEA-4B28D5587FEA}" dt="2023-04-03T12:07:10.574" v="13337" actId="14100"/>
          <ac:picMkLst>
            <pc:docMk/>
            <pc:sldMk cId="4045818389" sldId="1303"/>
            <ac:picMk id="4100" creationId="{BED959B5-FF11-14A6-778E-F7A1417E2FBB}"/>
          </ac:picMkLst>
        </pc:picChg>
        <pc:picChg chg="add mod">
          <ac:chgData name="Nguyen Binh" userId="acf7f2a7-1119-454a-99ee-b7b1d8425230" providerId="ADAL" clId="{162B37D4-A83D-4508-BAEA-4B28D5587FEA}" dt="2023-04-03T12:07:18.357" v="13339" actId="14100"/>
          <ac:picMkLst>
            <pc:docMk/>
            <pc:sldMk cId="4045818389" sldId="1303"/>
            <ac:picMk id="4102" creationId="{F35A2885-87D0-7420-5C29-1B553E439AE9}"/>
          </ac:picMkLst>
        </pc:picChg>
        <pc:picChg chg="add mod">
          <ac:chgData name="Nguyen Binh" userId="acf7f2a7-1119-454a-99ee-b7b1d8425230" providerId="ADAL" clId="{162B37D4-A83D-4508-BAEA-4B28D5587FEA}" dt="2023-04-03T12:07:24.318" v="13341" actId="14100"/>
          <ac:picMkLst>
            <pc:docMk/>
            <pc:sldMk cId="4045818389" sldId="1303"/>
            <ac:picMk id="4104" creationId="{83CB1021-A636-F322-44E7-9ABFE28D3C64}"/>
          </ac:picMkLst>
        </pc:picChg>
      </pc:sldChg>
    </pc:docChg>
  </pc:docChgLst>
  <pc:docChgLst>
    <pc:chgData name="Nguyen Binh" userId="acf7f2a7-1119-454a-99ee-b7b1d8425230" providerId="ADAL" clId="{D951BA50-7E28-43B3-A10D-5EB4D1E9B7B5}"/>
    <pc:docChg chg="undo custSel addSld delSld modSld sldOrd modSection">
      <pc:chgData name="Nguyen Binh" userId="acf7f2a7-1119-454a-99ee-b7b1d8425230" providerId="ADAL" clId="{D951BA50-7E28-43B3-A10D-5EB4D1E9B7B5}" dt="2024-02-08T15:07:05.694" v="7494" actId="14100"/>
      <pc:docMkLst>
        <pc:docMk/>
      </pc:docMkLst>
      <pc:sldChg chg="modSp mod">
        <pc:chgData name="Nguyen Binh" userId="acf7f2a7-1119-454a-99ee-b7b1d8425230" providerId="ADAL" clId="{D951BA50-7E28-43B3-A10D-5EB4D1E9B7B5}" dt="2024-02-08T13:44:57.965" v="7272" actId="20577"/>
        <pc:sldMkLst>
          <pc:docMk/>
          <pc:sldMk cId="0" sldId="258"/>
        </pc:sldMkLst>
        <pc:spChg chg="mod">
          <ac:chgData name="Nguyen Binh" userId="acf7f2a7-1119-454a-99ee-b7b1d8425230" providerId="ADAL" clId="{D951BA50-7E28-43B3-A10D-5EB4D1E9B7B5}" dt="2024-02-08T13:44:57.965" v="7272" actId="20577"/>
          <ac:spMkLst>
            <pc:docMk/>
            <pc:sldMk cId="0" sldId="258"/>
            <ac:spMk id="2" creationId="{00000000-0000-0000-0000-000000000000}"/>
          </ac:spMkLst>
        </pc:spChg>
      </pc:sldChg>
      <pc:sldChg chg="modSp mod">
        <pc:chgData name="Nguyen Binh" userId="acf7f2a7-1119-454a-99ee-b7b1d8425230" providerId="ADAL" clId="{D951BA50-7E28-43B3-A10D-5EB4D1E9B7B5}" dt="2024-02-08T12:40:40.426" v="6993" actId="20577"/>
        <pc:sldMkLst>
          <pc:docMk/>
          <pc:sldMk cId="423727490" sldId="820"/>
        </pc:sldMkLst>
        <pc:spChg chg="mod">
          <ac:chgData name="Nguyen Binh" userId="acf7f2a7-1119-454a-99ee-b7b1d8425230" providerId="ADAL" clId="{D951BA50-7E28-43B3-A10D-5EB4D1E9B7B5}" dt="2024-02-08T12:40:40.426" v="6993" actId="20577"/>
          <ac:spMkLst>
            <pc:docMk/>
            <pc:sldMk cId="423727490" sldId="820"/>
            <ac:spMk id="3" creationId="{00000000-0000-0000-0000-000000000000}"/>
          </ac:spMkLst>
        </pc:spChg>
      </pc:sldChg>
      <pc:sldChg chg="modSp add del mod">
        <pc:chgData name="Nguyen Binh" userId="acf7f2a7-1119-454a-99ee-b7b1d8425230" providerId="ADAL" clId="{D951BA50-7E28-43B3-A10D-5EB4D1E9B7B5}" dt="2024-02-08T13:00:18.569" v="7268" actId="47"/>
        <pc:sldMkLst>
          <pc:docMk/>
          <pc:sldMk cId="2792426720" sldId="1351"/>
        </pc:sldMkLst>
        <pc:spChg chg="mod">
          <ac:chgData name="Nguyen Binh" userId="acf7f2a7-1119-454a-99ee-b7b1d8425230" providerId="ADAL" clId="{D951BA50-7E28-43B3-A10D-5EB4D1E9B7B5}" dt="2024-02-08T09:28:16.204" v="2751" actId="20577"/>
          <ac:spMkLst>
            <pc:docMk/>
            <pc:sldMk cId="2792426720" sldId="1351"/>
            <ac:spMk id="6" creationId="{D9C38EF0-4F68-5ED3-BD08-A46CCA63E41A}"/>
          </ac:spMkLst>
        </pc:spChg>
      </pc:sldChg>
      <pc:sldChg chg="modSp mod">
        <pc:chgData name="Nguyen Binh" userId="acf7f2a7-1119-454a-99ee-b7b1d8425230" providerId="ADAL" clId="{D951BA50-7E28-43B3-A10D-5EB4D1E9B7B5}" dt="2024-02-08T10:57:29.070" v="4492" actId="20577"/>
        <pc:sldMkLst>
          <pc:docMk/>
          <pc:sldMk cId="2707864634" sldId="1398"/>
        </pc:sldMkLst>
        <pc:spChg chg="mod">
          <ac:chgData name="Nguyen Binh" userId="acf7f2a7-1119-454a-99ee-b7b1d8425230" providerId="ADAL" clId="{D951BA50-7E28-43B3-A10D-5EB4D1E9B7B5}" dt="2024-02-07T14:07:38.061" v="1147" actId="1076"/>
          <ac:spMkLst>
            <pc:docMk/>
            <pc:sldMk cId="2707864634" sldId="1398"/>
            <ac:spMk id="3" creationId="{88710C8B-3B7E-F3A0-8233-54160D0DCF94}"/>
          </ac:spMkLst>
        </pc:spChg>
        <pc:graphicFrameChg chg="mod modGraphic">
          <ac:chgData name="Nguyen Binh" userId="acf7f2a7-1119-454a-99ee-b7b1d8425230" providerId="ADAL" clId="{D951BA50-7E28-43B3-A10D-5EB4D1E9B7B5}" dt="2024-02-08T10:57:29.070" v="4492" actId="20577"/>
          <ac:graphicFrameMkLst>
            <pc:docMk/>
            <pc:sldMk cId="2707864634" sldId="1398"/>
            <ac:graphicFrameMk id="11" creationId="{4F3324DD-7D17-2029-41CC-DEF63692B41F}"/>
          </ac:graphicFrameMkLst>
        </pc:graphicFrameChg>
      </pc:sldChg>
      <pc:sldChg chg="addSp modSp mod">
        <pc:chgData name="Nguyen Binh" userId="acf7f2a7-1119-454a-99ee-b7b1d8425230" providerId="ADAL" clId="{D951BA50-7E28-43B3-A10D-5EB4D1E9B7B5}" dt="2024-02-08T12:55:09.613" v="7257" actId="1076"/>
        <pc:sldMkLst>
          <pc:docMk/>
          <pc:sldMk cId="3591263958" sldId="1399"/>
        </pc:sldMkLst>
        <pc:graphicFrameChg chg="mod modGraphic">
          <ac:chgData name="Nguyen Binh" userId="acf7f2a7-1119-454a-99ee-b7b1d8425230" providerId="ADAL" clId="{D951BA50-7E28-43B3-A10D-5EB4D1E9B7B5}" dt="2024-02-08T12:55:04.567" v="7256" actId="14100"/>
          <ac:graphicFrameMkLst>
            <pc:docMk/>
            <pc:sldMk cId="3591263958" sldId="1399"/>
            <ac:graphicFrameMk id="5" creationId="{28D47F9D-CB57-CC3B-6D61-367341C0B26A}"/>
          </ac:graphicFrameMkLst>
        </pc:graphicFrameChg>
        <pc:picChg chg="add mod modCrop">
          <ac:chgData name="Nguyen Binh" userId="acf7f2a7-1119-454a-99ee-b7b1d8425230" providerId="ADAL" clId="{D951BA50-7E28-43B3-A10D-5EB4D1E9B7B5}" dt="2024-02-08T12:55:09.613" v="7257" actId="1076"/>
          <ac:picMkLst>
            <pc:docMk/>
            <pc:sldMk cId="3591263958" sldId="1399"/>
            <ac:picMk id="2" creationId="{5F67FAD1-1470-3D5A-533E-5E101BB6C797}"/>
          </ac:picMkLst>
        </pc:picChg>
      </pc:sldChg>
      <pc:sldChg chg="addSp delSp modSp mod">
        <pc:chgData name="Nguyen Binh" userId="acf7f2a7-1119-454a-99ee-b7b1d8425230" providerId="ADAL" clId="{D951BA50-7E28-43B3-A10D-5EB4D1E9B7B5}" dt="2024-02-08T10:30:25.118" v="3702" actId="20577"/>
        <pc:sldMkLst>
          <pc:docMk/>
          <pc:sldMk cId="28574461" sldId="1400"/>
        </pc:sldMkLst>
        <pc:spChg chg="del mod">
          <ac:chgData name="Nguyen Binh" userId="acf7f2a7-1119-454a-99ee-b7b1d8425230" providerId="ADAL" clId="{D951BA50-7E28-43B3-A10D-5EB4D1E9B7B5}" dt="2024-02-08T10:00:33.176" v="3168" actId="478"/>
          <ac:spMkLst>
            <pc:docMk/>
            <pc:sldMk cId="28574461" sldId="1400"/>
            <ac:spMk id="2" creationId="{1D87FA2B-E0DC-E7E4-9EE7-8DF9A006B9C3}"/>
          </ac:spMkLst>
        </pc:spChg>
        <pc:spChg chg="mod">
          <ac:chgData name="Nguyen Binh" userId="acf7f2a7-1119-454a-99ee-b7b1d8425230" providerId="ADAL" clId="{D951BA50-7E28-43B3-A10D-5EB4D1E9B7B5}" dt="2024-02-08T09:56:12.309" v="2923" actId="20577"/>
          <ac:spMkLst>
            <pc:docMk/>
            <pc:sldMk cId="28574461" sldId="1400"/>
            <ac:spMk id="3" creationId="{A95C9F32-83BE-B32A-1A1D-571B0A2ED7DA}"/>
          </ac:spMkLst>
        </pc:spChg>
        <pc:spChg chg="del mod">
          <ac:chgData name="Nguyen Binh" userId="acf7f2a7-1119-454a-99ee-b7b1d8425230" providerId="ADAL" clId="{D951BA50-7E28-43B3-A10D-5EB4D1E9B7B5}" dt="2024-02-08T09:09:25.501" v="2434"/>
          <ac:spMkLst>
            <pc:docMk/>
            <pc:sldMk cId="28574461" sldId="1400"/>
            <ac:spMk id="5" creationId="{ACF8CCFA-F87F-7F90-BF66-8A4E81A69C2C}"/>
          </ac:spMkLst>
        </pc:spChg>
        <pc:spChg chg="add del mod">
          <ac:chgData name="Nguyen Binh" userId="acf7f2a7-1119-454a-99ee-b7b1d8425230" providerId="ADAL" clId="{D951BA50-7E28-43B3-A10D-5EB4D1E9B7B5}" dt="2024-02-08T10:00:48.792" v="3169" actId="478"/>
          <ac:spMkLst>
            <pc:docMk/>
            <pc:sldMk cId="28574461" sldId="1400"/>
            <ac:spMk id="7" creationId="{A1F4E39B-CC5C-5C28-8FA7-012D77D84C70}"/>
          </ac:spMkLst>
        </pc:spChg>
        <pc:spChg chg="add">
          <ac:chgData name="Nguyen Binh" userId="acf7f2a7-1119-454a-99ee-b7b1d8425230" providerId="ADAL" clId="{D951BA50-7E28-43B3-A10D-5EB4D1E9B7B5}" dt="2024-02-08T10:01:48.785" v="3256"/>
          <ac:spMkLst>
            <pc:docMk/>
            <pc:sldMk cId="28574461" sldId="1400"/>
            <ac:spMk id="8" creationId="{1AE4F061-0E7B-3FE8-0DBF-06A636F671CB}"/>
          </ac:spMkLst>
        </pc:spChg>
        <pc:graphicFrameChg chg="add mod modGraphic">
          <ac:chgData name="Nguyen Binh" userId="acf7f2a7-1119-454a-99ee-b7b1d8425230" providerId="ADAL" clId="{D951BA50-7E28-43B3-A10D-5EB4D1E9B7B5}" dt="2024-02-08T10:30:25.118" v="3702" actId="20577"/>
          <ac:graphicFrameMkLst>
            <pc:docMk/>
            <pc:sldMk cId="28574461" sldId="1400"/>
            <ac:graphicFrameMk id="4" creationId="{29F490C2-5330-D3D5-50B5-3B25F9776F12}"/>
          </ac:graphicFrameMkLst>
        </pc:graphicFrameChg>
        <pc:picChg chg="add mod">
          <ac:chgData name="Nguyen Binh" userId="acf7f2a7-1119-454a-99ee-b7b1d8425230" providerId="ADAL" clId="{D951BA50-7E28-43B3-A10D-5EB4D1E9B7B5}" dt="2024-02-08T10:23:34.471" v="3613" actId="1076"/>
          <ac:picMkLst>
            <pc:docMk/>
            <pc:sldMk cId="28574461" sldId="1400"/>
            <ac:picMk id="1028" creationId="{77A5BA04-F40D-1FA5-DFD7-5E614626F6EA}"/>
          </ac:picMkLst>
        </pc:picChg>
        <pc:picChg chg="add mod">
          <ac:chgData name="Nguyen Binh" userId="acf7f2a7-1119-454a-99ee-b7b1d8425230" providerId="ADAL" clId="{D951BA50-7E28-43B3-A10D-5EB4D1E9B7B5}" dt="2024-02-08T10:23:40.448" v="3615" actId="14100"/>
          <ac:picMkLst>
            <pc:docMk/>
            <pc:sldMk cId="28574461" sldId="1400"/>
            <ac:picMk id="1030" creationId="{A8222285-28C1-3854-B513-F6DA75CD9376}"/>
          </ac:picMkLst>
        </pc:picChg>
      </pc:sldChg>
      <pc:sldChg chg="delSp modSp del mod">
        <pc:chgData name="Nguyen Binh" userId="acf7f2a7-1119-454a-99ee-b7b1d8425230" providerId="ADAL" clId="{D951BA50-7E28-43B3-A10D-5EB4D1E9B7B5}" dt="2024-02-07T15:07:54.567" v="1815" actId="2696"/>
        <pc:sldMkLst>
          <pc:docMk/>
          <pc:sldMk cId="953834158" sldId="1401"/>
        </pc:sldMkLst>
        <pc:spChg chg="mod">
          <ac:chgData name="Nguyen Binh" userId="acf7f2a7-1119-454a-99ee-b7b1d8425230" providerId="ADAL" clId="{D951BA50-7E28-43B3-A10D-5EB4D1E9B7B5}" dt="2024-02-07T15:07:50.835" v="1814" actId="20577"/>
          <ac:spMkLst>
            <pc:docMk/>
            <pc:sldMk cId="953834158" sldId="1401"/>
            <ac:spMk id="3" creationId="{C8F41CE4-BEE6-8C60-CAAA-54F2F6C55DA4}"/>
          </ac:spMkLst>
        </pc:spChg>
        <pc:spChg chg="del mod">
          <ac:chgData name="Nguyen Binh" userId="acf7f2a7-1119-454a-99ee-b7b1d8425230" providerId="ADAL" clId="{D951BA50-7E28-43B3-A10D-5EB4D1E9B7B5}" dt="2024-02-07T14:40:11.092" v="1399" actId="478"/>
          <ac:spMkLst>
            <pc:docMk/>
            <pc:sldMk cId="953834158" sldId="1401"/>
            <ac:spMk id="5" creationId="{D89069E5-7BEF-8D9F-3D2B-217B37EA374D}"/>
          </ac:spMkLst>
        </pc:spChg>
      </pc:sldChg>
      <pc:sldChg chg="modSp add del mod">
        <pc:chgData name="Nguyen Binh" userId="acf7f2a7-1119-454a-99ee-b7b1d8425230" providerId="ADAL" clId="{D951BA50-7E28-43B3-A10D-5EB4D1E9B7B5}" dt="2024-02-08T10:51:23.051" v="4243" actId="47"/>
        <pc:sldMkLst>
          <pc:docMk/>
          <pc:sldMk cId="1701832021" sldId="1401"/>
        </pc:sldMkLst>
        <pc:spChg chg="mod">
          <ac:chgData name="Nguyen Binh" userId="acf7f2a7-1119-454a-99ee-b7b1d8425230" providerId="ADAL" clId="{D951BA50-7E28-43B3-A10D-5EB4D1E9B7B5}" dt="2024-02-08T10:47:35.039" v="4242" actId="20577"/>
          <ac:spMkLst>
            <pc:docMk/>
            <pc:sldMk cId="1701832021" sldId="1401"/>
            <ac:spMk id="3" creationId="{2BB97640-094C-CA7E-AD06-7A14DCAC7231}"/>
          </ac:spMkLst>
        </pc:spChg>
      </pc:sldChg>
      <pc:sldChg chg="addSp modSp mod modAnim">
        <pc:chgData name="Nguyen Binh" userId="acf7f2a7-1119-454a-99ee-b7b1d8425230" providerId="ADAL" clId="{D951BA50-7E28-43B3-A10D-5EB4D1E9B7B5}" dt="2024-02-08T11:44:12.034" v="5273" actId="20577"/>
        <pc:sldMkLst>
          <pc:docMk/>
          <pc:sldMk cId="2324105800" sldId="1402"/>
        </pc:sldMkLst>
        <pc:spChg chg="mod">
          <ac:chgData name="Nguyen Binh" userId="acf7f2a7-1119-454a-99ee-b7b1d8425230" providerId="ADAL" clId="{D951BA50-7E28-43B3-A10D-5EB4D1E9B7B5}" dt="2024-02-07T14:12:31.093" v="1332" actId="20577"/>
          <ac:spMkLst>
            <pc:docMk/>
            <pc:sldMk cId="2324105800" sldId="1402"/>
            <ac:spMk id="3" creationId="{A303B887-9B0F-CE83-6343-F740A7E13C3B}"/>
          </ac:spMkLst>
        </pc:spChg>
        <pc:spChg chg="add mod">
          <ac:chgData name="Nguyen Binh" userId="acf7f2a7-1119-454a-99ee-b7b1d8425230" providerId="ADAL" clId="{D951BA50-7E28-43B3-A10D-5EB4D1E9B7B5}" dt="2024-02-08T11:44:12.034" v="5273" actId="20577"/>
          <ac:spMkLst>
            <pc:docMk/>
            <pc:sldMk cId="2324105800" sldId="1402"/>
            <ac:spMk id="4" creationId="{78CA280F-5943-05C9-7716-CB2C9219F509}"/>
          </ac:spMkLst>
        </pc:spChg>
      </pc:sldChg>
      <pc:sldChg chg="del">
        <pc:chgData name="Nguyen Binh" userId="acf7f2a7-1119-454a-99ee-b7b1d8425230" providerId="ADAL" clId="{D951BA50-7E28-43B3-A10D-5EB4D1E9B7B5}" dt="2024-02-07T15:05:43.435" v="1720" actId="2696"/>
        <pc:sldMkLst>
          <pc:docMk/>
          <pc:sldMk cId="1524567053" sldId="1403"/>
        </pc:sldMkLst>
      </pc:sldChg>
      <pc:sldChg chg="modSp add mod ord">
        <pc:chgData name="Nguyen Binh" userId="acf7f2a7-1119-454a-99ee-b7b1d8425230" providerId="ADAL" clId="{D951BA50-7E28-43B3-A10D-5EB4D1E9B7B5}" dt="2024-02-08T11:44:51.937" v="5362" actId="20577"/>
        <pc:sldMkLst>
          <pc:docMk/>
          <pc:sldMk cId="3014456491" sldId="1403"/>
        </pc:sldMkLst>
        <pc:spChg chg="mod">
          <ac:chgData name="Nguyen Binh" userId="acf7f2a7-1119-454a-99ee-b7b1d8425230" providerId="ADAL" clId="{D951BA50-7E28-43B3-A10D-5EB4D1E9B7B5}" dt="2024-02-08T11:44:51.937" v="5362" actId="20577"/>
          <ac:spMkLst>
            <pc:docMk/>
            <pc:sldMk cId="3014456491" sldId="1403"/>
            <ac:spMk id="2" creationId="{862154E1-1D66-35C6-5CC2-380E7D97A147}"/>
          </ac:spMkLst>
        </pc:spChg>
      </pc:sldChg>
      <pc:sldChg chg="addSp modSp add mod ord modAnim">
        <pc:chgData name="Nguyen Binh" userId="acf7f2a7-1119-454a-99ee-b7b1d8425230" providerId="ADAL" clId="{D951BA50-7E28-43B3-A10D-5EB4D1E9B7B5}" dt="2024-02-08T11:01:04.693" v="4814"/>
        <pc:sldMkLst>
          <pc:docMk/>
          <pc:sldMk cId="15541000" sldId="1404"/>
        </pc:sldMkLst>
        <pc:spChg chg="mod">
          <ac:chgData name="Nguyen Binh" userId="acf7f2a7-1119-454a-99ee-b7b1d8425230" providerId="ADAL" clId="{D951BA50-7E28-43B3-A10D-5EB4D1E9B7B5}" dt="2024-02-08T11:00:47.720" v="4809" actId="1076"/>
          <ac:spMkLst>
            <pc:docMk/>
            <pc:sldMk cId="15541000" sldId="1404"/>
            <ac:spMk id="2" creationId="{1B385ED3-B782-333A-97C0-98AE1020FBF8}"/>
          </ac:spMkLst>
        </pc:spChg>
        <pc:spChg chg="mod">
          <ac:chgData name="Nguyen Binh" userId="acf7f2a7-1119-454a-99ee-b7b1d8425230" providerId="ADAL" clId="{D951BA50-7E28-43B3-A10D-5EB4D1E9B7B5}" dt="2024-02-08T10:34:57.108" v="3762" actId="20577"/>
          <ac:spMkLst>
            <pc:docMk/>
            <pc:sldMk cId="15541000" sldId="1404"/>
            <ac:spMk id="3" creationId="{67BFEFE7-BFA9-AF71-1606-99E2D1566882}"/>
          </ac:spMkLst>
        </pc:spChg>
        <pc:picChg chg="add mod modCrop">
          <ac:chgData name="Nguyen Binh" userId="acf7f2a7-1119-454a-99ee-b7b1d8425230" providerId="ADAL" clId="{D951BA50-7E28-43B3-A10D-5EB4D1E9B7B5}" dt="2024-02-08T11:00:49.479" v="4810" actId="1076"/>
          <ac:picMkLst>
            <pc:docMk/>
            <pc:sldMk cId="15541000" sldId="1404"/>
            <ac:picMk id="4" creationId="{693484A9-B424-DD27-2DD0-B92F14723391}"/>
          </ac:picMkLst>
        </pc:picChg>
      </pc:sldChg>
      <pc:sldChg chg="modSp new del mod">
        <pc:chgData name="Nguyen Binh" userId="acf7f2a7-1119-454a-99ee-b7b1d8425230" providerId="ADAL" clId="{D951BA50-7E28-43B3-A10D-5EB4D1E9B7B5}" dt="2024-02-07T15:07:54.567" v="1815" actId="2696"/>
        <pc:sldMkLst>
          <pc:docMk/>
          <pc:sldMk cId="588743099" sldId="1404"/>
        </pc:sldMkLst>
        <pc:spChg chg="mod">
          <ac:chgData name="Nguyen Binh" userId="acf7f2a7-1119-454a-99ee-b7b1d8425230" providerId="ADAL" clId="{D951BA50-7E28-43B3-A10D-5EB4D1E9B7B5}" dt="2024-02-07T14:39:44.188" v="1391" actId="20577"/>
          <ac:spMkLst>
            <pc:docMk/>
            <pc:sldMk cId="588743099" sldId="1404"/>
            <ac:spMk id="3" creationId="{243FFB49-F8D7-7CEB-836B-4D0917325CE7}"/>
          </ac:spMkLst>
        </pc:spChg>
      </pc:sldChg>
      <pc:sldChg chg="addSp delSp modSp new del mod">
        <pc:chgData name="Nguyen Binh" userId="acf7f2a7-1119-454a-99ee-b7b1d8425230" providerId="ADAL" clId="{D951BA50-7E28-43B3-A10D-5EB4D1E9B7B5}" dt="2024-02-08T11:32:48.576" v="4997" actId="2696"/>
        <pc:sldMkLst>
          <pc:docMk/>
          <pc:sldMk cId="412155913" sldId="1405"/>
        </pc:sldMkLst>
        <pc:spChg chg="del">
          <ac:chgData name="Nguyen Binh" userId="acf7f2a7-1119-454a-99ee-b7b1d8425230" providerId="ADAL" clId="{D951BA50-7E28-43B3-A10D-5EB4D1E9B7B5}" dt="2024-02-07T14:54:01.722" v="1440" actId="478"/>
          <ac:spMkLst>
            <pc:docMk/>
            <pc:sldMk cId="412155913" sldId="1405"/>
            <ac:spMk id="2" creationId="{BA5245DC-998F-D773-A70C-07D302656052}"/>
          </ac:spMkLst>
        </pc:spChg>
        <pc:spChg chg="mod">
          <ac:chgData name="Nguyen Binh" userId="acf7f2a7-1119-454a-99ee-b7b1d8425230" providerId="ADAL" clId="{D951BA50-7E28-43B3-A10D-5EB4D1E9B7B5}" dt="2024-02-07T14:41:02.127" v="1439" actId="20577"/>
          <ac:spMkLst>
            <pc:docMk/>
            <pc:sldMk cId="412155913" sldId="1405"/>
            <ac:spMk id="3" creationId="{07218827-92FA-FD59-71F2-BEC4E9283896}"/>
          </ac:spMkLst>
        </pc:spChg>
        <pc:graphicFrameChg chg="add mod modGraphic">
          <ac:chgData name="Nguyen Binh" userId="acf7f2a7-1119-454a-99ee-b7b1d8425230" providerId="ADAL" clId="{D951BA50-7E28-43B3-A10D-5EB4D1E9B7B5}" dt="2024-02-08T11:28:41.950" v="4994"/>
          <ac:graphicFrameMkLst>
            <pc:docMk/>
            <pc:sldMk cId="412155913" sldId="1405"/>
            <ac:graphicFrameMk id="4" creationId="{C4C2FD72-E97C-1656-7847-54211DD9CD3A}"/>
          </ac:graphicFrameMkLst>
        </pc:graphicFrameChg>
      </pc:sldChg>
      <pc:sldChg chg="add del">
        <pc:chgData name="Nguyen Binh" userId="acf7f2a7-1119-454a-99ee-b7b1d8425230" providerId="ADAL" clId="{D951BA50-7E28-43B3-A10D-5EB4D1E9B7B5}" dt="2024-02-08T13:00:29.634" v="7269" actId="2696"/>
        <pc:sldMkLst>
          <pc:docMk/>
          <pc:sldMk cId="814338802" sldId="1405"/>
        </pc:sldMkLst>
      </pc:sldChg>
      <pc:sldChg chg="modSp add mod">
        <pc:chgData name="Nguyen Binh" userId="acf7f2a7-1119-454a-99ee-b7b1d8425230" providerId="ADAL" clId="{D951BA50-7E28-43B3-A10D-5EB4D1E9B7B5}" dt="2024-02-08T15:07:05.694" v="7494" actId="14100"/>
        <pc:sldMkLst>
          <pc:docMk/>
          <pc:sldMk cId="2317278066" sldId="1405"/>
        </pc:sldMkLst>
        <pc:graphicFrameChg chg="mod modGraphic">
          <ac:chgData name="Nguyen Binh" userId="acf7f2a7-1119-454a-99ee-b7b1d8425230" providerId="ADAL" clId="{D951BA50-7E28-43B3-A10D-5EB4D1E9B7B5}" dt="2024-02-08T15:07:05.694" v="7494" actId="14100"/>
          <ac:graphicFrameMkLst>
            <pc:docMk/>
            <pc:sldMk cId="2317278066" sldId="1405"/>
            <ac:graphicFrameMk id="4" creationId="{446D45B1-DAAA-C596-1A9E-66C8C5C257C1}"/>
          </ac:graphicFrameMkLst>
        </pc:graphicFrameChg>
      </pc:sldChg>
      <pc:sldChg chg="modSp new del mod">
        <pc:chgData name="Nguyen Binh" userId="acf7f2a7-1119-454a-99ee-b7b1d8425230" providerId="ADAL" clId="{D951BA50-7E28-43B3-A10D-5EB4D1E9B7B5}" dt="2024-02-07T18:26:49.017" v="1817" actId="47"/>
        <pc:sldMkLst>
          <pc:docMk/>
          <pc:sldMk cId="1498456486" sldId="1406"/>
        </pc:sldMkLst>
        <pc:spChg chg="mod">
          <ac:chgData name="Nguyen Binh" userId="acf7f2a7-1119-454a-99ee-b7b1d8425230" providerId="ADAL" clId="{D951BA50-7E28-43B3-A10D-5EB4D1E9B7B5}" dt="2024-02-07T15:07:18.677" v="1781" actId="20577"/>
          <ac:spMkLst>
            <pc:docMk/>
            <pc:sldMk cId="1498456486" sldId="1406"/>
            <ac:spMk id="3" creationId="{CB78C215-4FDA-08F8-323A-795553239166}"/>
          </ac:spMkLst>
        </pc:spChg>
      </pc:sldChg>
      <pc:sldChg chg="add">
        <pc:chgData name="Nguyen Binh" userId="acf7f2a7-1119-454a-99ee-b7b1d8425230" providerId="ADAL" clId="{D951BA50-7E28-43B3-A10D-5EB4D1E9B7B5}" dt="2024-02-08T14:24:11.423" v="7282"/>
        <pc:sldMkLst>
          <pc:docMk/>
          <pc:sldMk cId="38793981" sldId="1407"/>
        </pc:sldMkLst>
      </pc:sldChg>
      <pc:sldChg chg="add del">
        <pc:chgData name="Nguyen Binh" userId="acf7f2a7-1119-454a-99ee-b7b1d8425230" providerId="ADAL" clId="{D951BA50-7E28-43B3-A10D-5EB4D1E9B7B5}" dt="2024-02-08T14:24:09.278" v="7281" actId="2696"/>
        <pc:sldMkLst>
          <pc:docMk/>
          <pc:sldMk cId="1340967816" sldId="1407"/>
        </pc:sldMkLst>
      </pc:sldChg>
      <pc:sldChg chg="addSp delSp modSp add del mod">
        <pc:chgData name="Nguyen Binh" userId="acf7f2a7-1119-454a-99ee-b7b1d8425230" providerId="ADAL" clId="{D951BA50-7E28-43B3-A10D-5EB4D1E9B7B5}" dt="2024-02-08T14:12:13.584" v="7273" actId="2696"/>
        <pc:sldMkLst>
          <pc:docMk/>
          <pc:sldMk cId="1604547567" sldId="1407"/>
        </pc:sldMkLst>
        <pc:spChg chg="del">
          <ac:chgData name="Nguyen Binh" userId="acf7f2a7-1119-454a-99ee-b7b1d8425230" providerId="ADAL" clId="{D951BA50-7E28-43B3-A10D-5EB4D1E9B7B5}" dt="2024-02-08T11:08:47.721" v="4982" actId="478"/>
          <ac:spMkLst>
            <pc:docMk/>
            <pc:sldMk cId="1604547567" sldId="1407"/>
            <ac:spMk id="2" creationId="{E69C776C-AE37-57D2-6364-3DABADB490AA}"/>
          </ac:spMkLst>
        </pc:spChg>
        <pc:spChg chg="mod">
          <ac:chgData name="Nguyen Binh" userId="acf7f2a7-1119-454a-99ee-b7b1d8425230" providerId="ADAL" clId="{D951BA50-7E28-43B3-A10D-5EB4D1E9B7B5}" dt="2024-02-07T15:07:10.925" v="1776" actId="20577"/>
          <ac:spMkLst>
            <pc:docMk/>
            <pc:sldMk cId="1604547567" sldId="1407"/>
            <ac:spMk id="3" creationId="{2373341A-06DE-7C64-C566-66E7A3C738F1}"/>
          </ac:spMkLst>
        </pc:spChg>
        <pc:spChg chg="add mod">
          <ac:chgData name="Nguyen Binh" userId="acf7f2a7-1119-454a-99ee-b7b1d8425230" providerId="ADAL" clId="{D951BA50-7E28-43B3-A10D-5EB4D1E9B7B5}" dt="2024-02-08T12:46:46.265" v="7090" actId="20577"/>
          <ac:spMkLst>
            <pc:docMk/>
            <pc:sldMk cId="1604547567" sldId="1407"/>
            <ac:spMk id="5" creationId="{8F8A8ACC-2D6C-3CF9-8B65-B6B50E2FCB05}"/>
          </ac:spMkLst>
        </pc:spChg>
        <pc:picChg chg="add del mod">
          <ac:chgData name="Nguyen Binh" userId="acf7f2a7-1119-454a-99ee-b7b1d8425230" providerId="ADAL" clId="{D951BA50-7E28-43B3-A10D-5EB4D1E9B7B5}" dt="2024-02-08T12:59:45.037" v="7263" actId="478"/>
          <ac:picMkLst>
            <pc:docMk/>
            <pc:sldMk cId="1604547567" sldId="1407"/>
            <ac:picMk id="6" creationId="{DD4EDB22-A2E8-9EA6-946E-4E06BA0155F1}"/>
          </ac:picMkLst>
        </pc:picChg>
        <pc:picChg chg="add mod">
          <ac:chgData name="Nguyen Binh" userId="acf7f2a7-1119-454a-99ee-b7b1d8425230" providerId="ADAL" clId="{D951BA50-7E28-43B3-A10D-5EB4D1E9B7B5}" dt="2024-02-08T13:00:07.968" v="7267" actId="1076"/>
          <ac:picMkLst>
            <pc:docMk/>
            <pc:sldMk cId="1604547567" sldId="1407"/>
            <ac:picMk id="7" creationId="{564B2A48-0F2E-CEDD-D16C-1B599CE5A732}"/>
          </ac:picMkLst>
        </pc:picChg>
      </pc:sldChg>
      <pc:sldChg chg="add del">
        <pc:chgData name="Nguyen Binh" userId="acf7f2a7-1119-454a-99ee-b7b1d8425230" providerId="ADAL" clId="{D951BA50-7E28-43B3-A10D-5EB4D1E9B7B5}" dt="2024-02-08T14:22:29.659" v="7277" actId="2696"/>
        <pc:sldMkLst>
          <pc:docMk/>
          <pc:sldMk cId="2448643025" sldId="1407"/>
        </pc:sldMkLst>
      </pc:sldChg>
      <pc:sldChg chg="modSp add del mod">
        <pc:chgData name="Nguyen Binh" userId="acf7f2a7-1119-454a-99ee-b7b1d8425230" providerId="ADAL" clId="{D951BA50-7E28-43B3-A10D-5EB4D1E9B7B5}" dt="2024-02-07T18:26:54.137" v="1818" actId="47"/>
        <pc:sldMkLst>
          <pc:docMk/>
          <pc:sldMk cId="3000540992" sldId="1408"/>
        </pc:sldMkLst>
        <pc:spChg chg="mod">
          <ac:chgData name="Nguyen Binh" userId="acf7f2a7-1119-454a-99ee-b7b1d8425230" providerId="ADAL" clId="{D951BA50-7E28-43B3-A10D-5EB4D1E9B7B5}" dt="2024-02-07T15:07:29.198" v="1788" actId="20577"/>
          <ac:spMkLst>
            <pc:docMk/>
            <pc:sldMk cId="3000540992" sldId="1408"/>
            <ac:spMk id="3" creationId="{506FD630-DEFD-D4CB-DCBC-2745DB624552}"/>
          </ac:spMkLst>
        </pc:spChg>
      </pc:sldChg>
      <pc:sldChg chg="modSp add del mod">
        <pc:chgData name="Nguyen Binh" userId="acf7f2a7-1119-454a-99ee-b7b1d8425230" providerId="ADAL" clId="{D951BA50-7E28-43B3-A10D-5EB4D1E9B7B5}" dt="2024-02-08T11:33:05.330" v="5000" actId="47"/>
        <pc:sldMkLst>
          <pc:docMk/>
          <pc:sldMk cId="1518416627" sldId="1409"/>
        </pc:sldMkLst>
        <pc:spChg chg="mod">
          <ac:chgData name="Nguyen Binh" userId="acf7f2a7-1119-454a-99ee-b7b1d8425230" providerId="ADAL" clId="{D951BA50-7E28-43B3-A10D-5EB4D1E9B7B5}" dt="2024-02-07T15:03:31.296" v="1654" actId="20577"/>
          <ac:spMkLst>
            <pc:docMk/>
            <pc:sldMk cId="1518416627" sldId="1409"/>
            <ac:spMk id="3" creationId="{2F81A65A-B5E6-6AF2-0368-E606676CF1BB}"/>
          </ac:spMkLst>
        </pc:spChg>
      </pc:sldChg>
      <pc:sldChg chg="modSp add mod">
        <pc:chgData name="Nguyen Binh" userId="acf7f2a7-1119-454a-99ee-b7b1d8425230" providerId="ADAL" clId="{D951BA50-7E28-43B3-A10D-5EB4D1E9B7B5}" dt="2024-02-07T15:05:39.740" v="1719" actId="1076"/>
        <pc:sldMkLst>
          <pc:docMk/>
          <pc:sldMk cId="3644694759" sldId="1410"/>
        </pc:sldMkLst>
        <pc:spChg chg="mod">
          <ac:chgData name="Nguyen Binh" userId="acf7f2a7-1119-454a-99ee-b7b1d8425230" providerId="ADAL" clId="{D951BA50-7E28-43B3-A10D-5EB4D1E9B7B5}" dt="2024-02-07T15:05:39.740" v="1719" actId="1076"/>
          <ac:spMkLst>
            <pc:docMk/>
            <pc:sldMk cId="3644694759" sldId="1410"/>
            <ac:spMk id="6" creationId="{B2C13D30-3FC7-46B1-6DFA-788659D1EECB}"/>
          </ac:spMkLst>
        </pc:spChg>
      </pc:sldChg>
      <pc:sldChg chg="modSp add mod">
        <pc:chgData name="Nguyen Binh" userId="acf7f2a7-1119-454a-99ee-b7b1d8425230" providerId="ADAL" clId="{D951BA50-7E28-43B3-A10D-5EB4D1E9B7B5}" dt="2024-02-07T15:06:43.123" v="1767" actId="1076"/>
        <pc:sldMkLst>
          <pc:docMk/>
          <pc:sldMk cId="3934369040" sldId="1411"/>
        </pc:sldMkLst>
        <pc:spChg chg="mod">
          <ac:chgData name="Nguyen Binh" userId="acf7f2a7-1119-454a-99ee-b7b1d8425230" providerId="ADAL" clId="{D951BA50-7E28-43B3-A10D-5EB4D1E9B7B5}" dt="2024-02-07T15:06:43.123" v="1767" actId="1076"/>
          <ac:spMkLst>
            <pc:docMk/>
            <pc:sldMk cId="3934369040" sldId="1411"/>
            <ac:spMk id="6" creationId="{C2BC4044-71FF-4899-9BEE-2BC7EC74D97B}"/>
          </ac:spMkLst>
        </pc:spChg>
      </pc:sldChg>
      <pc:sldChg chg="addSp delSp modSp new mod">
        <pc:chgData name="Nguyen Binh" userId="acf7f2a7-1119-454a-99ee-b7b1d8425230" providerId="ADAL" clId="{D951BA50-7E28-43B3-A10D-5EB4D1E9B7B5}" dt="2024-02-08T11:52:18.962" v="6063" actId="1076"/>
        <pc:sldMkLst>
          <pc:docMk/>
          <pc:sldMk cId="3237501138" sldId="1412"/>
        </pc:sldMkLst>
        <pc:spChg chg="del">
          <ac:chgData name="Nguyen Binh" userId="acf7f2a7-1119-454a-99ee-b7b1d8425230" providerId="ADAL" clId="{D951BA50-7E28-43B3-A10D-5EB4D1E9B7B5}" dt="2024-02-07T20:07:33.471" v="1821" actId="478"/>
          <ac:spMkLst>
            <pc:docMk/>
            <pc:sldMk cId="3237501138" sldId="1412"/>
            <ac:spMk id="2" creationId="{BE691ECB-C4AA-8274-7E53-ECDDA8E12752}"/>
          </ac:spMkLst>
        </pc:spChg>
        <pc:spChg chg="mod">
          <ac:chgData name="Nguyen Binh" userId="acf7f2a7-1119-454a-99ee-b7b1d8425230" providerId="ADAL" clId="{D951BA50-7E28-43B3-A10D-5EB4D1E9B7B5}" dt="2024-02-08T08:16:16.647" v="2242" actId="20577"/>
          <ac:spMkLst>
            <pc:docMk/>
            <pc:sldMk cId="3237501138" sldId="1412"/>
            <ac:spMk id="3" creationId="{CDF5F2F7-C8A7-5C74-8CD2-D3CCC4C60411}"/>
          </ac:spMkLst>
        </pc:spChg>
        <pc:spChg chg="add del mod">
          <ac:chgData name="Nguyen Binh" userId="acf7f2a7-1119-454a-99ee-b7b1d8425230" providerId="ADAL" clId="{D951BA50-7E28-43B3-A10D-5EB4D1E9B7B5}" dt="2024-02-08T11:03:50.379" v="4836" actId="478"/>
          <ac:spMkLst>
            <pc:docMk/>
            <pc:sldMk cId="3237501138" sldId="1412"/>
            <ac:spMk id="4" creationId="{F1735A35-139C-59E6-C357-D3B00852F8FA}"/>
          </ac:spMkLst>
        </pc:spChg>
        <pc:spChg chg="add mod">
          <ac:chgData name="Nguyen Binh" userId="acf7f2a7-1119-454a-99ee-b7b1d8425230" providerId="ADAL" clId="{D951BA50-7E28-43B3-A10D-5EB4D1E9B7B5}" dt="2024-02-08T10:56:23.662" v="4480" actId="20577"/>
          <ac:spMkLst>
            <pc:docMk/>
            <pc:sldMk cId="3237501138" sldId="1412"/>
            <ac:spMk id="6" creationId="{94E3B0F8-10BA-8DA5-72E5-A49EE339AAC8}"/>
          </ac:spMkLst>
        </pc:spChg>
        <pc:picChg chg="add mod">
          <ac:chgData name="Nguyen Binh" userId="acf7f2a7-1119-454a-99ee-b7b1d8425230" providerId="ADAL" clId="{D951BA50-7E28-43B3-A10D-5EB4D1E9B7B5}" dt="2024-02-08T11:52:18.962" v="6063" actId="1076"/>
          <ac:picMkLst>
            <pc:docMk/>
            <pc:sldMk cId="3237501138" sldId="1412"/>
            <ac:picMk id="1026" creationId="{B7B63182-2488-B553-3E47-C39176B9DBB9}"/>
          </ac:picMkLst>
        </pc:picChg>
      </pc:sldChg>
      <pc:sldChg chg="modSp new mod ord">
        <pc:chgData name="Nguyen Binh" userId="acf7f2a7-1119-454a-99ee-b7b1d8425230" providerId="ADAL" clId="{D951BA50-7E28-43B3-A10D-5EB4D1E9B7B5}" dt="2024-02-08T12:05:19.090" v="6106"/>
        <pc:sldMkLst>
          <pc:docMk/>
          <pc:sldMk cId="3830303830" sldId="1413"/>
        </pc:sldMkLst>
        <pc:spChg chg="mod">
          <ac:chgData name="Nguyen Binh" userId="acf7f2a7-1119-454a-99ee-b7b1d8425230" providerId="ADAL" clId="{D951BA50-7E28-43B3-A10D-5EB4D1E9B7B5}" dt="2024-02-08T11:43:51.222" v="5267" actId="20577"/>
          <ac:spMkLst>
            <pc:docMk/>
            <pc:sldMk cId="3830303830" sldId="1413"/>
            <ac:spMk id="2" creationId="{446FA009-942D-A057-F0AE-34A0E2354114}"/>
          </ac:spMkLst>
        </pc:spChg>
        <pc:spChg chg="mod">
          <ac:chgData name="Nguyen Binh" userId="acf7f2a7-1119-454a-99ee-b7b1d8425230" providerId="ADAL" clId="{D951BA50-7E28-43B3-A10D-5EB4D1E9B7B5}" dt="2024-02-08T09:00:26.362" v="2288" actId="20577"/>
          <ac:spMkLst>
            <pc:docMk/>
            <pc:sldMk cId="3830303830" sldId="1413"/>
            <ac:spMk id="3" creationId="{424C7F5F-5719-FB58-468A-A595B9D9C61E}"/>
          </ac:spMkLst>
        </pc:spChg>
      </pc:sldChg>
      <pc:sldChg chg="addSp delSp modSp new mod ord">
        <pc:chgData name="Nguyen Binh" userId="acf7f2a7-1119-454a-99ee-b7b1d8425230" providerId="ADAL" clId="{D951BA50-7E28-43B3-A10D-5EB4D1E9B7B5}" dt="2024-02-08T12:05:15.772" v="6104"/>
        <pc:sldMkLst>
          <pc:docMk/>
          <pc:sldMk cId="1099172536" sldId="1414"/>
        </pc:sldMkLst>
        <pc:spChg chg="del">
          <ac:chgData name="Nguyen Binh" userId="acf7f2a7-1119-454a-99ee-b7b1d8425230" providerId="ADAL" clId="{D951BA50-7E28-43B3-A10D-5EB4D1E9B7B5}" dt="2024-02-08T09:29:42.682" v="2752" actId="478"/>
          <ac:spMkLst>
            <pc:docMk/>
            <pc:sldMk cId="1099172536" sldId="1414"/>
            <ac:spMk id="2" creationId="{60EDFEF2-D78F-75B6-80C7-2A988A73F78A}"/>
          </ac:spMkLst>
        </pc:spChg>
        <pc:spChg chg="mod">
          <ac:chgData name="Nguyen Binh" userId="acf7f2a7-1119-454a-99ee-b7b1d8425230" providerId="ADAL" clId="{D951BA50-7E28-43B3-A10D-5EB4D1E9B7B5}" dt="2024-02-08T09:35:01.944" v="2856" actId="20577"/>
          <ac:spMkLst>
            <pc:docMk/>
            <pc:sldMk cId="1099172536" sldId="1414"/>
            <ac:spMk id="3" creationId="{31B10AEF-5F99-6D9B-C348-341075DB559E}"/>
          </ac:spMkLst>
        </pc:spChg>
        <pc:picChg chg="add del mod">
          <ac:chgData name="Nguyen Binh" userId="acf7f2a7-1119-454a-99ee-b7b1d8425230" providerId="ADAL" clId="{D951BA50-7E28-43B3-A10D-5EB4D1E9B7B5}" dt="2024-02-08T09:30:10.574" v="2755" actId="478"/>
          <ac:picMkLst>
            <pc:docMk/>
            <pc:sldMk cId="1099172536" sldId="1414"/>
            <ac:picMk id="4" creationId="{95852B5A-0834-9B03-3AEC-4577446ACF70}"/>
          </ac:picMkLst>
        </pc:picChg>
        <pc:picChg chg="add mod">
          <ac:chgData name="Nguyen Binh" userId="acf7f2a7-1119-454a-99ee-b7b1d8425230" providerId="ADAL" clId="{D951BA50-7E28-43B3-A10D-5EB4D1E9B7B5}" dt="2024-02-08T09:35:13.883" v="2857" actId="208"/>
          <ac:picMkLst>
            <pc:docMk/>
            <pc:sldMk cId="1099172536" sldId="1414"/>
            <ac:picMk id="5" creationId="{C59B3BD7-E945-56C2-75A5-A90B6DF96180}"/>
          </ac:picMkLst>
        </pc:picChg>
        <pc:picChg chg="add del mod">
          <ac:chgData name="Nguyen Binh" userId="acf7f2a7-1119-454a-99ee-b7b1d8425230" providerId="ADAL" clId="{D951BA50-7E28-43B3-A10D-5EB4D1E9B7B5}" dt="2024-02-08T09:34:12.512" v="2779" actId="478"/>
          <ac:picMkLst>
            <pc:docMk/>
            <pc:sldMk cId="1099172536" sldId="1414"/>
            <ac:picMk id="6" creationId="{9B01BD21-24A4-6ACD-6F8D-34C94E0F63C7}"/>
          </ac:picMkLst>
        </pc:picChg>
        <pc:picChg chg="add mod">
          <ac:chgData name="Nguyen Binh" userId="acf7f2a7-1119-454a-99ee-b7b1d8425230" providerId="ADAL" clId="{D951BA50-7E28-43B3-A10D-5EB4D1E9B7B5}" dt="2024-02-08T09:35:13.883" v="2857" actId="208"/>
          <ac:picMkLst>
            <pc:docMk/>
            <pc:sldMk cId="1099172536" sldId="1414"/>
            <ac:picMk id="7" creationId="{46BF600F-579E-EA74-4E1E-B3054FF96083}"/>
          </ac:picMkLst>
        </pc:picChg>
        <pc:picChg chg="add mod">
          <ac:chgData name="Nguyen Binh" userId="acf7f2a7-1119-454a-99ee-b7b1d8425230" providerId="ADAL" clId="{D951BA50-7E28-43B3-A10D-5EB4D1E9B7B5}" dt="2024-02-08T11:36:04.119" v="5029" actId="1076"/>
          <ac:picMkLst>
            <pc:docMk/>
            <pc:sldMk cId="1099172536" sldId="1414"/>
            <ac:picMk id="8" creationId="{2246908B-50B8-0F81-4049-B08AFB29D592}"/>
          </ac:picMkLst>
        </pc:picChg>
        <pc:picChg chg="add mod modCrop">
          <ac:chgData name="Nguyen Binh" userId="acf7f2a7-1119-454a-99ee-b7b1d8425230" providerId="ADAL" clId="{D951BA50-7E28-43B3-A10D-5EB4D1E9B7B5}" dt="2024-02-08T11:35:58.592" v="5026" actId="1076"/>
          <ac:picMkLst>
            <pc:docMk/>
            <pc:sldMk cId="1099172536" sldId="1414"/>
            <ac:picMk id="9" creationId="{AA0886F1-F95C-543E-6A11-257603CAC08C}"/>
          </ac:picMkLst>
        </pc:picChg>
      </pc:sldChg>
      <pc:sldChg chg="addSp delSp modSp new mod">
        <pc:chgData name="Nguyen Binh" userId="acf7f2a7-1119-454a-99ee-b7b1d8425230" providerId="ADAL" clId="{D951BA50-7E28-43B3-A10D-5EB4D1E9B7B5}" dt="2024-02-08T12:24:53.925" v="6755" actId="478"/>
        <pc:sldMkLst>
          <pc:docMk/>
          <pc:sldMk cId="311788003" sldId="1415"/>
        </pc:sldMkLst>
        <pc:spChg chg="add del">
          <ac:chgData name="Nguyen Binh" userId="acf7f2a7-1119-454a-99ee-b7b1d8425230" providerId="ADAL" clId="{D951BA50-7E28-43B3-A10D-5EB4D1E9B7B5}" dt="2024-02-08T11:05:07.860" v="4843" actId="478"/>
          <ac:spMkLst>
            <pc:docMk/>
            <pc:sldMk cId="311788003" sldId="1415"/>
            <ac:spMk id="2" creationId="{FB34834E-A4D8-1C6E-2287-D4C90B285FEE}"/>
          </ac:spMkLst>
        </pc:spChg>
        <pc:spChg chg="mod">
          <ac:chgData name="Nguyen Binh" userId="acf7f2a7-1119-454a-99ee-b7b1d8425230" providerId="ADAL" clId="{D951BA50-7E28-43B3-A10D-5EB4D1E9B7B5}" dt="2024-02-08T11:08:35.285" v="4981" actId="20577"/>
          <ac:spMkLst>
            <pc:docMk/>
            <pc:sldMk cId="311788003" sldId="1415"/>
            <ac:spMk id="3" creationId="{A771C4B2-D138-192D-3FB1-67BA2A3D66D8}"/>
          </ac:spMkLst>
        </pc:spChg>
        <pc:spChg chg="add mod">
          <ac:chgData name="Nguyen Binh" userId="acf7f2a7-1119-454a-99ee-b7b1d8425230" providerId="ADAL" clId="{D951BA50-7E28-43B3-A10D-5EB4D1E9B7B5}" dt="2024-02-08T11:47:46.493" v="5545" actId="20577"/>
          <ac:spMkLst>
            <pc:docMk/>
            <pc:sldMk cId="311788003" sldId="1415"/>
            <ac:spMk id="4" creationId="{8B288636-B37B-ECC7-CD2F-DDE73E01170B}"/>
          </ac:spMkLst>
        </pc:spChg>
        <pc:spChg chg="add mod">
          <ac:chgData name="Nguyen Binh" userId="acf7f2a7-1119-454a-99ee-b7b1d8425230" providerId="ADAL" clId="{D951BA50-7E28-43B3-A10D-5EB4D1E9B7B5}" dt="2024-02-08T11:05:06.132" v="4842"/>
          <ac:spMkLst>
            <pc:docMk/>
            <pc:sldMk cId="311788003" sldId="1415"/>
            <ac:spMk id="5" creationId="{B858DCCA-B50A-2F7C-C50F-04382FCB8E51}"/>
          </ac:spMkLst>
        </pc:spChg>
        <pc:spChg chg="add mod">
          <ac:chgData name="Nguyen Binh" userId="acf7f2a7-1119-454a-99ee-b7b1d8425230" providerId="ADAL" clId="{D951BA50-7E28-43B3-A10D-5EB4D1E9B7B5}" dt="2024-02-08T11:46:43.300" v="5539" actId="20577"/>
          <ac:spMkLst>
            <pc:docMk/>
            <pc:sldMk cId="311788003" sldId="1415"/>
            <ac:spMk id="6" creationId="{DD28D01C-8CA7-8B77-BBAD-583247AB35D6}"/>
          </ac:spMkLst>
        </pc:spChg>
        <pc:spChg chg="add mod">
          <ac:chgData name="Nguyen Binh" userId="acf7f2a7-1119-454a-99ee-b7b1d8425230" providerId="ADAL" clId="{D951BA50-7E28-43B3-A10D-5EB4D1E9B7B5}" dt="2024-02-08T11:45:45.335" v="5447" actId="14100"/>
          <ac:spMkLst>
            <pc:docMk/>
            <pc:sldMk cId="311788003" sldId="1415"/>
            <ac:spMk id="7" creationId="{EBF0FCA6-1A12-2AB3-EC88-4D95762D77FF}"/>
          </ac:spMkLst>
        </pc:spChg>
        <pc:spChg chg="add mod">
          <ac:chgData name="Nguyen Binh" userId="acf7f2a7-1119-454a-99ee-b7b1d8425230" providerId="ADAL" clId="{D951BA50-7E28-43B3-A10D-5EB4D1E9B7B5}" dt="2024-02-08T11:51:20.517" v="5940" actId="1076"/>
          <ac:spMkLst>
            <pc:docMk/>
            <pc:sldMk cId="311788003" sldId="1415"/>
            <ac:spMk id="8" creationId="{B5093B85-B01D-6CB2-AB72-F8C8533EE44B}"/>
          </ac:spMkLst>
        </pc:spChg>
        <pc:spChg chg="add mod">
          <ac:chgData name="Nguyen Binh" userId="acf7f2a7-1119-454a-99ee-b7b1d8425230" providerId="ADAL" clId="{D951BA50-7E28-43B3-A10D-5EB4D1E9B7B5}" dt="2024-02-08T11:52:23.810" v="6065" actId="20577"/>
          <ac:spMkLst>
            <pc:docMk/>
            <pc:sldMk cId="311788003" sldId="1415"/>
            <ac:spMk id="9" creationId="{8334A22D-718A-77D6-C396-389E42AA9111}"/>
          </ac:spMkLst>
        </pc:spChg>
        <pc:spChg chg="add mod">
          <ac:chgData name="Nguyen Binh" userId="acf7f2a7-1119-454a-99ee-b7b1d8425230" providerId="ADAL" clId="{D951BA50-7E28-43B3-A10D-5EB4D1E9B7B5}" dt="2024-02-08T11:52:29.325" v="6066" actId="1076"/>
          <ac:spMkLst>
            <pc:docMk/>
            <pc:sldMk cId="311788003" sldId="1415"/>
            <ac:spMk id="10" creationId="{F72FE25E-ED30-CEC0-C0A9-823045B11B5E}"/>
          </ac:spMkLst>
        </pc:spChg>
        <pc:spChg chg="add mod">
          <ac:chgData name="Nguyen Binh" userId="acf7f2a7-1119-454a-99ee-b7b1d8425230" providerId="ADAL" clId="{D951BA50-7E28-43B3-A10D-5EB4D1E9B7B5}" dt="2024-02-08T11:49:04.937" v="5708" actId="20577"/>
          <ac:spMkLst>
            <pc:docMk/>
            <pc:sldMk cId="311788003" sldId="1415"/>
            <ac:spMk id="11" creationId="{5DA2AA22-B992-E33A-0C34-0E7DFF2E79F9}"/>
          </ac:spMkLst>
        </pc:spChg>
        <pc:spChg chg="add mod">
          <ac:chgData name="Nguyen Binh" userId="acf7f2a7-1119-454a-99ee-b7b1d8425230" providerId="ADAL" clId="{D951BA50-7E28-43B3-A10D-5EB4D1E9B7B5}" dt="2024-02-08T11:51:28.617" v="5943" actId="14100"/>
          <ac:spMkLst>
            <pc:docMk/>
            <pc:sldMk cId="311788003" sldId="1415"/>
            <ac:spMk id="12" creationId="{57DE2FE8-5F3D-163B-B7D0-51D6B475BD22}"/>
          </ac:spMkLst>
        </pc:spChg>
        <pc:spChg chg="add mod">
          <ac:chgData name="Nguyen Binh" userId="acf7f2a7-1119-454a-99ee-b7b1d8425230" providerId="ADAL" clId="{D951BA50-7E28-43B3-A10D-5EB4D1E9B7B5}" dt="2024-02-08T11:51:54.440" v="6012" actId="1076"/>
          <ac:spMkLst>
            <pc:docMk/>
            <pc:sldMk cId="311788003" sldId="1415"/>
            <ac:spMk id="13" creationId="{789551A9-9005-9A4B-94F5-D1E08F1F867C}"/>
          </ac:spMkLst>
        </pc:spChg>
        <pc:picChg chg="add del mod">
          <ac:chgData name="Nguyen Binh" userId="acf7f2a7-1119-454a-99ee-b7b1d8425230" providerId="ADAL" clId="{D951BA50-7E28-43B3-A10D-5EB4D1E9B7B5}" dt="2024-02-08T12:24:53.925" v="6755" actId="478"/>
          <ac:picMkLst>
            <pc:docMk/>
            <pc:sldMk cId="311788003" sldId="1415"/>
            <ac:picMk id="113" creationId="{975BC880-EFBF-DF00-6CF5-F86FF6921C41}"/>
          </ac:picMkLst>
        </pc:picChg>
        <pc:cxnChg chg="add mod">
          <ac:chgData name="Nguyen Binh" userId="acf7f2a7-1119-454a-99ee-b7b1d8425230" providerId="ADAL" clId="{D951BA50-7E28-43B3-A10D-5EB4D1E9B7B5}" dt="2024-02-08T11:51:20.517" v="5940" actId="1076"/>
          <ac:cxnSpMkLst>
            <pc:docMk/>
            <pc:sldMk cId="311788003" sldId="1415"/>
            <ac:cxnSpMk id="15" creationId="{19568CE7-F829-5488-8311-C767BF2AD0C9}"/>
          </ac:cxnSpMkLst>
        </pc:cxnChg>
        <pc:cxnChg chg="add mod">
          <ac:chgData name="Nguyen Binh" userId="acf7f2a7-1119-454a-99ee-b7b1d8425230" providerId="ADAL" clId="{D951BA50-7E28-43B3-A10D-5EB4D1E9B7B5}" dt="2024-02-08T11:51:20.517" v="5940" actId="1076"/>
          <ac:cxnSpMkLst>
            <pc:docMk/>
            <pc:sldMk cId="311788003" sldId="1415"/>
            <ac:cxnSpMk id="17" creationId="{E572FE06-CDAE-6AC4-6911-7FF809AE75DD}"/>
          </ac:cxnSpMkLst>
        </pc:cxnChg>
        <pc:cxnChg chg="add mod">
          <ac:chgData name="Nguyen Binh" userId="acf7f2a7-1119-454a-99ee-b7b1d8425230" providerId="ADAL" clId="{D951BA50-7E28-43B3-A10D-5EB4D1E9B7B5}" dt="2024-02-08T11:51:20.517" v="5940" actId="1076"/>
          <ac:cxnSpMkLst>
            <pc:docMk/>
            <pc:sldMk cId="311788003" sldId="1415"/>
            <ac:cxnSpMk id="20" creationId="{6DBC35A4-01D8-E5E1-CE02-F622724BD803}"/>
          </ac:cxnSpMkLst>
        </pc:cxnChg>
        <pc:cxnChg chg="add mod">
          <ac:chgData name="Nguyen Binh" userId="acf7f2a7-1119-454a-99ee-b7b1d8425230" providerId="ADAL" clId="{D951BA50-7E28-43B3-A10D-5EB4D1E9B7B5}" dt="2024-02-08T11:51:20.517" v="5940" actId="1076"/>
          <ac:cxnSpMkLst>
            <pc:docMk/>
            <pc:sldMk cId="311788003" sldId="1415"/>
            <ac:cxnSpMk id="27" creationId="{B70347E3-7392-DA23-1FE5-082E6F073AD1}"/>
          </ac:cxnSpMkLst>
        </pc:cxnChg>
        <pc:cxnChg chg="add mod">
          <ac:chgData name="Nguyen Binh" userId="acf7f2a7-1119-454a-99ee-b7b1d8425230" providerId="ADAL" clId="{D951BA50-7E28-43B3-A10D-5EB4D1E9B7B5}" dt="2024-02-08T11:52:09.721" v="6062" actId="14100"/>
          <ac:cxnSpMkLst>
            <pc:docMk/>
            <pc:sldMk cId="311788003" sldId="1415"/>
            <ac:cxnSpMk id="33" creationId="{75F54D03-E09D-4228-ADEE-34F63D572F61}"/>
          </ac:cxnSpMkLst>
        </pc:cxnChg>
        <pc:cxnChg chg="add mod">
          <ac:chgData name="Nguyen Binh" userId="acf7f2a7-1119-454a-99ee-b7b1d8425230" providerId="ADAL" clId="{D951BA50-7E28-43B3-A10D-5EB4D1E9B7B5}" dt="2024-02-08T11:51:54.440" v="6012" actId="1076"/>
          <ac:cxnSpMkLst>
            <pc:docMk/>
            <pc:sldMk cId="311788003" sldId="1415"/>
            <ac:cxnSpMk id="38" creationId="{AD2FB801-D8EA-B321-D635-A4C4ED5652C4}"/>
          </ac:cxnSpMkLst>
        </pc:cxnChg>
        <pc:cxnChg chg="add mod">
          <ac:chgData name="Nguyen Binh" userId="acf7f2a7-1119-454a-99ee-b7b1d8425230" providerId="ADAL" clId="{D951BA50-7E28-43B3-A10D-5EB4D1E9B7B5}" dt="2024-02-08T11:52:29.325" v="6066" actId="1076"/>
          <ac:cxnSpMkLst>
            <pc:docMk/>
            <pc:sldMk cId="311788003" sldId="1415"/>
            <ac:cxnSpMk id="42" creationId="{FF10AB4B-5C7C-9659-66D3-C61593356983}"/>
          </ac:cxnSpMkLst>
        </pc:cxnChg>
        <pc:cxnChg chg="add mod">
          <ac:chgData name="Nguyen Binh" userId="acf7f2a7-1119-454a-99ee-b7b1d8425230" providerId="ADAL" clId="{D951BA50-7E28-43B3-A10D-5EB4D1E9B7B5}" dt="2024-02-08T11:52:29.325" v="6066" actId="1076"/>
          <ac:cxnSpMkLst>
            <pc:docMk/>
            <pc:sldMk cId="311788003" sldId="1415"/>
            <ac:cxnSpMk id="45" creationId="{3E30DDB2-1D1F-02C0-BDC1-472D7FD80B0D}"/>
          </ac:cxnSpMkLst>
        </pc:cxnChg>
      </pc:sldChg>
      <pc:sldChg chg="delSp add del mod">
        <pc:chgData name="Nguyen Binh" userId="acf7f2a7-1119-454a-99ee-b7b1d8425230" providerId="ADAL" clId="{D951BA50-7E28-43B3-A10D-5EB4D1E9B7B5}" dt="2024-02-08T12:56:05.031" v="7258" actId="47"/>
        <pc:sldMkLst>
          <pc:docMk/>
          <pc:sldMk cId="1409483168" sldId="1416"/>
        </pc:sldMkLst>
        <pc:spChg chg="del">
          <ac:chgData name="Nguyen Binh" userId="acf7f2a7-1119-454a-99ee-b7b1d8425230" providerId="ADAL" clId="{D951BA50-7E28-43B3-A10D-5EB4D1E9B7B5}" dt="2024-02-08T11:33:18.639" v="5003" actId="478"/>
          <ac:spMkLst>
            <pc:docMk/>
            <pc:sldMk cId="1409483168" sldId="1416"/>
            <ac:spMk id="5" creationId="{A649FB47-B0B1-A1E6-6F6D-EE613ABDDDCE}"/>
          </ac:spMkLst>
        </pc:spChg>
      </pc:sldChg>
      <pc:sldChg chg="addSp modSp new mod">
        <pc:chgData name="Nguyen Binh" userId="acf7f2a7-1119-454a-99ee-b7b1d8425230" providerId="ADAL" clId="{D951BA50-7E28-43B3-A10D-5EB4D1E9B7B5}" dt="2024-02-08T12:16:05.535" v="6723" actId="20577"/>
        <pc:sldMkLst>
          <pc:docMk/>
          <pc:sldMk cId="3734806262" sldId="1417"/>
        </pc:sldMkLst>
        <pc:spChg chg="mod">
          <ac:chgData name="Nguyen Binh" userId="acf7f2a7-1119-454a-99ee-b7b1d8425230" providerId="ADAL" clId="{D951BA50-7E28-43B3-A10D-5EB4D1E9B7B5}" dt="2024-02-08T12:15:17.993" v="6690" actId="1076"/>
          <ac:spMkLst>
            <pc:docMk/>
            <pc:sldMk cId="3734806262" sldId="1417"/>
            <ac:spMk id="2" creationId="{E0BAACBD-3EAB-CB62-89A2-8417E52FB7E6}"/>
          </ac:spMkLst>
        </pc:spChg>
        <pc:spChg chg="mod">
          <ac:chgData name="Nguyen Binh" userId="acf7f2a7-1119-454a-99ee-b7b1d8425230" providerId="ADAL" clId="{D951BA50-7E28-43B3-A10D-5EB4D1E9B7B5}" dt="2024-02-08T12:16:05.535" v="6723" actId="20577"/>
          <ac:spMkLst>
            <pc:docMk/>
            <pc:sldMk cId="3734806262" sldId="1417"/>
            <ac:spMk id="3" creationId="{FC70F4F2-1927-FD6B-D8CF-144157949F65}"/>
          </ac:spMkLst>
        </pc:spChg>
        <pc:spChg chg="add mod">
          <ac:chgData name="Nguyen Binh" userId="acf7f2a7-1119-454a-99ee-b7b1d8425230" providerId="ADAL" clId="{D951BA50-7E28-43B3-A10D-5EB4D1E9B7B5}" dt="2024-02-08T12:15:24.489" v="6693" actId="1076"/>
          <ac:spMkLst>
            <pc:docMk/>
            <pc:sldMk cId="3734806262" sldId="1417"/>
            <ac:spMk id="5" creationId="{7281FD04-5207-F6C0-7854-2676B53A14B3}"/>
          </ac:spMkLst>
        </pc:spChg>
        <pc:spChg chg="add mod">
          <ac:chgData name="Nguyen Binh" userId="acf7f2a7-1119-454a-99ee-b7b1d8425230" providerId="ADAL" clId="{D951BA50-7E28-43B3-A10D-5EB4D1E9B7B5}" dt="2024-02-08T12:15:34.259" v="6695" actId="1076"/>
          <ac:spMkLst>
            <pc:docMk/>
            <pc:sldMk cId="3734806262" sldId="1417"/>
            <ac:spMk id="8" creationId="{942AB66A-EA74-DB40-79A1-74308E3F4CD1}"/>
          </ac:spMkLst>
        </pc:spChg>
        <pc:picChg chg="add mod modCrop">
          <ac:chgData name="Nguyen Binh" userId="acf7f2a7-1119-454a-99ee-b7b1d8425230" providerId="ADAL" clId="{D951BA50-7E28-43B3-A10D-5EB4D1E9B7B5}" dt="2024-02-08T12:15:38.982" v="6697" actId="14100"/>
          <ac:picMkLst>
            <pc:docMk/>
            <pc:sldMk cId="3734806262" sldId="1417"/>
            <ac:picMk id="6" creationId="{1EC62A47-844E-4F9D-65EC-C110AFC5388F}"/>
          </ac:picMkLst>
        </pc:picChg>
        <pc:picChg chg="add mod">
          <ac:chgData name="Nguyen Binh" userId="acf7f2a7-1119-454a-99ee-b7b1d8425230" providerId="ADAL" clId="{D951BA50-7E28-43B3-A10D-5EB4D1E9B7B5}" dt="2024-02-08T12:15:22.005" v="6692" actId="1076"/>
          <ac:picMkLst>
            <pc:docMk/>
            <pc:sldMk cId="3734806262" sldId="1417"/>
            <ac:picMk id="2050" creationId="{90091AEC-23C5-841F-0EFF-36D252FA122E}"/>
          </ac:picMkLst>
        </pc:picChg>
      </pc:sldChg>
      <pc:sldChg chg="add del">
        <pc:chgData name="Nguyen Binh" userId="acf7f2a7-1119-454a-99ee-b7b1d8425230" providerId="ADAL" clId="{D951BA50-7E28-43B3-A10D-5EB4D1E9B7B5}" dt="2024-02-08T12:56:05.031" v="7258" actId="47"/>
        <pc:sldMkLst>
          <pc:docMk/>
          <pc:sldMk cId="2956712937" sldId="1418"/>
        </pc:sldMkLst>
      </pc:sldChg>
      <pc:sldChg chg="addSp delSp modSp add mod">
        <pc:chgData name="Nguyen Binh" userId="acf7f2a7-1119-454a-99ee-b7b1d8425230" providerId="ADAL" clId="{D951BA50-7E28-43B3-A10D-5EB4D1E9B7B5}" dt="2024-02-08T12:32:14.695" v="6924" actId="1076"/>
        <pc:sldMkLst>
          <pc:docMk/>
          <pc:sldMk cId="2859496654" sldId="1419"/>
        </pc:sldMkLst>
        <pc:spChg chg="mod">
          <ac:chgData name="Nguyen Binh" userId="acf7f2a7-1119-454a-99ee-b7b1d8425230" providerId="ADAL" clId="{D951BA50-7E28-43B3-A10D-5EB4D1E9B7B5}" dt="2024-02-08T12:25:07.861" v="6801" actId="20577"/>
          <ac:spMkLst>
            <pc:docMk/>
            <pc:sldMk cId="2859496654" sldId="1419"/>
            <ac:spMk id="3" creationId="{9A7D0A1E-51D6-3643-E0EB-450F13985ACF}"/>
          </ac:spMkLst>
        </pc:spChg>
        <pc:spChg chg="del mod">
          <ac:chgData name="Nguyen Binh" userId="acf7f2a7-1119-454a-99ee-b7b1d8425230" providerId="ADAL" clId="{D951BA50-7E28-43B3-A10D-5EB4D1E9B7B5}" dt="2024-02-08T12:29:34.194" v="6876" actId="478"/>
          <ac:spMkLst>
            <pc:docMk/>
            <pc:sldMk cId="2859496654" sldId="1419"/>
            <ac:spMk id="4" creationId="{728D33E8-E321-B02B-C217-A28C523C27C3}"/>
          </ac:spMkLst>
        </pc:spChg>
        <pc:spChg chg="del mod">
          <ac:chgData name="Nguyen Binh" userId="acf7f2a7-1119-454a-99ee-b7b1d8425230" providerId="ADAL" clId="{D951BA50-7E28-43B3-A10D-5EB4D1E9B7B5}" dt="2024-02-08T12:29:22.682" v="6870" actId="478"/>
          <ac:spMkLst>
            <pc:docMk/>
            <pc:sldMk cId="2859496654" sldId="1419"/>
            <ac:spMk id="6" creationId="{930FD513-88DA-C679-184F-ED57CF5CE89B}"/>
          </ac:spMkLst>
        </pc:spChg>
        <pc:spChg chg="del mod">
          <ac:chgData name="Nguyen Binh" userId="acf7f2a7-1119-454a-99ee-b7b1d8425230" providerId="ADAL" clId="{D951BA50-7E28-43B3-A10D-5EB4D1E9B7B5}" dt="2024-02-08T12:29:36.536" v="6878" actId="478"/>
          <ac:spMkLst>
            <pc:docMk/>
            <pc:sldMk cId="2859496654" sldId="1419"/>
            <ac:spMk id="7" creationId="{9118C50B-E99F-9BCB-3A62-0B522D86D005}"/>
          </ac:spMkLst>
        </pc:spChg>
        <pc:spChg chg="del mod">
          <ac:chgData name="Nguyen Binh" userId="acf7f2a7-1119-454a-99ee-b7b1d8425230" providerId="ADAL" clId="{D951BA50-7E28-43B3-A10D-5EB4D1E9B7B5}" dt="2024-02-08T12:29:29.182" v="6874" actId="478"/>
          <ac:spMkLst>
            <pc:docMk/>
            <pc:sldMk cId="2859496654" sldId="1419"/>
            <ac:spMk id="8" creationId="{B6F7EC81-10ED-4C02-E740-8B9BD135D926}"/>
          </ac:spMkLst>
        </pc:spChg>
        <pc:spChg chg="del mod">
          <ac:chgData name="Nguyen Binh" userId="acf7f2a7-1119-454a-99ee-b7b1d8425230" providerId="ADAL" clId="{D951BA50-7E28-43B3-A10D-5EB4D1E9B7B5}" dt="2024-02-08T12:29:13.757" v="6866" actId="478"/>
          <ac:spMkLst>
            <pc:docMk/>
            <pc:sldMk cId="2859496654" sldId="1419"/>
            <ac:spMk id="9" creationId="{2BCFF3B8-F57E-32FF-ABF4-2CA33FE43294}"/>
          </ac:spMkLst>
        </pc:spChg>
        <pc:spChg chg="del">
          <ac:chgData name="Nguyen Binh" userId="acf7f2a7-1119-454a-99ee-b7b1d8425230" providerId="ADAL" clId="{D951BA50-7E28-43B3-A10D-5EB4D1E9B7B5}" dt="2024-02-08T12:30:19.327" v="6892" actId="478"/>
          <ac:spMkLst>
            <pc:docMk/>
            <pc:sldMk cId="2859496654" sldId="1419"/>
            <ac:spMk id="10" creationId="{959EE9F1-D74B-7DFC-579E-396F09B9E4B6}"/>
          </ac:spMkLst>
        </pc:spChg>
        <pc:spChg chg="del mod">
          <ac:chgData name="Nguyen Binh" userId="acf7f2a7-1119-454a-99ee-b7b1d8425230" providerId="ADAL" clId="{D951BA50-7E28-43B3-A10D-5EB4D1E9B7B5}" dt="2024-02-08T12:30:02.134" v="6886" actId="478"/>
          <ac:spMkLst>
            <pc:docMk/>
            <pc:sldMk cId="2859496654" sldId="1419"/>
            <ac:spMk id="11" creationId="{C5B8CF6C-9305-E739-B9BF-0C7950AECD0F}"/>
          </ac:spMkLst>
        </pc:spChg>
        <pc:spChg chg="del">
          <ac:chgData name="Nguyen Binh" userId="acf7f2a7-1119-454a-99ee-b7b1d8425230" providerId="ADAL" clId="{D951BA50-7E28-43B3-A10D-5EB4D1E9B7B5}" dt="2024-02-08T12:30:26.088" v="6896" actId="478"/>
          <ac:spMkLst>
            <pc:docMk/>
            <pc:sldMk cId="2859496654" sldId="1419"/>
            <ac:spMk id="12" creationId="{3CA69CC3-312D-3D2F-3388-5C030A88CA90}"/>
          </ac:spMkLst>
        </pc:spChg>
        <pc:spChg chg="del">
          <ac:chgData name="Nguyen Binh" userId="acf7f2a7-1119-454a-99ee-b7b1d8425230" providerId="ADAL" clId="{D951BA50-7E28-43B3-A10D-5EB4D1E9B7B5}" dt="2024-02-08T12:31:04.768" v="6907" actId="478"/>
          <ac:spMkLst>
            <pc:docMk/>
            <pc:sldMk cId="2859496654" sldId="1419"/>
            <ac:spMk id="13" creationId="{3203B956-DF57-6C6C-D18B-0C994F80295A}"/>
          </ac:spMkLst>
        </pc:spChg>
        <pc:picChg chg="add mod">
          <ac:chgData name="Nguyen Binh" userId="acf7f2a7-1119-454a-99ee-b7b1d8425230" providerId="ADAL" clId="{D951BA50-7E28-43B3-A10D-5EB4D1E9B7B5}" dt="2024-02-08T12:31:37.240" v="6920" actId="1076"/>
          <ac:picMkLst>
            <pc:docMk/>
            <pc:sldMk cId="2859496654" sldId="1419"/>
            <ac:picMk id="2" creationId="{70BE0A50-BB31-E73C-20DA-19B689170561}"/>
          </ac:picMkLst>
        </pc:picChg>
        <pc:picChg chg="add del">
          <ac:chgData name="Nguyen Binh" userId="acf7f2a7-1119-454a-99ee-b7b1d8425230" providerId="ADAL" clId="{D951BA50-7E28-43B3-A10D-5EB4D1E9B7B5}" dt="2024-02-08T12:24:35.357" v="6752" actId="478"/>
          <ac:picMkLst>
            <pc:docMk/>
            <pc:sldMk cId="2859496654" sldId="1419"/>
            <ac:picMk id="26" creationId="{4212B8C9-BF64-7A54-410F-BB7FEBFE6BD7}"/>
          </ac:picMkLst>
        </pc:picChg>
        <pc:picChg chg="add mod">
          <ac:chgData name="Nguyen Binh" userId="acf7f2a7-1119-454a-99ee-b7b1d8425230" providerId="ADAL" clId="{D951BA50-7E28-43B3-A10D-5EB4D1E9B7B5}" dt="2024-02-08T12:29:37.766" v="6879" actId="1076"/>
          <ac:picMkLst>
            <pc:docMk/>
            <pc:sldMk cId="2859496654" sldId="1419"/>
            <ac:picMk id="28" creationId="{BA59513F-7C51-D7D8-DD16-D46656594E87}"/>
          </ac:picMkLst>
        </pc:picChg>
        <pc:picChg chg="add del">
          <ac:chgData name="Nguyen Binh" userId="acf7f2a7-1119-454a-99ee-b7b1d8425230" providerId="ADAL" clId="{D951BA50-7E28-43B3-A10D-5EB4D1E9B7B5}" dt="2024-02-08T12:26:27.362" v="6813" actId="478"/>
          <ac:picMkLst>
            <pc:docMk/>
            <pc:sldMk cId="2859496654" sldId="1419"/>
            <ac:picMk id="35" creationId="{EC6F6282-A58C-8897-0B3B-CDC4725D6944}"/>
          </ac:picMkLst>
        </pc:picChg>
        <pc:picChg chg="add mod">
          <ac:chgData name="Nguyen Binh" userId="acf7f2a7-1119-454a-99ee-b7b1d8425230" providerId="ADAL" clId="{D951BA50-7E28-43B3-A10D-5EB4D1E9B7B5}" dt="2024-02-08T12:29:40.528" v="6880" actId="1076"/>
          <ac:picMkLst>
            <pc:docMk/>
            <pc:sldMk cId="2859496654" sldId="1419"/>
            <ac:picMk id="36" creationId="{460A6FA8-4BB4-BAAD-C68D-97017812AEEF}"/>
          </ac:picMkLst>
        </pc:picChg>
        <pc:picChg chg="add mod modCrop">
          <ac:chgData name="Nguyen Binh" userId="acf7f2a7-1119-454a-99ee-b7b1d8425230" providerId="ADAL" clId="{D951BA50-7E28-43B3-A10D-5EB4D1E9B7B5}" dt="2024-02-08T12:32:14.695" v="6924" actId="1076"/>
          <ac:picMkLst>
            <pc:docMk/>
            <pc:sldMk cId="2859496654" sldId="1419"/>
            <ac:picMk id="43" creationId="{6ACE8CB6-188D-3A81-F993-B6F568CF44AB}"/>
          </ac:picMkLst>
        </pc:picChg>
        <pc:picChg chg="add mod">
          <ac:chgData name="Nguyen Binh" userId="acf7f2a7-1119-454a-99ee-b7b1d8425230" providerId="ADAL" clId="{D951BA50-7E28-43B3-A10D-5EB4D1E9B7B5}" dt="2024-02-08T12:31:56.824" v="6923" actId="1076"/>
          <ac:picMkLst>
            <pc:docMk/>
            <pc:sldMk cId="2859496654" sldId="1419"/>
            <ac:picMk id="65" creationId="{6CCBF918-61F3-BB73-94E5-3ED4CFE2D4F8}"/>
          </ac:picMkLst>
        </pc:picChg>
        <pc:picChg chg="add mod">
          <ac:chgData name="Nguyen Binh" userId="acf7f2a7-1119-454a-99ee-b7b1d8425230" providerId="ADAL" clId="{D951BA50-7E28-43B3-A10D-5EB4D1E9B7B5}" dt="2024-02-08T12:31:25.223" v="6918" actId="1076"/>
          <ac:picMkLst>
            <pc:docMk/>
            <pc:sldMk cId="2859496654" sldId="1419"/>
            <ac:picMk id="87" creationId="{EEB27781-E0B7-EFEE-619C-3D8EA2091EEB}"/>
          </ac:picMkLst>
        </pc:picChg>
        <pc:picChg chg="add mod">
          <ac:chgData name="Nguyen Binh" userId="acf7f2a7-1119-454a-99ee-b7b1d8425230" providerId="ADAL" clId="{D951BA50-7E28-43B3-A10D-5EB4D1E9B7B5}" dt="2024-02-08T12:31:18.025" v="6914" actId="1076"/>
          <ac:picMkLst>
            <pc:docMk/>
            <pc:sldMk cId="2859496654" sldId="1419"/>
            <ac:picMk id="91" creationId="{235D5913-E1D3-1BBE-5CC5-55E0D5295667}"/>
          </ac:picMkLst>
        </pc:picChg>
        <pc:picChg chg="add mod">
          <ac:chgData name="Nguyen Binh" userId="acf7f2a7-1119-454a-99ee-b7b1d8425230" providerId="ADAL" clId="{D951BA50-7E28-43B3-A10D-5EB4D1E9B7B5}" dt="2024-02-08T12:31:21.800" v="6917" actId="1076"/>
          <ac:picMkLst>
            <pc:docMk/>
            <pc:sldMk cId="2859496654" sldId="1419"/>
            <ac:picMk id="106" creationId="{8603AF15-D4C5-4F8D-111B-B9A67D5CD6F3}"/>
          </ac:picMkLst>
        </pc:picChg>
        <pc:picChg chg="del mod">
          <ac:chgData name="Nguyen Binh" userId="acf7f2a7-1119-454a-99ee-b7b1d8425230" providerId="ADAL" clId="{D951BA50-7E28-43B3-A10D-5EB4D1E9B7B5}" dt="2024-02-08T12:23:51.044" v="6734" actId="478"/>
          <ac:picMkLst>
            <pc:docMk/>
            <pc:sldMk cId="2859496654" sldId="1419"/>
            <ac:picMk id="113" creationId="{5C6F54F3-FC7C-DB71-3E7E-B1095C72013F}"/>
          </ac:picMkLst>
        </pc:picChg>
        <pc:cxnChg chg="mod">
          <ac:chgData name="Nguyen Binh" userId="acf7f2a7-1119-454a-99ee-b7b1d8425230" providerId="ADAL" clId="{D951BA50-7E28-43B3-A10D-5EB4D1E9B7B5}" dt="2024-02-08T12:32:14.695" v="6924" actId="1076"/>
          <ac:cxnSpMkLst>
            <pc:docMk/>
            <pc:sldMk cId="2859496654" sldId="1419"/>
            <ac:cxnSpMk id="15" creationId="{B0FAACFE-E258-D4E8-C23A-77CBCB298BA7}"/>
          </ac:cxnSpMkLst>
        </pc:cxnChg>
        <pc:cxnChg chg="mod">
          <ac:chgData name="Nguyen Binh" userId="acf7f2a7-1119-454a-99ee-b7b1d8425230" providerId="ADAL" clId="{D951BA50-7E28-43B3-A10D-5EB4D1E9B7B5}" dt="2024-02-08T12:31:37.240" v="6920" actId="1076"/>
          <ac:cxnSpMkLst>
            <pc:docMk/>
            <pc:sldMk cId="2859496654" sldId="1419"/>
            <ac:cxnSpMk id="17" creationId="{C0E8E6A0-DAD2-8931-5D23-2A302DB28540}"/>
          </ac:cxnSpMkLst>
        </pc:cxnChg>
        <pc:cxnChg chg="mod">
          <ac:chgData name="Nguyen Binh" userId="acf7f2a7-1119-454a-99ee-b7b1d8425230" providerId="ADAL" clId="{D951BA50-7E28-43B3-A10D-5EB4D1E9B7B5}" dt="2024-02-08T12:29:40.528" v="6880" actId="1076"/>
          <ac:cxnSpMkLst>
            <pc:docMk/>
            <pc:sldMk cId="2859496654" sldId="1419"/>
            <ac:cxnSpMk id="20" creationId="{7625BB71-9FC8-3A2A-35B2-E4209012A642}"/>
          </ac:cxnSpMkLst>
        </pc:cxnChg>
        <pc:cxnChg chg="mod">
          <ac:chgData name="Nguyen Binh" userId="acf7f2a7-1119-454a-99ee-b7b1d8425230" providerId="ADAL" clId="{D951BA50-7E28-43B3-A10D-5EB4D1E9B7B5}" dt="2024-02-08T12:31:25.223" v="6918" actId="1076"/>
          <ac:cxnSpMkLst>
            <pc:docMk/>
            <pc:sldMk cId="2859496654" sldId="1419"/>
            <ac:cxnSpMk id="27" creationId="{C0EB7FF9-453F-9CEF-04DC-F83F79B9A03D}"/>
          </ac:cxnSpMkLst>
        </pc:cxnChg>
        <pc:cxnChg chg="mod">
          <ac:chgData name="Nguyen Binh" userId="acf7f2a7-1119-454a-99ee-b7b1d8425230" providerId="ADAL" clId="{D951BA50-7E28-43B3-A10D-5EB4D1E9B7B5}" dt="2024-02-08T12:31:56.824" v="6923" actId="1076"/>
          <ac:cxnSpMkLst>
            <pc:docMk/>
            <pc:sldMk cId="2859496654" sldId="1419"/>
            <ac:cxnSpMk id="33" creationId="{D39C3D57-4CA0-359C-419A-39D04434761D}"/>
          </ac:cxnSpMkLst>
        </pc:cxnChg>
        <pc:cxnChg chg="mod">
          <ac:chgData name="Nguyen Binh" userId="acf7f2a7-1119-454a-99ee-b7b1d8425230" providerId="ADAL" clId="{D951BA50-7E28-43B3-A10D-5EB4D1E9B7B5}" dt="2024-02-08T12:31:21.800" v="6917" actId="1076"/>
          <ac:cxnSpMkLst>
            <pc:docMk/>
            <pc:sldMk cId="2859496654" sldId="1419"/>
            <ac:cxnSpMk id="38" creationId="{B6A71203-C24C-A254-0AB5-CBA8A90A7612}"/>
          </ac:cxnSpMkLst>
        </pc:cxnChg>
        <pc:cxnChg chg="del mod">
          <ac:chgData name="Nguyen Binh" userId="acf7f2a7-1119-454a-99ee-b7b1d8425230" providerId="ADAL" clId="{D951BA50-7E28-43B3-A10D-5EB4D1E9B7B5}" dt="2024-02-08T12:30:28.863" v="6898" actId="478"/>
          <ac:cxnSpMkLst>
            <pc:docMk/>
            <pc:sldMk cId="2859496654" sldId="1419"/>
            <ac:cxnSpMk id="42" creationId="{E5EC8175-EDBB-0BD1-A97E-2A1C56F3E46C}"/>
          </ac:cxnSpMkLst>
        </pc:cxnChg>
        <pc:cxnChg chg="mod">
          <ac:chgData name="Nguyen Binh" userId="acf7f2a7-1119-454a-99ee-b7b1d8425230" providerId="ADAL" clId="{D951BA50-7E28-43B3-A10D-5EB4D1E9B7B5}" dt="2024-02-08T12:31:25.223" v="6918" actId="1076"/>
          <ac:cxnSpMkLst>
            <pc:docMk/>
            <pc:sldMk cId="2859496654" sldId="1419"/>
            <ac:cxnSpMk id="45" creationId="{1F531F02-12F1-A906-96C5-F8A6BE737984}"/>
          </ac:cxnSpMkLst>
        </pc:cxnChg>
      </pc:sldChg>
    </pc:docChg>
  </pc:docChgLst>
  <pc:docChgLst>
    <pc:chgData name="Nguyen Binh" userId="S::binh.nguyen@aalto.fi::acf7f2a7-1119-454a-99ee-b7b1d8425230" providerId="AD" clId="Web-{08D1ACE4-747A-4BDF-A223-98A3C25F9112}"/>
    <pc:docChg chg="addSld modSld sldOrd modSection">
      <pc:chgData name="Nguyen Binh" userId="S::binh.nguyen@aalto.fi::acf7f2a7-1119-454a-99ee-b7b1d8425230" providerId="AD" clId="Web-{08D1ACE4-747A-4BDF-A223-98A3C25F9112}" dt="2023-05-03T07:48:53.773" v="242" actId="20577"/>
      <pc:docMkLst>
        <pc:docMk/>
      </pc:docMkLst>
      <pc:sldChg chg="addSp delSp modSp">
        <pc:chgData name="Nguyen Binh" userId="S::binh.nguyen@aalto.fi::acf7f2a7-1119-454a-99ee-b7b1d8425230" providerId="AD" clId="Web-{08D1ACE4-747A-4BDF-A223-98A3C25F9112}" dt="2023-05-03T07:34:59.050" v="1"/>
        <pc:sldMkLst>
          <pc:docMk/>
          <pc:sldMk cId="2999200780" sldId="1286"/>
        </pc:sldMkLst>
        <pc:picChg chg="add del mod">
          <ac:chgData name="Nguyen Binh" userId="S::binh.nguyen@aalto.fi::acf7f2a7-1119-454a-99ee-b7b1d8425230" providerId="AD" clId="Web-{08D1ACE4-747A-4BDF-A223-98A3C25F9112}" dt="2023-05-03T07:34:59.050" v="1"/>
          <ac:picMkLst>
            <pc:docMk/>
            <pc:sldMk cId="2999200780" sldId="1286"/>
            <ac:picMk id="4" creationId="{69BA4DD9-859F-1123-61B8-4138ABF13B88}"/>
          </ac:picMkLst>
        </pc:picChg>
      </pc:sldChg>
      <pc:sldChg chg="addSp modSp new ord">
        <pc:chgData name="Nguyen Binh" userId="S::binh.nguyen@aalto.fi::acf7f2a7-1119-454a-99ee-b7b1d8425230" providerId="AD" clId="Web-{08D1ACE4-747A-4BDF-A223-98A3C25F9112}" dt="2023-05-03T07:48:53.773" v="242" actId="20577"/>
        <pc:sldMkLst>
          <pc:docMk/>
          <pc:sldMk cId="3334957930" sldId="1290"/>
        </pc:sldMkLst>
        <pc:spChg chg="mod">
          <ac:chgData name="Nguyen Binh" userId="S::binh.nguyen@aalto.fi::acf7f2a7-1119-454a-99ee-b7b1d8425230" providerId="AD" clId="Web-{08D1ACE4-747A-4BDF-A223-98A3C25F9112}" dt="2023-05-03T07:48:53.773" v="242" actId="20577"/>
          <ac:spMkLst>
            <pc:docMk/>
            <pc:sldMk cId="3334957930" sldId="1290"/>
            <ac:spMk id="2" creationId="{A02669FB-F908-D3A2-E9D2-0CAD7B9ED5E1}"/>
          </ac:spMkLst>
        </pc:spChg>
        <pc:spChg chg="mod">
          <ac:chgData name="Nguyen Binh" userId="S::binh.nguyen@aalto.fi::acf7f2a7-1119-454a-99ee-b7b1d8425230" providerId="AD" clId="Web-{08D1ACE4-747A-4BDF-A223-98A3C25F9112}" dt="2023-05-03T07:48:01.676" v="209" actId="20577"/>
          <ac:spMkLst>
            <pc:docMk/>
            <pc:sldMk cId="3334957930" sldId="1290"/>
            <ac:spMk id="3" creationId="{791C4005-89AC-C7A7-FA90-3881639B69C1}"/>
          </ac:spMkLst>
        </pc:spChg>
        <pc:picChg chg="add mod">
          <ac:chgData name="Nguyen Binh" userId="S::binh.nguyen@aalto.fi::acf7f2a7-1119-454a-99ee-b7b1d8425230" providerId="AD" clId="Web-{08D1ACE4-747A-4BDF-A223-98A3C25F9112}" dt="2023-05-03T07:38:05.999" v="173" actId="14100"/>
          <ac:picMkLst>
            <pc:docMk/>
            <pc:sldMk cId="3334957930" sldId="1290"/>
            <ac:picMk id="4" creationId="{C66473C5-E378-5CA1-A4C7-07EE33DDE0B7}"/>
          </ac:picMkLst>
        </pc:picChg>
      </pc:sldChg>
    </pc:docChg>
  </pc:docChgLst>
  <pc:docChgLst>
    <pc:chgData name="Nguyen Binh" userId="acf7f2a7-1119-454a-99ee-b7b1d8425230" providerId="ADAL" clId="{5EFF80EC-B71C-4CF0-AEDD-3EA9DCF5523E}"/>
    <pc:docChg chg="undo custSel addSld delSld modSld sldOrd modMainMaster delSection modSection">
      <pc:chgData name="Nguyen Binh" userId="acf7f2a7-1119-454a-99ee-b7b1d8425230" providerId="ADAL" clId="{5EFF80EC-B71C-4CF0-AEDD-3EA9DCF5523E}" dt="2023-12-05T09:53:37.635" v="5263" actId="14100"/>
      <pc:docMkLst>
        <pc:docMk/>
      </pc:docMkLst>
      <pc:sldChg chg="modSp mod">
        <pc:chgData name="Nguyen Binh" userId="acf7f2a7-1119-454a-99ee-b7b1d8425230" providerId="ADAL" clId="{5EFF80EC-B71C-4CF0-AEDD-3EA9DCF5523E}" dt="2023-12-04T09:55:19.884" v="1371" actId="20577"/>
        <pc:sldMkLst>
          <pc:docMk/>
          <pc:sldMk cId="0" sldId="258"/>
        </pc:sldMkLst>
        <pc:spChg chg="mod">
          <ac:chgData name="Nguyen Binh" userId="acf7f2a7-1119-454a-99ee-b7b1d8425230" providerId="ADAL" clId="{5EFF80EC-B71C-4CF0-AEDD-3EA9DCF5523E}" dt="2023-12-03T19:49:40.589" v="769" actId="20577"/>
          <ac:spMkLst>
            <pc:docMk/>
            <pc:sldMk cId="0" sldId="258"/>
            <ac:spMk id="2" creationId="{00000000-0000-0000-0000-000000000000}"/>
          </ac:spMkLst>
        </pc:spChg>
        <pc:spChg chg="mod">
          <ac:chgData name="Nguyen Binh" userId="acf7f2a7-1119-454a-99ee-b7b1d8425230" providerId="ADAL" clId="{5EFF80EC-B71C-4CF0-AEDD-3EA9DCF5523E}" dt="2023-12-04T09:55:19.884" v="1371" actId="20577"/>
          <ac:spMkLst>
            <pc:docMk/>
            <pc:sldMk cId="0" sldId="258"/>
            <ac:spMk id="8" creationId="{CAC00042-2E4C-4458-93B1-772BE85A9514}"/>
          </ac:spMkLst>
        </pc:spChg>
      </pc:sldChg>
      <pc:sldChg chg="modSp mod">
        <pc:chgData name="Nguyen Binh" userId="acf7f2a7-1119-454a-99ee-b7b1d8425230" providerId="ADAL" clId="{5EFF80EC-B71C-4CF0-AEDD-3EA9DCF5523E}" dt="2023-12-04T18:11:12.384" v="2235" actId="20577"/>
        <pc:sldMkLst>
          <pc:docMk/>
          <pc:sldMk cId="423727490" sldId="820"/>
        </pc:sldMkLst>
        <pc:spChg chg="mod">
          <ac:chgData name="Nguyen Binh" userId="acf7f2a7-1119-454a-99ee-b7b1d8425230" providerId="ADAL" clId="{5EFF80EC-B71C-4CF0-AEDD-3EA9DCF5523E}" dt="2023-12-04T18:11:12.384" v="2235" actId="20577"/>
          <ac:spMkLst>
            <pc:docMk/>
            <pc:sldMk cId="423727490" sldId="820"/>
            <ac:spMk id="3" creationId="{00000000-0000-0000-0000-000000000000}"/>
          </ac:spMkLst>
        </pc:spChg>
        <pc:picChg chg="mod">
          <ac:chgData name="Nguyen Binh" userId="acf7f2a7-1119-454a-99ee-b7b1d8425230" providerId="ADAL" clId="{5EFF80EC-B71C-4CF0-AEDD-3EA9DCF5523E}" dt="2023-12-04T09:55:28.384" v="1373" actId="14100"/>
          <ac:picMkLst>
            <pc:docMk/>
            <pc:sldMk cId="423727490" sldId="820"/>
            <ac:picMk id="5122" creationId="{C1E515D4-EE0A-E9B8-5BDB-02F45945AB73}"/>
          </ac:picMkLst>
        </pc:picChg>
      </pc:sldChg>
      <pc:sldChg chg="addSp delSp modSp new mod">
        <pc:chgData name="Nguyen Binh" userId="acf7f2a7-1119-454a-99ee-b7b1d8425230" providerId="ADAL" clId="{5EFF80EC-B71C-4CF0-AEDD-3EA9DCF5523E}" dt="2023-12-04T18:00:51.392" v="1855" actId="20577"/>
        <pc:sldMkLst>
          <pc:docMk/>
          <pc:sldMk cId="1224198891" sldId="821"/>
        </pc:sldMkLst>
        <pc:spChg chg="del mod">
          <ac:chgData name="Nguyen Binh" userId="acf7f2a7-1119-454a-99ee-b7b1d8425230" providerId="ADAL" clId="{5EFF80EC-B71C-4CF0-AEDD-3EA9DCF5523E}" dt="2023-12-03T19:46:28.666" v="693" actId="478"/>
          <ac:spMkLst>
            <pc:docMk/>
            <pc:sldMk cId="1224198891" sldId="821"/>
            <ac:spMk id="2" creationId="{B1F0F969-CF58-44DE-D3BF-E71698738246}"/>
          </ac:spMkLst>
        </pc:spChg>
        <pc:spChg chg="mod">
          <ac:chgData name="Nguyen Binh" userId="acf7f2a7-1119-454a-99ee-b7b1d8425230" providerId="ADAL" clId="{5EFF80EC-B71C-4CF0-AEDD-3EA9DCF5523E}" dt="2023-12-03T21:24:27.757" v="777" actId="20577"/>
          <ac:spMkLst>
            <pc:docMk/>
            <pc:sldMk cId="1224198891" sldId="821"/>
            <ac:spMk id="3" creationId="{88710C8B-3B7E-F3A0-8233-54160D0DCF94}"/>
          </ac:spMkLst>
        </pc:spChg>
        <pc:spChg chg="add del mod">
          <ac:chgData name="Nguyen Binh" userId="acf7f2a7-1119-454a-99ee-b7b1d8425230" providerId="ADAL" clId="{5EFF80EC-B71C-4CF0-AEDD-3EA9DCF5523E}" dt="2023-12-04T09:32:53.069" v="783"/>
          <ac:spMkLst>
            <pc:docMk/>
            <pc:sldMk cId="1224198891" sldId="821"/>
            <ac:spMk id="5" creationId="{1DFF41FA-56F2-7FA2-D419-3C6EAA75F969}"/>
          </ac:spMkLst>
        </pc:spChg>
        <pc:spChg chg="add del mod">
          <ac:chgData name="Nguyen Binh" userId="acf7f2a7-1119-454a-99ee-b7b1d8425230" providerId="ADAL" clId="{5EFF80EC-B71C-4CF0-AEDD-3EA9DCF5523E}" dt="2023-12-04T09:32:53.069" v="783"/>
          <ac:spMkLst>
            <pc:docMk/>
            <pc:sldMk cId="1224198891" sldId="821"/>
            <ac:spMk id="6" creationId="{37E500E9-537F-85CC-2E03-63927635534E}"/>
          </ac:spMkLst>
        </pc:spChg>
        <pc:spChg chg="add del mod">
          <ac:chgData name="Nguyen Binh" userId="acf7f2a7-1119-454a-99ee-b7b1d8425230" providerId="ADAL" clId="{5EFF80EC-B71C-4CF0-AEDD-3EA9DCF5523E}" dt="2023-12-04T09:33:14.944" v="789"/>
          <ac:spMkLst>
            <pc:docMk/>
            <pc:sldMk cId="1224198891" sldId="821"/>
            <ac:spMk id="9" creationId="{CDC20140-55DA-1AE6-A493-9EE80C024E34}"/>
          </ac:spMkLst>
        </pc:spChg>
        <pc:spChg chg="add del mod">
          <ac:chgData name="Nguyen Binh" userId="acf7f2a7-1119-454a-99ee-b7b1d8425230" providerId="ADAL" clId="{5EFF80EC-B71C-4CF0-AEDD-3EA9DCF5523E}" dt="2023-12-04T09:33:14.944" v="789"/>
          <ac:spMkLst>
            <pc:docMk/>
            <pc:sldMk cId="1224198891" sldId="821"/>
            <ac:spMk id="10" creationId="{FF44EBE4-4154-5DA2-ADAA-F44635AF7515}"/>
          </ac:spMkLst>
        </pc:spChg>
        <pc:spChg chg="add del mod">
          <ac:chgData name="Nguyen Binh" userId="acf7f2a7-1119-454a-99ee-b7b1d8425230" providerId="ADAL" clId="{5EFF80EC-B71C-4CF0-AEDD-3EA9DCF5523E}" dt="2023-12-04T09:33:28.339" v="794" actId="478"/>
          <ac:spMkLst>
            <pc:docMk/>
            <pc:sldMk cId="1224198891" sldId="821"/>
            <ac:spMk id="12" creationId="{693D301B-886B-5AB2-6954-2A89540A653C}"/>
          </ac:spMkLst>
        </pc:spChg>
        <pc:spChg chg="add del mod">
          <ac:chgData name="Nguyen Binh" userId="acf7f2a7-1119-454a-99ee-b7b1d8425230" providerId="ADAL" clId="{5EFF80EC-B71C-4CF0-AEDD-3EA9DCF5523E}" dt="2023-12-04T09:33:25.767" v="793" actId="478"/>
          <ac:spMkLst>
            <pc:docMk/>
            <pc:sldMk cId="1224198891" sldId="821"/>
            <ac:spMk id="13" creationId="{923DA221-C544-61A6-539B-0B564EB179D5}"/>
          </ac:spMkLst>
        </pc:spChg>
        <pc:graphicFrameChg chg="add del mod">
          <ac:chgData name="Nguyen Binh" userId="acf7f2a7-1119-454a-99ee-b7b1d8425230" providerId="ADAL" clId="{5EFF80EC-B71C-4CF0-AEDD-3EA9DCF5523E}" dt="2023-12-04T09:32:53.069" v="783"/>
          <ac:graphicFrameMkLst>
            <pc:docMk/>
            <pc:sldMk cId="1224198891" sldId="821"/>
            <ac:graphicFrameMk id="2" creationId="{80EF0EF7-689A-9727-4D61-8B553602BFEC}"/>
          </ac:graphicFrameMkLst>
        </pc:graphicFrameChg>
        <pc:graphicFrameChg chg="add del mod">
          <ac:chgData name="Nguyen Binh" userId="acf7f2a7-1119-454a-99ee-b7b1d8425230" providerId="ADAL" clId="{5EFF80EC-B71C-4CF0-AEDD-3EA9DCF5523E}" dt="2023-12-04T09:32:53.069" v="783"/>
          <ac:graphicFrameMkLst>
            <pc:docMk/>
            <pc:sldMk cId="1224198891" sldId="821"/>
            <ac:graphicFrameMk id="4" creationId="{C80043CE-9CBB-7EAD-7256-6E330578EEBC}"/>
          </ac:graphicFrameMkLst>
        </pc:graphicFrameChg>
        <pc:graphicFrameChg chg="add del mod">
          <ac:chgData name="Nguyen Binh" userId="acf7f2a7-1119-454a-99ee-b7b1d8425230" providerId="ADAL" clId="{5EFF80EC-B71C-4CF0-AEDD-3EA9DCF5523E}" dt="2023-12-04T09:33:07.412" v="787"/>
          <ac:graphicFrameMkLst>
            <pc:docMk/>
            <pc:sldMk cId="1224198891" sldId="821"/>
            <ac:graphicFrameMk id="7" creationId="{04A5A9E6-0228-ADB6-8A34-8B98B130F4FF}"/>
          </ac:graphicFrameMkLst>
        </pc:graphicFrameChg>
        <pc:graphicFrameChg chg="add del mod">
          <ac:chgData name="Nguyen Binh" userId="acf7f2a7-1119-454a-99ee-b7b1d8425230" providerId="ADAL" clId="{5EFF80EC-B71C-4CF0-AEDD-3EA9DCF5523E}" dt="2023-12-04T09:33:14.944" v="789"/>
          <ac:graphicFrameMkLst>
            <pc:docMk/>
            <pc:sldMk cId="1224198891" sldId="821"/>
            <ac:graphicFrameMk id="8" creationId="{26E25450-70B8-9ACC-45EC-5C169135409E}"/>
          </ac:graphicFrameMkLst>
        </pc:graphicFrameChg>
        <pc:graphicFrameChg chg="add del">
          <ac:chgData name="Nguyen Binh" userId="acf7f2a7-1119-454a-99ee-b7b1d8425230" providerId="ADAL" clId="{5EFF80EC-B71C-4CF0-AEDD-3EA9DCF5523E}" dt="2023-12-03T19:46:26.457" v="692" actId="478"/>
          <ac:graphicFrameMkLst>
            <pc:docMk/>
            <pc:sldMk cId="1224198891" sldId="821"/>
            <ac:graphicFrameMk id="9" creationId="{45F3100E-F40A-312C-DD61-2CF2E209DE99}"/>
          </ac:graphicFrameMkLst>
        </pc:graphicFrameChg>
        <pc:graphicFrameChg chg="add mod modGraphic">
          <ac:chgData name="Nguyen Binh" userId="acf7f2a7-1119-454a-99ee-b7b1d8425230" providerId="ADAL" clId="{5EFF80EC-B71C-4CF0-AEDD-3EA9DCF5523E}" dt="2023-12-04T18:00:51.392" v="1855" actId="20577"/>
          <ac:graphicFrameMkLst>
            <pc:docMk/>
            <pc:sldMk cId="1224198891" sldId="821"/>
            <ac:graphicFrameMk id="11" creationId="{4F3324DD-7D17-2029-41CC-DEF63692B41F}"/>
          </ac:graphicFrameMkLst>
        </pc:graphicFrameChg>
      </pc:sldChg>
      <pc:sldChg chg="modSp new del mod">
        <pc:chgData name="Nguyen Binh" userId="acf7f2a7-1119-454a-99ee-b7b1d8425230" providerId="ADAL" clId="{5EFF80EC-B71C-4CF0-AEDD-3EA9DCF5523E}" dt="2023-12-04T17:39:08.485" v="1400" actId="47"/>
        <pc:sldMkLst>
          <pc:docMk/>
          <pc:sldMk cId="1557184169" sldId="822"/>
        </pc:sldMkLst>
        <pc:spChg chg="mod">
          <ac:chgData name="Nguyen Binh" userId="acf7f2a7-1119-454a-99ee-b7b1d8425230" providerId="ADAL" clId="{5EFF80EC-B71C-4CF0-AEDD-3EA9DCF5523E}" dt="2023-12-04T09:53:34.491" v="1369" actId="20577"/>
          <ac:spMkLst>
            <pc:docMk/>
            <pc:sldMk cId="1557184169" sldId="822"/>
            <ac:spMk id="3" creationId="{087055B4-B6C2-A69F-2421-FA6ABEA3C0D1}"/>
          </ac:spMkLst>
        </pc:spChg>
      </pc:sldChg>
      <pc:sldChg chg="addSp delSp modSp new del mod">
        <pc:chgData name="Nguyen Binh" userId="acf7f2a7-1119-454a-99ee-b7b1d8425230" providerId="ADAL" clId="{5EFF80EC-B71C-4CF0-AEDD-3EA9DCF5523E}" dt="2023-12-03T19:47:30.940" v="694" actId="2696"/>
        <pc:sldMkLst>
          <pc:docMk/>
          <pc:sldMk cId="831346239" sldId="823"/>
        </pc:sldMkLst>
        <pc:spChg chg="del">
          <ac:chgData name="Nguyen Binh" userId="acf7f2a7-1119-454a-99ee-b7b1d8425230" providerId="ADAL" clId="{5EFF80EC-B71C-4CF0-AEDD-3EA9DCF5523E}" dt="2023-12-03T19:03:04.898" v="557" actId="478"/>
          <ac:spMkLst>
            <pc:docMk/>
            <pc:sldMk cId="831346239" sldId="823"/>
            <ac:spMk id="3" creationId="{E6B26435-06EE-4C66-884C-B2FBDBABA3E6}"/>
          </ac:spMkLst>
        </pc:spChg>
        <pc:spChg chg="add mod">
          <ac:chgData name="Nguyen Binh" userId="acf7f2a7-1119-454a-99ee-b7b1d8425230" providerId="ADAL" clId="{5EFF80EC-B71C-4CF0-AEDD-3EA9DCF5523E}" dt="2023-12-03T19:03:05.249" v="558"/>
          <ac:spMkLst>
            <pc:docMk/>
            <pc:sldMk cId="831346239" sldId="823"/>
            <ac:spMk id="4" creationId="{8AAE2749-ABB9-5969-053A-05C6F8D73C63}"/>
          </ac:spMkLst>
        </pc:spChg>
      </pc:sldChg>
      <pc:sldChg chg="addSp delSp modSp new mod">
        <pc:chgData name="Nguyen Binh" userId="acf7f2a7-1119-454a-99ee-b7b1d8425230" providerId="ADAL" clId="{5EFF80EC-B71C-4CF0-AEDD-3EA9DCF5523E}" dt="2023-12-05T09:47:31.004" v="5225" actId="20577"/>
        <pc:sldMkLst>
          <pc:docMk/>
          <pc:sldMk cId="538421881" sldId="824"/>
        </pc:sldMkLst>
        <pc:spChg chg="add mod">
          <ac:chgData name="Nguyen Binh" userId="acf7f2a7-1119-454a-99ee-b7b1d8425230" providerId="ADAL" clId="{5EFF80EC-B71C-4CF0-AEDD-3EA9DCF5523E}" dt="2023-12-05T09:47:31.004" v="5225" actId="20577"/>
          <ac:spMkLst>
            <pc:docMk/>
            <pc:sldMk cId="538421881" sldId="824"/>
            <ac:spMk id="2" creationId="{496B874E-F2E2-AA85-DD97-BBC4EDC2412C}"/>
          </ac:spMkLst>
        </pc:spChg>
        <pc:spChg chg="del">
          <ac:chgData name="Nguyen Binh" userId="acf7f2a7-1119-454a-99ee-b7b1d8425230" providerId="ADAL" clId="{5EFF80EC-B71C-4CF0-AEDD-3EA9DCF5523E}" dt="2023-12-04T17:35:29.289" v="1377" actId="478"/>
          <ac:spMkLst>
            <pc:docMk/>
            <pc:sldMk cId="538421881" sldId="824"/>
            <ac:spMk id="2" creationId="{A5BBD0EC-7845-F39F-1F80-FA0C2C99FCF1}"/>
          </ac:spMkLst>
        </pc:spChg>
        <pc:spChg chg="del">
          <ac:chgData name="Nguyen Binh" userId="acf7f2a7-1119-454a-99ee-b7b1d8425230" providerId="ADAL" clId="{5EFF80EC-B71C-4CF0-AEDD-3EA9DCF5523E}" dt="2023-12-03T19:03:09.752" v="560" actId="478"/>
          <ac:spMkLst>
            <pc:docMk/>
            <pc:sldMk cId="538421881" sldId="824"/>
            <ac:spMk id="3" creationId="{9D507650-A3BD-346B-4FFA-2D2B9D4217D3}"/>
          </ac:spMkLst>
        </pc:spChg>
        <pc:spChg chg="add mod">
          <ac:chgData name="Nguyen Binh" userId="acf7f2a7-1119-454a-99ee-b7b1d8425230" providerId="ADAL" clId="{5EFF80EC-B71C-4CF0-AEDD-3EA9DCF5523E}" dt="2023-12-05T09:43:30.679" v="5016"/>
          <ac:spMkLst>
            <pc:docMk/>
            <pc:sldMk cId="538421881" sldId="824"/>
            <ac:spMk id="4" creationId="{A1B6B144-BCEB-2FD5-150C-86B70F2D9801}"/>
          </ac:spMkLst>
        </pc:spChg>
        <pc:picChg chg="add mod modCrop">
          <ac:chgData name="Nguyen Binh" userId="acf7f2a7-1119-454a-99ee-b7b1d8425230" providerId="ADAL" clId="{5EFF80EC-B71C-4CF0-AEDD-3EA9DCF5523E}" dt="2023-12-04T17:36:17.190" v="1393" actId="1076"/>
          <ac:picMkLst>
            <pc:docMk/>
            <pc:sldMk cId="538421881" sldId="824"/>
            <ac:picMk id="3" creationId="{9EB238CB-CC13-F8B5-0079-0947E34D5404}"/>
          </ac:picMkLst>
        </pc:picChg>
        <pc:picChg chg="add mod">
          <ac:chgData name="Nguyen Binh" userId="acf7f2a7-1119-454a-99ee-b7b1d8425230" providerId="ADAL" clId="{5EFF80EC-B71C-4CF0-AEDD-3EA9DCF5523E}" dt="2023-12-04T17:36:11.678" v="1391" actId="1076"/>
          <ac:picMkLst>
            <pc:docMk/>
            <pc:sldMk cId="538421881" sldId="824"/>
            <ac:picMk id="5" creationId="{86AB2A80-88FB-0DAE-0460-27E7FBA20207}"/>
          </ac:picMkLst>
        </pc:picChg>
      </pc:sldChg>
      <pc:sldChg chg="addSp delSp modSp new mod modAnim">
        <pc:chgData name="Nguyen Binh" userId="acf7f2a7-1119-454a-99ee-b7b1d8425230" providerId="ADAL" clId="{5EFF80EC-B71C-4CF0-AEDD-3EA9DCF5523E}" dt="2023-12-05T09:44:37.190" v="5133" actId="20577"/>
        <pc:sldMkLst>
          <pc:docMk/>
          <pc:sldMk cId="1889372701" sldId="825"/>
        </pc:sldMkLst>
        <pc:spChg chg="add mod">
          <ac:chgData name="Nguyen Binh" userId="acf7f2a7-1119-454a-99ee-b7b1d8425230" providerId="ADAL" clId="{5EFF80EC-B71C-4CF0-AEDD-3EA9DCF5523E}" dt="2023-12-05T09:44:37.190" v="5133" actId="20577"/>
          <ac:spMkLst>
            <pc:docMk/>
            <pc:sldMk cId="1889372701" sldId="825"/>
            <ac:spMk id="2" creationId="{5A331C4C-395F-321F-A172-137C1DDA3DD2}"/>
          </ac:spMkLst>
        </pc:spChg>
        <pc:spChg chg="del">
          <ac:chgData name="Nguyen Binh" userId="acf7f2a7-1119-454a-99ee-b7b1d8425230" providerId="ADAL" clId="{5EFF80EC-B71C-4CF0-AEDD-3EA9DCF5523E}" dt="2023-12-04T17:46:12.244" v="1402" actId="478"/>
          <ac:spMkLst>
            <pc:docMk/>
            <pc:sldMk cId="1889372701" sldId="825"/>
            <ac:spMk id="2" creationId="{A55C50C5-F3A8-B317-6705-36A2018BFECF}"/>
          </ac:spMkLst>
        </pc:spChg>
        <pc:spChg chg="mod">
          <ac:chgData name="Nguyen Binh" userId="acf7f2a7-1119-454a-99ee-b7b1d8425230" providerId="ADAL" clId="{5EFF80EC-B71C-4CF0-AEDD-3EA9DCF5523E}" dt="2023-12-05T09:43:41.028" v="5019"/>
          <ac:spMkLst>
            <pc:docMk/>
            <pc:sldMk cId="1889372701" sldId="825"/>
            <ac:spMk id="3" creationId="{0B00CD44-6BAC-71AA-DDC8-5B18ACAFF43D}"/>
          </ac:spMkLst>
        </pc:spChg>
        <pc:spChg chg="add del mod">
          <ac:chgData name="Nguyen Binh" userId="acf7f2a7-1119-454a-99ee-b7b1d8425230" providerId="ADAL" clId="{5EFF80EC-B71C-4CF0-AEDD-3EA9DCF5523E}" dt="2023-12-04T17:46:49.728" v="1404" actId="478"/>
          <ac:spMkLst>
            <pc:docMk/>
            <pc:sldMk cId="1889372701" sldId="825"/>
            <ac:spMk id="4" creationId="{08FBC650-2C0E-4BB1-BC74-26FF1A87727C}"/>
          </ac:spMkLst>
        </pc:spChg>
        <pc:spChg chg="add mod">
          <ac:chgData name="Nguyen Binh" userId="acf7f2a7-1119-454a-99ee-b7b1d8425230" providerId="ADAL" clId="{5EFF80EC-B71C-4CF0-AEDD-3EA9DCF5523E}" dt="2023-12-04T17:46:12.790" v="1403"/>
          <ac:spMkLst>
            <pc:docMk/>
            <pc:sldMk cId="1889372701" sldId="825"/>
            <ac:spMk id="8" creationId="{EA1708DF-1168-526B-2A9C-79EB12F67D8A}"/>
          </ac:spMkLst>
        </pc:spChg>
        <pc:spChg chg="add mod">
          <ac:chgData name="Nguyen Binh" userId="acf7f2a7-1119-454a-99ee-b7b1d8425230" providerId="ADAL" clId="{5EFF80EC-B71C-4CF0-AEDD-3EA9DCF5523E}" dt="2023-12-05T09:43:52.931" v="5028" actId="1076"/>
          <ac:spMkLst>
            <pc:docMk/>
            <pc:sldMk cId="1889372701" sldId="825"/>
            <ac:spMk id="9" creationId="{9B264C84-935C-007E-8E01-C45094B9F968}"/>
          </ac:spMkLst>
        </pc:spChg>
        <pc:graphicFrameChg chg="add mod">
          <ac:chgData name="Nguyen Binh" userId="acf7f2a7-1119-454a-99ee-b7b1d8425230" providerId="ADAL" clId="{5EFF80EC-B71C-4CF0-AEDD-3EA9DCF5523E}" dt="2023-12-05T09:43:54.078" v="5029" actId="1076"/>
          <ac:graphicFrameMkLst>
            <pc:docMk/>
            <pc:sldMk cId="1889372701" sldId="825"/>
            <ac:graphicFrameMk id="10" creationId="{2D438BBA-6C82-9610-A659-3A7EC7BA32EB}"/>
          </ac:graphicFrameMkLst>
        </pc:graphicFrameChg>
        <pc:graphicFrameChg chg="add mod modGraphic">
          <ac:chgData name="Nguyen Binh" userId="acf7f2a7-1119-454a-99ee-b7b1d8425230" providerId="ADAL" clId="{5EFF80EC-B71C-4CF0-AEDD-3EA9DCF5523E}" dt="2023-12-04T17:49:36.343" v="1444" actId="1076"/>
          <ac:graphicFrameMkLst>
            <pc:docMk/>
            <pc:sldMk cId="1889372701" sldId="825"/>
            <ac:graphicFrameMk id="12" creationId="{D31C209B-7D46-CE6E-93AC-2C892F003CE6}"/>
          </ac:graphicFrameMkLst>
        </pc:graphicFrameChg>
        <pc:picChg chg="add mod">
          <ac:chgData name="Nguyen Binh" userId="acf7f2a7-1119-454a-99ee-b7b1d8425230" providerId="ADAL" clId="{5EFF80EC-B71C-4CF0-AEDD-3EA9DCF5523E}" dt="2023-12-04T17:49:30.376" v="1443" actId="1076"/>
          <ac:picMkLst>
            <pc:docMk/>
            <pc:sldMk cId="1889372701" sldId="825"/>
            <ac:picMk id="5" creationId="{10BE13EA-AC10-C51D-E5B5-E61F829130D5}"/>
          </ac:picMkLst>
        </pc:picChg>
        <pc:picChg chg="add mod">
          <ac:chgData name="Nguyen Binh" userId="acf7f2a7-1119-454a-99ee-b7b1d8425230" providerId="ADAL" clId="{5EFF80EC-B71C-4CF0-AEDD-3EA9DCF5523E}" dt="2023-12-04T17:49:30.376" v="1443" actId="1076"/>
          <ac:picMkLst>
            <pc:docMk/>
            <pc:sldMk cId="1889372701" sldId="825"/>
            <ac:picMk id="6" creationId="{8FBD9330-7C3B-0466-62F8-2D78E10E3E6D}"/>
          </ac:picMkLst>
        </pc:picChg>
        <pc:picChg chg="add mod">
          <ac:chgData name="Nguyen Binh" userId="acf7f2a7-1119-454a-99ee-b7b1d8425230" providerId="ADAL" clId="{5EFF80EC-B71C-4CF0-AEDD-3EA9DCF5523E}" dt="2023-12-04T17:49:30.376" v="1443" actId="1076"/>
          <ac:picMkLst>
            <pc:docMk/>
            <pc:sldMk cId="1889372701" sldId="825"/>
            <ac:picMk id="7" creationId="{97664FA1-BEF0-BE1F-7AE1-A26B768A5C97}"/>
          </ac:picMkLst>
        </pc:picChg>
        <pc:picChg chg="add mod">
          <ac:chgData name="Nguyen Binh" userId="acf7f2a7-1119-454a-99ee-b7b1d8425230" providerId="ADAL" clId="{5EFF80EC-B71C-4CF0-AEDD-3EA9DCF5523E}" dt="2023-12-04T17:48:05.036" v="1413" actId="1076"/>
          <ac:picMkLst>
            <pc:docMk/>
            <pc:sldMk cId="1889372701" sldId="825"/>
            <ac:picMk id="11" creationId="{C7996348-4117-7DD3-844A-6CEAFCB5E2CF}"/>
          </ac:picMkLst>
        </pc:picChg>
      </pc:sldChg>
      <pc:sldChg chg="modSp new del mod">
        <pc:chgData name="Nguyen Binh" userId="acf7f2a7-1119-454a-99ee-b7b1d8425230" providerId="ADAL" clId="{5EFF80EC-B71C-4CF0-AEDD-3EA9DCF5523E}" dt="2023-12-04T17:21:23.483" v="1376" actId="47"/>
        <pc:sldMkLst>
          <pc:docMk/>
          <pc:sldMk cId="1784107191" sldId="826"/>
        </pc:sldMkLst>
        <pc:spChg chg="mod">
          <ac:chgData name="Nguyen Binh" userId="acf7f2a7-1119-454a-99ee-b7b1d8425230" providerId="ADAL" clId="{5EFF80EC-B71C-4CF0-AEDD-3EA9DCF5523E}" dt="2023-12-03T19:03:35.999" v="640" actId="20577"/>
          <ac:spMkLst>
            <pc:docMk/>
            <pc:sldMk cId="1784107191" sldId="826"/>
            <ac:spMk id="3" creationId="{17124A52-8BFE-9F5A-9FD9-4823E13165FB}"/>
          </ac:spMkLst>
        </pc:spChg>
      </pc:sldChg>
      <pc:sldChg chg="addSp delSp modSp new del mod">
        <pc:chgData name="Nguyen Binh" userId="acf7f2a7-1119-454a-99ee-b7b1d8425230" providerId="ADAL" clId="{5EFF80EC-B71C-4CF0-AEDD-3EA9DCF5523E}" dt="2023-12-04T17:54:32.581" v="1605" actId="47"/>
        <pc:sldMkLst>
          <pc:docMk/>
          <pc:sldMk cId="2930129151" sldId="827"/>
        </pc:sldMkLst>
        <pc:spChg chg="del">
          <ac:chgData name="Nguyen Binh" userId="acf7f2a7-1119-454a-99ee-b7b1d8425230" providerId="ADAL" clId="{5EFF80EC-B71C-4CF0-AEDD-3EA9DCF5523E}" dt="2023-12-04T17:53:26.488" v="1446" actId="478"/>
          <ac:spMkLst>
            <pc:docMk/>
            <pc:sldMk cId="2930129151" sldId="827"/>
            <ac:spMk id="2" creationId="{4F9D0E14-DDEA-C423-E307-EF2133FBE1B5}"/>
          </ac:spMkLst>
        </pc:spChg>
        <pc:spChg chg="mod">
          <ac:chgData name="Nguyen Binh" userId="acf7f2a7-1119-454a-99ee-b7b1d8425230" providerId="ADAL" clId="{5EFF80EC-B71C-4CF0-AEDD-3EA9DCF5523E}" dt="2023-12-03T19:03:54.060" v="672" actId="20577"/>
          <ac:spMkLst>
            <pc:docMk/>
            <pc:sldMk cId="2930129151" sldId="827"/>
            <ac:spMk id="3" creationId="{37F9F088-061F-F5A6-622A-284664B3F480}"/>
          </ac:spMkLst>
        </pc:spChg>
        <pc:graphicFrameChg chg="add del mod">
          <ac:chgData name="Nguyen Binh" userId="acf7f2a7-1119-454a-99ee-b7b1d8425230" providerId="ADAL" clId="{5EFF80EC-B71C-4CF0-AEDD-3EA9DCF5523E}" dt="2023-12-04T17:53:29.115" v="1449"/>
          <ac:graphicFrameMkLst>
            <pc:docMk/>
            <pc:sldMk cId="2930129151" sldId="827"/>
            <ac:graphicFrameMk id="4" creationId="{303B2F7C-18A1-BC19-4B4C-29153A041DD6}"/>
          </ac:graphicFrameMkLst>
        </pc:graphicFrameChg>
      </pc:sldChg>
      <pc:sldChg chg="addSp delSp modSp new del mod">
        <pc:chgData name="Nguyen Binh" userId="acf7f2a7-1119-454a-99ee-b7b1d8425230" providerId="ADAL" clId="{5EFF80EC-B71C-4CF0-AEDD-3EA9DCF5523E}" dt="2023-12-04T17:59:35.465" v="1817" actId="47"/>
        <pc:sldMkLst>
          <pc:docMk/>
          <pc:sldMk cId="3985190077" sldId="828"/>
        </pc:sldMkLst>
        <pc:spChg chg="del mod">
          <ac:chgData name="Nguyen Binh" userId="acf7f2a7-1119-454a-99ee-b7b1d8425230" providerId="ADAL" clId="{5EFF80EC-B71C-4CF0-AEDD-3EA9DCF5523E}" dt="2023-12-04T17:59:10.499" v="1796" actId="478"/>
          <ac:spMkLst>
            <pc:docMk/>
            <pc:sldMk cId="3985190077" sldId="828"/>
            <ac:spMk id="2" creationId="{2838FDE4-46D5-5E30-F5F9-7CD1C23C08AD}"/>
          </ac:spMkLst>
        </pc:spChg>
        <pc:spChg chg="mod">
          <ac:chgData name="Nguyen Binh" userId="acf7f2a7-1119-454a-99ee-b7b1d8425230" providerId="ADAL" clId="{5EFF80EC-B71C-4CF0-AEDD-3EA9DCF5523E}" dt="2023-12-03T19:04:01.282" v="684" actId="20577"/>
          <ac:spMkLst>
            <pc:docMk/>
            <pc:sldMk cId="3985190077" sldId="828"/>
            <ac:spMk id="3" creationId="{8AF02BD7-1623-3E52-3731-A41F5ACF130F}"/>
          </ac:spMkLst>
        </pc:spChg>
        <pc:spChg chg="add del">
          <ac:chgData name="Nguyen Binh" userId="acf7f2a7-1119-454a-99ee-b7b1d8425230" providerId="ADAL" clId="{5EFF80EC-B71C-4CF0-AEDD-3EA9DCF5523E}" dt="2023-12-04T17:57:39.575" v="1624"/>
          <ac:spMkLst>
            <pc:docMk/>
            <pc:sldMk cId="3985190077" sldId="828"/>
            <ac:spMk id="5" creationId="{738581CF-AABE-F62B-7C24-4332F27C2E5A}"/>
          </ac:spMkLst>
        </pc:spChg>
        <pc:spChg chg="add del mod">
          <ac:chgData name="Nguyen Binh" userId="acf7f2a7-1119-454a-99ee-b7b1d8425230" providerId="ADAL" clId="{5EFF80EC-B71C-4CF0-AEDD-3EA9DCF5523E}" dt="2023-12-04T17:59:13.811" v="1799" actId="478"/>
          <ac:spMkLst>
            <pc:docMk/>
            <pc:sldMk cId="3985190077" sldId="828"/>
            <ac:spMk id="7" creationId="{0F203895-D53B-6438-A776-83C6F54C2D05}"/>
          </ac:spMkLst>
        </pc:spChg>
        <pc:spChg chg="add del mod">
          <ac:chgData name="Nguyen Binh" userId="acf7f2a7-1119-454a-99ee-b7b1d8425230" providerId="ADAL" clId="{5EFF80EC-B71C-4CF0-AEDD-3EA9DCF5523E}" dt="2023-12-04T17:59:12.498" v="1798"/>
          <ac:spMkLst>
            <pc:docMk/>
            <pc:sldMk cId="3985190077" sldId="828"/>
            <ac:spMk id="8" creationId="{79217211-6F95-C560-7D98-B3B27FA6FAF4}"/>
          </ac:spMkLst>
        </pc:spChg>
        <pc:spChg chg="add del mod">
          <ac:chgData name="Nguyen Binh" userId="acf7f2a7-1119-454a-99ee-b7b1d8425230" providerId="ADAL" clId="{5EFF80EC-B71C-4CF0-AEDD-3EA9DCF5523E}" dt="2023-12-04T17:59:23.165" v="1801" actId="478"/>
          <ac:spMkLst>
            <pc:docMk/>
            <pc:sldMk cId="3985190077" sldId="828"/>
            <ac:spMk id="9" creationId="{BEC7B18E-AA6F-5F5C-9319-8335F88618D7}"/>
          </ac:spMkLst>
        </pc:spChg>
        <pc:spChg chg="add mod">
          <ac:chgData name="Nguyen Binh" userId="acf7f2a7-1119-454a-99ee-b7b1d8425230" providerId="ADAL" clId="{5EFF80EC-B71C-4CF0-AEDD-3EA9DCF5523E}" dt="2023-12-04T17:59:23.165" v="1801" actId="478"/>
          <ac:spMkLst>
            <pc:docMk/>
            <pc:sldMk cId="3985190077" sldId="828"/>
            <ac:spMk id="11" creationId="{0E127B0F-44D4-9D79-E14A-80A41982BD4D}"/>
          </ac:spMkLst>
        </pc:spChg>
        <pc:graphicFrameChg chg="add del mod">
          <ac:chgData name="Nguyen Binh" userId="acf7f2a7-1119-454a-99ee-b7b1d8425230" providerId="ADAL" clId="{5EFF80EC-B71C-4CF0-AEDD-3EA9DCF5523E}" dt="2023-12-04T17:59:24.913" v="1804"/>
          <ac:graphicFrameMkLst>
            <pc:docMk/>
            <pc:sldMk cId="3985190077" sldId="828"/>
            <ac:graphicFrameMk id="12" creationId="{F3122994-1FAE-9687-C5CF-563DED8119C4}"/>
          </ac:graphicFrameMkLst>
        </pc:graphicFrameChg>
      </pc:sldChg>
      <pc:sldChg chg="addSp delSp modSp add mod delAnim">
        <pc:chgData name="Nguyen Binh" userId="acf7f2a7-1119-454a-99ee-b7b1d8425230" providerId="ADAL" clId="{5EFF80EC-B71C-4CF0-AEDD-3EA9DCF5523E}" dt="2023-12-05T09:53:37.635" v="5263" actId="14100"/>
        <pc:sldMkLst>
          <pc:docMk/>
          <pc:sldMk cId="2922502689" sldId="1294"/>
        </pc:sldMkLst>
        <pc:spChg chg="del">
          <ac:chgData name="Nguyen Binh" userId="acf7f2a7-1119-454a-99ee-b7b1d8425230" providerId="ADAL" clId="{5EFF80EC-B71C-4CF0-AEDD-3EA9DCF5523E}" dt="2023-12-04T17:39:03.666" v="1395" actId="478"/>
          <ac:spMkLst>
            <pc:docMk/>
            <pc:sldMk cId="2922502689" sldId="1294"/>
            <ac:spMk id="3" creationId="{714C8D4D-A03B-8B08-8334-A8824BE09228}"/>
          </ac:spMkLst>
        </pc:spChg>
        <pc:spChg chg="add del mod">
          <ac:chgData name="Nguyen Binh" userId="acf7f2a7-1119-454a-99ee-b7b1d8425230" providerId="ADAL" clId="{5EFF80EC-B71C-4CF0-AEDD-3EA9DCF5523E}" dt="2023-12-04T17:39:06.546" v="1398" actId="478"/>
          <ac:spMkLst>
            <pc:docMk/>
            <pc:sldMk cId="2922502689" sldId="1294"/>
            <ac:spMk id="7" creationId="{20A9A66A-8970-28D9-603D-92FB6BB8182F}"/>
          </ac:spMkLst>
        </pc:spChg>
        <pc:spChg chg="add del mod">
          <ac:chgData name="Nguyen Binh" userId="acf7f2a7-1119-454a-99ee-b7b1d8425230" providerId="ADAL" clId="{5EFF80EC-B71C-4CF0-AEDD-3EA9DCF5523E}" dt="2023-12-04T17:39:05.236" v="1397"/>
          <ac:spMkLst>
            <pc:docMk/>
            <pc:sldMk cId="2922502689" sldId="1294"/>
            <ac:spMk id="8" creationId="{33C2498C-2D23-4295-BBC0-8FEB3BD3166D}"/>
          </ac:spMkLst>
        </pc:spChg>
        <pc:spChg chg="add mod">
          <ac:chgData name="Nguyen Binh" userId="acf7f2a7-1119-454a-99ee-b7b1d8425230" providerId="ADAL" clId="{5EFF80EC-B71C-4CF0-AEDD-3EA9DCF5523E}" dt="2023-12-05T09:43:21.944" v="5013" actId="20577"/>
          <ac:spMkLst>
            <pc:docMk/>
            <pc:sldMk cId="2922502689" sldId="1294"/>
            <ac:spMk id="9" creationId="{EF3C5196-EFA0-0067-61E7-F38A97726D36}"/>
          </ac:spMkLst>
        </pc:spChg>
        <pc:spChg chg="mod">
          <ac:chgData name="Nguyen Binh" userId="acf7f2a7-1119-454a-99ee-b7b1d8425230" providerId="ADAL" clId="{5EFF80EC-B71C-4CF0-AEDD-3EA9DCF5523E}" dt="2023-12-05T09:53:29.803" v="5262" actId="1076"/>
          <ac:spMkLst>
            <pc:docMk/>
            <pc:sldMk cId="2922502689" sldId="1294"/>
            <ac:spMk id="12" creationId="{33B813D9-099A-99D4-AA2B-B91E565C34B4}"/>
          </ac:spMkLst>
        </pc:spChg>
        <pc:spChg chg="mod">
          <ac:chgData name="Nguyen Binh" userId="acf7f2a7-1119-454a-99ee-b7b1d8425230" providerId="ADAL" clId="{5EFF80EC-B71C-4CF0-AEDD-3EA9DCF5523E}" dt="2023-12-05T09:53:37.635" v="5263" actId="14100"/>
          <ac:spMkLst>
            <pc:docMk/>
            <pc:sldMk cId="2922502689" sldId="1294"/>
            <ac:spMk id="13" creationId="{C8219016-3970-1781-2ED5-2CEC31174CBE}"/>
          </ac:spMkLst>
        </pc:spChg>
        <pc:picChg chg="del">
          <ac:chgData name="Nguyen Binh" userId="acf7f2a7-1119-454a-99ee-b7b1d8425230" providerId="ADAL" clId="{5EFF80EC-B71C-4CF0-AEDD-3EA9DCF5523E}" dt="2023-12-04T17:39:13.964" v="1401" actId="478"/>
          <ac:picMkLst>
            <pc:docMk/>
            <pc:sldMk cId="2922502689" sldId="1294"/>
            <ac:picMk id="27" creationId="{BA5E1AC1-7E8C-F63B-C08A-6A5AB8FE291C}"/>
          </ac:picMkLst>
        </pc:picChg>
      </pc:sldChg>
      <pc:sldChg chg="del">
        <pc:chgData name="Nguyen Binh" userId="acf7f2a7-1119-454a-99ee-b7b1d8425230" providerId="ADAL" clId="{5EFF80EC-B71C-4CF0-AEDD-3EA9DCF5523E}" dt="2023-12-02T22:42:08.643" v="31" actId="47"/>
        <pc:sldMkLst>
          <pc:docMk/>
          <pc:sldMk cId="3740530519" sldId="1296"/>
        </pc:sldMkLst>
      </pc:sldChg>
      <pc:sldChg chg="del">
        <pc:chgData name="Nguyen Binh" userId="acf7f2a7-1119-454a-99ee-b7b1d8425230" providerId="ADAL" clId="{5EFF80EC-B71C-4CF0-AEDD-3EA9DCF5523E}" dt="2023-12-02T22:41:59.953" v="29" actId="47"/>
        <pc:sldMkLst>
          <pc:docMk/>
          <pc:sldMk cId="2792426720" sldId="1351"/>
        </pc:sldMkLst>
      </pc:sldChg>
      <pc:sldChg chg="addSp modSp add mod">
        <pc:chgData name="Nguyen Binh" userId="acf7f2a7-1119-454a-99ee-b7b1d8425230" providerId="ADAL" clId="{5EFF80EC-B71C-4CF0-AEDD-3EA9DCF5523E}" dt="2023-12-05T09:52:49.252" v="5226" actId="1076"/>
        <pc:sldMkLst>
          <pc:docMk/>
          <pc:sldMk cId="194859773" sldId="1362"/>
        </pc:sldMkLst>
        <pc:spChg chg="add mod">
          <ac:chgData name="Nguyen Binh" userId="acf7f2a7-1119-454a-99ee-b7b1d8425230" providerId="ADAL" clId="{5EFF80EC-B71C-4CF0-AEDD-3EA9DCF5523E}" dt="2023-12-05T09:52:49.252" v="5226" actId="1076"/>
          <ac:spMkLst>
            <pc:docMk/>
            <pc:sldMk cId="194859773" sldId="1362"/>
            <ac:spMk id="4" creationId="{4C96608F-D53A-F651-2A8F-0B05BF02EBCF}"/>
          </ac:spMkLst>
        </pc:spChg>
        <pc:picChg chg="mod">
          <ac:chgData name="Nguyen Binh" userId="acf7f2a7-1119-454a-99ee-b7b1d8425230" providerId="ADAL" clId="{5EFF80EC-B71C-4CF0-AEDD-3EA9DCF5523E}" dt="2023-12-04T17:57:34.326" v="1620" actId="1076"/>
          <ac:picMkLst>
            <pc:docMk/>
            <pc:sldMk cId="194859773" sldId="1362"/>
            <ac:picMk id="5" creationId="{787F5732-7473-B872-ECA5-CA707910F15C}"/>
          </ac:picMkLst>
        </pc:picChg>
      </pc:sldChg>
      <pc:sldChg chg="del">
        <pc:chgData name="Nguyen Binh" userId="acf7f2a7-1119-454a-99ee-b7b1d8425230" providerId="ADAL" clId="{5EFF80EC-B71C-4CF0-AEDD-3EA9DCF5523E}" dt="2023-12-02T22:41:59.953" v="29" actId="47"/>
        <pc:sldMkLst>
          <pc:docMk/>
          <pc:sldMk cId="3711779218" sldId="1367"/>
        </pc:sldMkLst>
      </pc:sldChg>
      <pc:sldChg chg="del">
        <pc:chgData name="Nguyen Binh" userId="acf7f2a7-1119-454a-99ee-b7b1d8425230" providerId="ADAL" clId="{5EFF80EC-B71C-4CF0-AEDD-3EA9DCF5523E}" dt="2023-12-02T22:41:59.953" v="29" actId="47"/>
        <pc:sldMkLst>
          <pc:docMk/>
          <pc:sldMk cId="2963508311" sldId="1369"/>
        </pc:sldMkLst>
      </pc:sldChg>
      <pc:sldChg chg="del">
        <pc:chgData name="Nguyen Binh" userId="acf7f2a7-1119-454a-99ee-b7b1d8425230" providerId="ADAL" clId="{5EFF80EC-B71C-4CF0-AEDD-3EA9DCF5523E}" dt="2023-12-02T22:41:59.953" v="29" actId="47"/>
        <pc:sldMkLst>
          <pc:docMk/>
          <pc:sldMk cId="3722434668" sldId="1370"/>
        </pc:sldMkLst>
      </pc:sldChg>
      <pc:sldChg chg="del">
        <pc:chgData name="Nguyen Binh" userId="acf7f2a7-1119-454a-99ee-b7b1d8425230" providerId="ADAL" clId="{5EFF80EC-B71C-4CF0-AEDD-3EA9DCF5523E}" dt="2023-12-02T22:41:59.953" v="29" actId="47"/>
        <pc:sldMkLst>
          <pc:docMk/>
          <pc:sldMk cId="2650559125" sldId="1371"/>
        </pc:sldMkLst>
      </pc:sldChg>
      <pc:sldChg chg="del">
        <pc:chgData name="Nguyen Binh" userId="acf7f2a7-1119-454a-99ee-b7b1d8425230" providerId="ADAL" clId="{5EFF80EC-B71C-4CF0-AEDD-3EA9DCF5523E}" dt="2023-12-02T22:41:59.953" v="29" actId="47"/>
        <pc:sldMkLst>
          <pc:docMk/>
          <pc:sldMk cId="3594966198" sldId="1372"/>
        </pc:sldMkLst>
      </pc:sldChg>
      <pc:sldChg chg="del">
        <pc:chgData name="Nguyen Binh" userId="acf7f2a7-1119-454a-99ee-b7b1d8425230" providerId="ADAL" clId="{5EFF80EC-B71C-4CF0-AEDD-3EA9DCF5523E}" dt="2023-12-02T22:41:59.953" v="29" actId="47"/>
        <pc:sldMkLst>
          <pc:docMk/>
          <pc:sldMk cId="417441396" sldId="1374"/>
        </pc:sldMkLst>
      </pc:sldChg>
      <pc:sldChg chg="del">
        <pc:chgData name="Nguyen Binh" userId="acf7f2a7-1119-454a-99ee-b7b1d8425230" providerId="ADAL" clId="{5EFF80EC-B71C-4CF0-AEDD-3EA9DCF5523E}" dt="2023-12-02T22:41:59.953" v="29" actId="47"/>
        <pc:sldMkLst>
          <pc:docMk/>
          <pc:sldMk cId="579081990" sldId="1375"/>
        </pc:sldMkLst>
      </pc:sldChg>
      <pc:sldChg chg="del">
        <pc:chgData name="Nguyen Binh" userId="acf7f2a7-1119-454a-99ee-b7b1d8425230" providerId="ADAL" clId="{5EFF80EC-B71C-4CF0-AEDD-3EA9DCF5523E}" dt="2023-12-02T22:41:59.953" v="29" actId="47"/>
        <pc:sldMkLst>
          <pc:docMk/>
          <pc:sldMk cId="646956831" sldId="1376"/>
        </pc:sldMkLst>
      </pc:sldChg>
      <pc:sldChg chg="del">
        <pc:chgData name="Nguyen Binh" userId="acf7f2a7-1119-454a-99ee-b7b1d8425230" providerId="ADAL" clId="{5EFF80EC-B71C-4CF0-AEDD-3EA9DCF5523E}" dt="2023-12-02T22:41:59.953" v="29" actId="47"/>
        <pc:sldMkLst>
          <pc:docMk/>
          <pc:sldMk cId="667512896" sldId="1377"/>
        </pc:sldMkLst>
      </pc:sldChg>
      <pc:sldChg chg="del">
        <pc:chgData name="Nguyen Binh" userId="acf7f2a7-1119-454a-99ee-b7b1d8425230" providerId="ADAL" clId="{5EFF80EC-B71C-4CF0-AEDD-3EA9DCF5523E}" dt="2023-12-02T22:41:59.953" v="29" actId="47"/>
        <pc:sldMkLst>
          <pc:docMk/>
          <pc:sldMk cId="2432388349" sldId="1379"/>
        </pc:sldMkLst>
      </pc:sldChg>
      <pc:sldChg chg="del">
        <pc:chgData name="Nguyen Binh" userId="acf7f2a7-1119-454a-99ee-b7b1d8425230" providerId="ADAL" clId="{5EFF80EC-B71C-4CF0-AEDD-3EA9DCF5523E}" dt="2023-12-02T22:41:59.953" v="29" actId="47"/>
        <pc:sldMkLst>
          <pc:docMk/>
          <pc:sldMk cId="1593405441" sldId="1380"/>
        </pc:sldMkLst>
      </pc:sldChg>
      <pc:sldChg chg="modSp add del mod ord">
        <pc:chgData name="Nguyen Binh" userId="acf7f2a7-1119-454a-99ee-b7b1d8425230" providerId="ADAL" clId="{5EFF80EC-B71C-4CF0-AEDD-3EA9DCF5523E}" dt="2023-12-04T17:54:29.771" v="1604" actId="20577"/>
        <pc:sldMkLst>
          <pc:docMk/>
          <pc:sldMk cId="3794939173" sldId="1381"/>
        </pc:sldMkLst>
        <pc:spChg chg="mod">
          <ac:chgData name="Nguyen Binh" userId="acf7f2a7-1119-454a-99ee-b7b1d8425230" providerId="ADAL" clId="{5EFF80EC-B71C-4CF0-AEDD-3EA9DCF5523E}" dt="2023-12-04T17:54:29.771" v="1604" actId="20577"/>
          <ac:spMkLst>
            <pc:docMk/>
            <pc:sldMk cId="3794939173" sldId="1381"/>
            <ac:spMk id="4" creationId="{656B4AC7-223F-4CE6-F1AB-CC66C3D9B75D}"/>
          </ac:spMkLst>
        </pc:spChg>
        <pc:spChg chg="mod">
          <ac:chgData name="Nguyen Binh" userId="acf7f2a7-1119-454a-99ee-b7b1d8425230" providerId="ADAL" clId="{5EFF80EC-B71C-4CF0-AEDD-3EA9DCF5523E}" dt="2023-12-04T17:54:18.375" v="1594" actId="20577"/>
          <ac:spMkLst>
            <pc:docMk/>
            <pc:sldMk cId="3794939173" sldId="1381"/>
            <ac:spMk id="7" creationId="{9447359B-807B-4702-7EB6-148EB507BDEB}"/>
          </ac:spMkLst>
        </pc:spChg>
      </pc:sldChg>
      <pc:sldChg chg="del">
        <pc:chgData name="Nguyen Binh" userId="acf7f2a7-1119-454a-99ee-b7b1d8425230" providerId="ADAL" clId="{5EFF80EC-B71C-4CF0-AEDD-3EA9DCF5523E}" dt="2023-12-02T22:41:59.953" v="29" actId="47"/>
        <pc:sldMkLst>
          <pc:docMk/>
          <pc:sldMk cId="3555240154" sldId="1382"/>
        </pc:sldMkLst>
      </pc:sldChg>
      <pc:sldChg chg="del">
        <pc:chgData name="Nguyen Binh" userId="acf7f2a7-1119-454a-99ee-b7b1d8425230" providerId="ADAL" clId="{5EFF80EC-B71C-4CF0-AEDD-3EA9DCF5523E}" dt="2023-12-02T22:41:59.953" v="29" actId="47"/>
        <pc:sldMkLst>
          <pc:docMk/>
          <pc:sldMk cId="2954019944" sldId="1386"/>
        </pc:sldMkLst>
      </pc:sldChg>
      <pc:sldChg chg="del">
        <pc:chgData name="Nguyen Binh" userId="acf7f2a7-1119-454a-99ee-b7b1d8425230" providerId="ADAL" clId="{5EFF80EC-B71C-4CF0-AEDD-3EA9DCF5523E}" dt="2023-12-02T22:41:59.953" v="29" actId="47"/>
        <pc:sldMkLst>
          <pc:docMk/>
          <pc:sldMk cId="2315172112" sldId="1389"/>
        </pc:sldMkLst>
      </pc:sldChg>
      <pc:sldChg chg="del">
        <pc:chgData name="Nguyen Binh" userId="acf7f2a7-1119-454a-99ee-b7b1d8425230" providerId="ADAL" clId="{5EFF80EC-B71C-4CF0-AEDD-3EA9DCF5523E}" dt="2023-12-02T22:41:59.953" v="29" actId="47"/>
        <pc:sldMkLst>
          <pc:docMk/>
          <pc:sldMk cId="2696600761" sldId="1391"/>
        </pc:sldMkLst>
      </pc:sldChg>
      <pc:sldChg chg="del">
        <pc:chgData name="Nguyen Binh" userId="acf7f2a7-1119-454a-99ee-b7b1d8425230" providerId="ADAL" clId="{5EFF80EC-B71C-4CF0-AEDD-3EA9DCF5523E}" dt="2023-12-02T22:41:59.953" v="29" actId="47"/>
        <pc:sldMkLst>
          <pc:docMk/>
          <pc:sldMk cId="3433030343" sldId="1392"/>
        </pc:sldMkLst>
      </pc:sldChg>
      <pc:sldChg chg="del">
        <pc:chgData name="Nguyen Binh" userId="acf7f2a7-1119-454a-99ee-b7b1d8425230" providerId="ADAL" clId="{5EFF80EC-B71C-4CF0-AEDD-3EA9DCF5523E}" dt="2023-12-02T22:41:59.953" v="29" actId="47"/>
        <pc:sldMkLst>
          <pc:docMk/>
          <pc:sldMk cId="234434150" sldId="1393"/>
        </pc:sldMkLst>
      </pc:sldChg>
      <pc:sldChg chg="modSp mod">
        <pc:chgData name="Nguyen Binh" userId="acf7f2a7-1119-454a-99ee-b7b1d8425230" providerId="ADAL" clId="{5EFF80EC-B71C-4CF0-AEDD-3EA9DCF5523E}" dt="2023-12-05T09:44:48.483" v="5139" actId="20577"/>
        <pc:sldMkLst>
          <pc:docMk/>
          <pc:sldMk cId="650976073" sldId="1393"/>
        </pc:sldMkLst>
        <pc:spChg chg="mod">
          <ac:chgData name="Nguyen Binh" userId="acf7f2a7-1119-454a-99ee-b7b1d8425230" providerId="ADAL" clId="{5EFF80EC-B71C-4CF0-AEDD-3EA9DCF5523E}" dt="2023-12-05T09:43:48.245" v="5027" actId="20577"/>
          <ac:spMkLst>
            <pc:docMk/>
            <pc:sldMk cId="650976073" sldId="1393"/>
            <ac:spMk id="3" creationId="{5AE78FD9-B43C-E638-F042-38D2EC48F023}"/>
          </ac:spMkLst>
        </pc:spChg>
        <pc:spChg chg="mod">
          <ac:chgData name="Nguyen Binh" userId="acf7f2a7-1119-454a-99ee-b7b1d8425230" providerId="ADAL" clId="{5EFF80EC-B71C-4CF0-AEDD-3EA9DCF5523E}" dt="2023-12-05T09:44:48.483" v="5139" actId="20577"/>
          <ac:spMkLst>
            <pc:docMk/>
            <pc:sldMk cId="650976073" sldId="1393"/>
            <ac:spMk id="8" creationId="{41A4735C-249F-3094-9E17-1B5323142616}"/>
          </ac:spMkLst>
        </pc:spChg>
      </pc:sldChg>
      <pc:sldChg chg="modSp add mod">
        <pc:chgData name="Nguyen Binh" userId="acf7f2a7-1119-454a-99ee-b7b1d8425230" providerId="ADAL" clId="{5EFF80EC-B71C-4CF0-AEDD-3EA9DCF5523E}" dt="2023-12-04T18:14:26.473" v="2241" actId="20577"/>
        <pc:sldMkLst>
          <pc:docMk/>
          <pc:sldMk cId="1013989969" sldId="1394"/>
        </pc:sldMkLst>
        <pc:spChg chg="mod">
          <ac:chgData name="Nguyen Binh" userId="acf7f2a7-1119-454a-99ee-b7b1d8425230" providerId="ADAL" clId="{5EFF80EC-B71C-4CF0-AEDD-3EA9DCF5523E}" dt="2023-12-04T17:59:33.734" v="1816" actId="20577"/>
          <ac:spMkLst>
            <pc:docMk/>
            <pc:sldMk cId="1013989969" sldId="1394"/>
            <ac:spMk id="3" creationId="{88710C8B-3B7E-F3A0-8233-54160D0DCF94}"/>
          </ac:spMkLst>
        </pc:spChg>
        <pc:graphicFrameChg chg="mod modGraphic">
          <ac:chgData name="Nguyen Binh" userId="acf7f2a7-1119-454a-99ee-b7b1d8425230" providerId="ADAL" clId="{5EFF80EC-B71C-4CF0-AEDD-3EA9DCF5523E}" dt="2023-12-04T18:14:26.473" v="2241" actId="20577"/>
          <ac:graphicFrameMkLst>
            <pc:docMk/>
            <pc:sldMk cId="1013989969" sldId="1394"/>
            <ac:graphicFrameMk id="11" creationId="{4F3324DD-7D17-2029-41CC-DEF63692B41F}"/>
          </ac:graphicFrameMkLst>
        </pc:graphicFrameChg>
      </pc:sldChg>
      <pc:sldChg chg="del">
        <pc:chgData name="Nguyen Binh" userId="acf7f2a7-1119-454a-99ee-b7b1d8425230" providerId="ADAL" clId="{5EFF80EC-B71C-4CF0-AEDD-3EA9DCF5523E}" dt="2023-12-02T22:41:59.953" v="29" actId="47"/>
        <pc:sldMkLst>
          <pc:docMk/>
          <pc:sldMk cId="2196727269" sldId="1394"/>
        </pc:sldMkLst>
      </pc:sldChg>
      <pc:sldChg chg="del">
        <pc:chgData name="Nguyen Binh" userId="acf7f2a7-1119-454a-99ee-b7b1d8425230" providerId="ADAL" clId="{5EFF80EC-B71C-4CF0-AEDD-3EA9DCF5523E}" dt="2023-12-02T22:41:59.953" v="29" actId="47"/>
        <pc:sldMkLst>
          <pc:docMk/>
          <pc:sldMk cId="402207510" sldId="1395"/>
        </pc:sldMkLst>
      </pc:sldChg>
      <pc:sldChg chg="addSp delSp modSp new mod modAnim">
        <pc:chgData name="Nguyen Binh" userId="acf7f2a7-1119-454a-99ee-b7b1d8425230" providerId="ADAL" clId="{5EFF80EC-B71C-4CF0-AEDD-3EA9DCF5523E}" dt="2023-12-05T09:39:58.070" v="4819"/>
        <pc:sldMkLst>
          <pc:docMk/>
          <pc:sldMk cId="1908450170" sldId="1395"/>
        </pc:sldMkLst>
        <pc:spChg chg="mod">
          <ac:chgData name="Nguyen Binh" userId="acf7f2a7-1119-454a-99ee-b7b1d8425230" providerId="ADAL" clId="{5EFF80EC-B71C-4CF0-AEDD-3EA9DCF5523E}" dt="2023-12-05T09:09:47.644" v="3196" actId="20577"/>
          <ac:spMkLst>
            <pc:docMk/>
            <pc:sldMk cId="1908450170" sldId="1395"/>
            <ac:spMk id="2" creationId="{AE2437BA-F284-CB21-D295-B0EA1E3477D4}"/>
          </ac:spMkLst>
        </pc:spChg>
        <pc:spChg chg="mod">
          <ac:chgData name="Nguyen Binh" userId="acf7f2a7-1119-454a-99ee-b7b1d8425230" providerId="ADAL" clId="{5EFF80EC-B71C-4CF0-AEDD-3EA9DCF5523E}" dt="2023-12-05T08:10:02.520" v="2277" actId="20577"/>
          <ac:spMkLst>
            <pc:docMk/>
            <pc:sldMk cId="1908450170" sldId="1395"/>
            <ac:spMk id="3" creationId="{F87031B9-B07B-588C-BDF0-0B8FD3650C8D}"/>
          </ac:spMkLst>
        </pc:spChg>
        <pc:picChg chg="add del mod">
          <ac:chgData name="Nguyen Binh" userId="acf7f2a7-1119-454a-99ee-b7b1d8425230" providerId="ADAL" clId="{5EFF80EC-B71C-4CF0-AEDD-3EA9DCF5523E}" dt="2023-12-05T09:11:19.553" v="3198" actId="478"/>
          <ac:picMkLst>
            <pc:docMk/>
            <pc:sldMk cId="1908450170" sldId="1395"/>
            <ac:picMk id="5" creationId="{BE2A1D0C-293B-5F54-7DD2-20D01DCDAA18}"/>
          </ac:picMkLst>
        </pc:picChg>
        <pc:picChg chg="add mod">
          <ac:chgData name="Nguyen Binh" userId="acf7f2a7-1119-454a-99ee-b7b1d8425230" providerId="ADAL" clId="{5EFF80EC-B71C-4CF0-AEDD-3EA9DCF5523E}" dt="2023-12-05T09:11:23.740" v="3202" actId="1076"/>
          <ac:picMkLst>
            <pc:docMk/>
            <pc:sldMk cId="1908450170" sldId="1395"/>
            <ac:picMk id="7" creationId="{0FBC4888-50A8-98FD-D98E-AB30475559D2}"/>
          </ac:picMkLst>
        </pc:picChg>
      </pc:sldChg>
      <pc:sldChg chg="del">
        <pc:chgData name="Nguyen Binh" userId="acf7f2a7-1119-454a-99ee-b7b1d8425230" providerId="ADAL" clId="{5EFF80EC-B71C-4CF0-AEDD-3EA9DCF5523E}" dt="2023-12-02T22:41:59.953" v="29" actId="47"/>
        <pc:sldMkLst>
          <pc:docMk/>
          <pc:sldMk cId="734333683" sldId="1396"/>
        </pc:sldMkLst>
      </pc:sldChg>
      <pc:sldChg chg="addSp delSp modSp add mod modAnim">
        <pc:chgData name="Nguyen Binh" userId="acf7f2a7-1119-454a-99ee-b7b1d8425230" providerId="ADAL" clId="{5EFF80EC-B71C-4CF0-AEDD-3EA9DCF5523E}" dt="2023-12-05T09:46:31.150" v="5168" actId="207"/>
        <pc:sldMkLst>
          <pc:docMk/>
          <pc:sldMk cId="2972126995" sldId="1396"/>
        </pc:sldMkLst>
        <pc:spChg chg="del">
          <ac:chgData name="Nguyen Binh" userId="acf7f2a7-1119-454a-99ee-b7b1d8425230" providerId="ADAL" clId="{5EFF80EC-B71C-4CF0-AEDD-3EA9DCF5523E}" dt="2023-12-05T09:06:09.478" v="2948" actId="478"/>
          <ac:spMkLst>
            <pc:docMk/>
            <pc:sldMk cId="2972126995" sldId="1396"/>
            <ac:spMk id="2" creationId="{AE2437BA-F284-CB21-D295-B0EA1E3477D4}"/>
          </ac:spMkLst>
        </pc:spChg>
        <pc:spChg chg="mod">
          <ac:chgData name="Nguyen Binh" userId="acf7f2a7-1119-454a-99ee-b7b1d8425230" providerId="ADAL" clId="{5EFF80EC-B71C-4CF0-AEDD-3EA9DCF5523E}" dt="2023-12-05T09:06:05.607" v="2947" actId="20577"/>
          <ac:spMkLst>
            <pc:docMk/>
            <pc:sldMk cId="2972126995" sldId="1396"/>
            <ac:spMk id="3" creationId="{F87031B9-B07B-588C-BDF0-0B8FD3650C8D}"/>
          </ac:spMkLst>
        </pc:spChg>
        <pc:spChg chg="add mod">
          <ac:chgData name="Nguyen Binh" userId="acf7f2a7-1119-454a-99ee-b7b1d8425230" providerId="ADAL" clId="{5EFF80EC-B71C-4CF0-AEDD-3EA9DCF5523E}" dt="2023-12-05T09:45:47.716" v="5167" actId="20577"/>
          <ac:spMkLst>
            <pc:docMk/>
            <pc:sldMk cId="2972126995" sldId="1396"/>
            <ac:spMk id="6" creationId="{C4D2586B-485F-C0B7-5A2E-F78A40E80D91}"/>
          </ac:spMkLst>
        </pc:spChg>
        <pc:spChg chg="add mod">
          <ac:chgData name="Nguyen Binh" userId="acf7f2a7-1119-454a-99ee-b7b1d8425230" providerId="ADAL" clId="{5EFF80EC-B71C-4CF0-AEDD-3EA9DCF5523E}" dt="2023-12-05T09:41:29.470" v="4935" actId="20577"/>
          <ac:spMkLst>
            <pc:docMk/>
            <pc:sldMk cId="2972126995" sldId="1396"/>
            <ac:spMk id="8" creationId="{4F510F60-53CB-23DE-C11D-FEE6ED667939}"/>
          </ac:spMkLst>
        </pc:spChg>
        <pc:spChg chg="add mod">
          <ac:chgData name="Nguyen Binh" userId="acf7f2a7-1119-454a-99ee-b7b1d8425230" providerId="ADAL" clId="{5EFF80EC-B71C-4CF0-AEDD-3EA9DCF5523E}" dt="2023-12-05T09:46:31.150" v="5168" actId="207"/>
          <ac:spMkLst>
            <pc:docMk/>
            <pc:sldMk cId="2972126995" sldId="1396"/>
            <ac:spMk id="10" creationId="{A471F82F-D2EB-DE23-EB59-D384AA4E051F}"/>
          </ac:spMkLst>
        </pc:spChg>
        <pc:spChg chg="add mod">
          <ac:chgData name="Nguyen Binh" userId="acf7f2a7-1119-454a-99ee-b7b1d8425230" providerId="ADAL" clId="{5EFF80EC-B71C-4CF0-AEDD-3EA9DCF5523E}" dt="2023-12-05T09:38:20.891" v="4639" actId="1076"/>
          <ac:spMkLst>
            <pc:docMk/>
            <pc:sldMk cId="2972126995" sldId="1396"/>
            <ac:spMk id="11" creationId="{C966E262-025A-AC0E-C44D-9D8A39DD2C64}"/>
          </ac:spMkLst>
        </pc:spChg>
        <pc:picChg chg="del">
          <ac:chgData name="Nguyen Binh" userId="acf7f2a7-1119-454a-99ee-b7b1d8425230" providerId="ADAL" clId="{5EFF80EC-B71C-4CF0-AEDD-3EA9DCF5523E}" dt="2023-12-05T09:06:09.478" v="2948" actId="478"/>
          <ac:picMkLst>
            <pc:docMk/>
            <pc:sldMk cId="2972126995" sldId="1396"/>
            <ac:picMk id="5" creationId="{BE2A1D0C-293B-5F54-7DD2-20D01DCDAA18}"/>
          </ac:picMkLst>
        </pc:picChg>
      </pc:sldChg>
      <pc:sldChg chg="del">
        <pc:chgData name="Nguyen Binh" userId="acf7f2a7-1119-454a-99ee-b7b1d8425230" providerId="ADAL" clId="{5EFF80EC-B71C-4CF0-AEDD-3EA9DCF5523E}" dt="2023-12-02T22:41:59.953" v="29" actId="47"/>
        <pc:sldMkLst>
          <pc:docMk/>
          <pc:sldMk cId="3398974766" sldId="1397"/>
        </pc:sldMkLst>
      </pc:sldChg>
      <pc:sldChg chg="del">
        <pc:chgData name="Nguyen Binh" userId="acf7f2a7-1119-454a-99ee-b7b1d8425230" providerId="ADAL" clId="{5EFF80EC-B71C-4CF0-AEDD-3EA9DCF5523E}" dt="2023-12-02T22:41:59.953" v="29" actId="47"/>
        <pc:sldMkLst>
          <pc:docMk/>
          <pc:sldMk cId="3352315056" sldId="1403"/>
        </pc:sldMkLst>
      </pc:sldChg>
      <pc:sldChg chg="del">
        <pc:chgData name="Nguyen Binh" userId="acf7f2a7-1119-454a-99ee-b7b1d8425230" providerId="ADAL" clId="{5EFF80EC-B71C-4CF0-AEDD-3EA9DCF5523E}" dt="2023-12-02T22:41:59.953" v="29" actId="47"/>
        <pc:sldMkLst>
          <pc:docMk/>
          <pc:sldMk cId="1687019097" sldId="1405"/>
        </pc:sldMkLst>
      </pc:sldChg>
      <pc:sldChg chg="del">
        <pc:chgData name="Nguyen Binh" userId="acf7f2a7-1119-454a-99ee-b7b1d8425230" providerId="ADAL" clId="{5EFF80EC-B71C-4CF0-AEDD-3EA9DCF5523E}" dt="2023-12-02T22:41:59.953" v="29" actId="47"/>
        <pc:sldMkLst>
          <pc:docMk/>
          <pc:sldMk cId="2455441678" sldId="1406"/>
        </pc:sldMkLst>
      </pc:sldChg>
      <pc:sldChg chg="del">
        <pc:chgData name="Nguyen Binh" userId="acf7f2a7-1119-454a-99ee-b7b1d8425230" providerId="ADAL" clId="{5EFF80EC-B71C-4CF0-AEDD-3EA9DCF5523E}" dt="2023-12-02T22:41:59.953" v="29" actId="47"/>
        <pc:sldMkLst>
          <pc:docMk/>
          <pc:sldMk cId="3648865430" sldId="1409"/>
        </pc:sldMkLst>
      </pc:sldChg>
      <pc:sldChg chg="del">
        <pc:chgData name="Nguyen Binh" userId="acf7f2a7-1119-454a-99ee-b7b1d8425230" providerId="ADAL" clId="{5EFF80EC-B71C-4CF0-AEDD-3EA9DCF5523E}" dt="2023-12-02T22:41:59.953" v="29" actId="47"/>
        <pc:sldMkLst>
          <pc:docMk/>
          <pc:sldMk cId="1155842759" sldId="1411"/>
        </pc:sldMkLst>
      </pc:sldChg>
      <pc:sldChg chg="del">
        <pc:chgData name="Nguyen Binh" userId="acf7f2a7-1119-454a-99ee-b7b1d8425230" providerId="ADAL" clId="{5EFF80EC-B71C-4CF0-AEDD-3EA9DCF5523E}" dt="2023-12-02T22:41:59.953" v="29" actId="47"/>
        <pc:sldMkLst>
          <pc:docMk/>
          <pc:sldMk cId="2423741498" sldId="1414"/>
        </pc:sldMkLst>
      </pc:sldChg>
      <pc:sldMasterChg chg="modSp mod">
        <pc:chgData name="Nguyen Binh" userId="acf7f2a7-1119-454a-99ee-b7b1d8425230" providerId="ADAL" clId="{5EFF80EC-B71C-4CF0-AEDD-3EA9DCF5523E}" dt="2023-12-03T19:49:29.565" v="759" actId="20577"/>
        <pc:sldMasterMkLst>
          <pc:docMk/>
          <pc:sldMasterMk cId="3038685260" sldId="2147483811"/>
        </pc:sldMasterMkLst>
        <pc:spChg chg="mod">
          <ac:chgData name="Nguyen Binh" userId="acf7f2a7-1119-454a-99ee-b7b1d8425230" providerId="ADAL" clId="{5EFF80EC-B71C-4CF0-AEDD-3EA9DCF5523E}" dt="2023-12-03T19:49:29.565" v="759" actId="20577"/>
          <ac:spMkLst>
            <pc:docMk/>
            <pc:sldMasterMk cId="3038685260" sldId="2147483811"/>
            <ac:spMk id="15" creationId="{00000000-0000-0000-0000-000000000000}"/>
          </ac:spMkLst>
        </pc:spChg>
        <pc:spChg chg="mod">
          <ac:chgData name="Nguyen Binh" userId="acf7f2a7-1119-454a-99ee-b7b1d8425230" providerId="ADAL" clId="{5EFF80EC-B71C-4CF0-AEDD-3EA9DCF5523E}" dt="2023-12-03T19:49:13.503" v="719" actId="14100"/>
          <ac:spMkLst>
            <pc:docMk/>
            <pc:sldMasterMk cId="3038685260" sldId="2147483811"/>
            <ac:spMk id="18" creationId="{00000000-0000-0000-0000-000000000000}"/>
          </ac:spMkLst>
        </pc:spChg>
      </pc:sldMasterChg>
    </pc:docChg>
  </pc:docChgLst>
  <pc:docChgLst>
    <pc:chgData name="Nguyen Binh" userId="acf7f2a7-1119-454a-99ee-b7b1d8425230" providerId="ADAL" clId="{E06EFACC-D105-4A6A-AFDD-FA046EA17A12}"/>
    <pc:docChg chg="undo custSel addSld delSld modSld sldOrd modMainMaster modSection">
      <pc:chgData name="Nguyen Binh" userId="acf7f2a7-1119-454a-99ee-b7b1d8425230" providerId="ADAL" clId="{E06EFACC-D105-4A6A-AFDD-FA046EA17A12}" dt="2024-02-06T18:19:57.341" v="890" actId="27636"/>
      <pc:docMkLst>
        <pc:docMk/>
      </pc:docMkLst>
      <pc:sldChg chg="modSp mod">
        <pc:chgData name="Nguyen Binh" userId="acf7f2a7-1119-454a-99ee-b7b1d8425230" providerId="ADAL" clId="{E06EFACC-D105-4A6A-AFDD-FA046EA17A12}" dt="2024-02-06T09:06:44.962" v="74" actId="14100"/>
        <pc:sldMkLst>
          <pc:docMk/>
          <pc:sldMk cId="0" sldId="258"/>
        </pc:sldMkLst>
        <pc:spChg chg="mod">
          <ac:chgData name="Nguyen Binh" userId="acf7f2a7-1119-454a-99ee-b7b1d8425230" providerId="ADAL" clId="{E06EFACC-D105-4A6A-AFDD-FA046EA17A12}" dt="2024-02-06T09:06:44.962" v="74" actId="14100"/>
          <ac:spMkLst>
            <pc:docMk/>
            <pc:sldMk cId="0" sldId="258"/>
            <ac:spMk id="2" creationId="{00000000-0000-0000-0000-000000000000}"/>
          </ac:spMkLst>
        </pc:spChg>
        <pc:spChg chg="mod">
          <ac:chgData name="Nguyen Binh" userId="acf7f2a7-1119-454a-99ee-b7b1d8425230" providerId="ADAL" clId="{E06EFACC-D105-4A6A-AFDD-FA046EA17A12}" dt="2024-02-06T09:06:35.075" v="62" actId="1076"/>
          <ac:spMkLst>
            <pc:docMk/>
            <pc:sldMk cId="0" sldId="258"/>
            <ac:spMk id="8" creationId="{CAC00042-2E4C-4458-93B1-772BE85A9514}"/>
          </ac:spMkLst>
        </pc:spChg>
      </pc:sldChg>
      <pc:sldChg chg="del">
        <pc:chgData name="Nguyen Binh" userId="acf7f2a7-1119-454a-99ee-b7b1d8425230" providerId="ADAL" clId="{E06EFACC-D105-4A6A-AFDD-FA046EA17A12}" dt="2024-02-06T16:50:11.636" v="345" actId="47"/>
        <pc:sldMkLst>
          <pc:docMk/>
          <pc:sldMk cId="3627088963" sldId="287"/>
        </pc:sldMkLst>
      </pc:sldChg>
      <pc:sldChg chg="modSp mod">
        <pc:chgData name="Nguyen Binh" userId="acf7f2a7-1119-454a-99ee-b7b1d8425230" providerId="ADAL" clId="{E06EFACC-D105-4A6A-AFDD-FA046EA17A12}" dt="2024-02-06T17:00:56.454" v="826" actId="20577"/>
        <pc:sldMkLst>
          <pc:docMk/>
          <pc:sldMk cId="423727490" sldId="820"/>
        </pc:sldMkLst>
        <pc:spChg chg="mod">
          <ac:chgData name="Nguyen Binh" userId="acf7f2a7-1119-454a-99ee-b7b1d8425230" providerId="ADAL" clId="{E06EFACC-D105-4A6A-AFDD-FA046EA17A12}" dt="2024-02-06T17:00:56.454" v="826" actId="20577"/>
          <ac:spMkLst>
            <pc:docMk/>
            <pc:sldMk cId="423727490" sldId="820"/>
            <ac:spMk id="3" creationId="{00000000-0000-0000-0000-000000000000}"/>
          </ac:spMkLst>
        </pc:spChg>
      </pc:sldChg>
      <pc:sldChg chg="del">
        <pc:chgData name="Nguyen Binh" userId="acf7f2a7-1119-454a-99ee-b7b1d8425230" providerId="ADAL" clId="{E06EFACC-D105-4A6A-AFDD-FA046EA17A12}" dt="2024-02-06T16:50:11.636" v="345" actId="47"/>
        <pc:sldMkLst>
          <pc:docMk/>
          <pc:sldMk cId="538421881" sldId="824"/>
        </pc:sldMkLst>
      </pc:sldChg>
      <pc:sldChg chg="del">
        <pc:chgData name="Nguyen Binh" userId="acf7f2a7-1119-454a-99ee-b7b1d8425230" providerId="ADAL" clId="{E06EFACC-D105-4A6A-AFDD-FA046EA17A12}" dt="2024-02-06T16:50:11.636" v="345" actId="47"/>
        <pc:sldMkLst>
          <pc:docMk/>
          <pc:sldMk cId="1889372701" sldId="825"/>
        </pc:sldMkLst>
      </pc:sldChg>
      <pc:sldChg chg="del">
        <pc:chgData name="Nguyen Binh" userId="acf7f2a7-1119-454a-99ee-b7b1d8425230" providerId="ADAL" clId="{E06EFACC-D105-4A6A-AFDD-FA046EA17A12}" dt="2024-02-06T16:50:11.636" v="345" actId="47"/>
        <pc:sldMkLst>
          <pc:docMk/>
          <pc:sldMk cId="2922502689" sldId="1294"/>
        </pc:sldMkLst>
      </pc:sldChg>
      <pc:sldChg chg="del">
        <pc:chgData name="Nguyen Binh" userId="acf7f2a7-1119-454a-99ee-b7b1d8425230" providerId="ADAL" clId="{E06EFACC-D105-4A6A-AFDD-FA046EA17A12}" dt="2024-02-06T09:07:57.737" v="106" actId="47"/>
        <pc:sldMkLst>
          <pc:docMk/>
          <pc:sldMk cId="3794939173" sldId="1381"/>
        </pc:sldMkLst>
      </pc:sldChg>
      <pc:sldChg chg="del">
        <pc:chgData name="Nguyen Binh" userId="acf7f2a7-1119-454a-99ee-b7b1d8425230" providerId="ADAL" clId="{E06EFACC-D105-4A6A-AFDD-FA046EA17A12}" dt="2024-02-06T16:50:11.636" v="345" actId="47"/>
        <pc:sldMkLst>
          <pc:docMk/>
          <pc:sldMk cId="650976073" sldId="1393"/>
        </pc:sldMkLst>
      </pc:sldChg>
      <pc:sldChg chg="del">
        <pc:chgData name="Nguyen Binh" userId="acf7f2a7-1119-454a-99ee-b7b1d8425230" providerId="ADAL" clId="{E06EFACC-D105-4A6A-AFDD-FA046EA17A12}" dt="2024-02-06T16:50:11.636" v="345" actId="47"/>
        <pc:sldMkLst>
          <pc:docMk/>
          <pc:sldMk cId="1013989969" sldId="1394"/>
        </pc:sldMkLst>
      </pc:sldChg>
      <pc:sldChg chg="del">
        <pc:chgData name="Nguyen Binh" userId="acf7f2a7-1119-454a-99ee-b7b1d8425230" providerId="ADAL" clId="{E06EFACC-D105-4A6A-AFDD-FA046EA17A12}" dt="2024-02-06T09:04:19.506" v="33" actId="47"/>
        <pc:sldMkLst>
          <pc:docMk/>
          <pc:sldMk cId="3384243323" sldId="1397"/>
        </pc:sldMkLst>
      </pc:sldChg>
      <pc:sldChg chg="modSp mod ord">
        <pc:chgData name="Nguyen Binh" userId="acf7f2a7-1119-454a-99ee-b7b1d8425230" providerId="ADAL" clId="{E06EFACC-D105-4A6A-AFDD-FA046EA17A12}" dt="2024-02-06T17:01:15.472" v="827" actId="14100"/>
        <pc:sldMkLst>
          <pc:docMk/>
          <pc:sldMk cId="2707864634" sldId="1398"/>
        </pc:sldMkLst>
        <pc:spChg chg="mod">
          <ac:chgData name="Nguyen Binh" userId="acf7f2a7-1119-454a-99ee-b7b1d8425230" providerId="ADAL" clId="{E06EFACC-D105-4A6A-AFDD-FA046EA17A12}" dt="2024-02-06T16:49:59.836" v="344" actId="20577"/>
          <ac:spMkLst>
            <pc:docMk/>
            <pc:sldMk cId="2707864634" sldId="1398"/>
            <ac:spMk id="3" creationId="{88710C8B-3B7E-F3A0-8233-54160D0DCF94}"/>
          </ac:spMkLst>
        </pc:spChg>
        <pc:graphicFrameChg chg="mod modGraphic">
          <ac:chgData name="Nguyen Binh" userId="acf7f2a7-1119-454a-99ee-b7b1d8425230" providerId="ADAL" clId="{E06EFACC-D105-4A6A-AFDD-FA046EA17A12}" dt="2024-02-06T17:01:15.472" v="827" actId="14100"/>
          <ac:graphicFrameMkLst>
            <pc:docMk/>
            <pc:sldMk cId="2707864634" sldId="1398"/>
            <ac:graphicFrameMk id="11" creationId="{4F3324DD-7D17-2029-41CC-DEF63692B41F}"/>
          </ac:graphicFrameMkLst>
        </pc:graphicFrameChg>
      </pc:sldChg>
      <pc:sldChg chg="del">
        <pc:chgData name="Nguyen Binh" userId="acf7f2a7-1119-454a-99ee-b7b1d8425230" providerId="ADAL" clId="{E06EFACC-D105-4A6A-AFDD-FA046EA17A12}" dt="2024-02-06T09:04:19.506" v="33" actId="47"/>
        <pc:sldMkLst>
          <pc:docMk/>
          <pc:sldMk cId="1328486559" sldId="1399"/>
        </pc:sldMkLst>
      </pc:sldChg>
      <pc:sldChg chg="addSp delSp modSp new mod">
        <pc:chgData name="Nguyen Binh" userId="acf7f2a7-1119-454a-99ee-b7b1d8425230" providerId="ADAL" clId="{E06EFACC-D105-4A6A-AFDD-FA046EA17A12}" dt="2024-02-06T16:57:12.814" v="536" actId="1076"/>
        <pc:sldMkLst>
          <pc:docMk/>
          <pc:sldMk cId="3591263958" sldId="1399"/>
        </pc:sldMkLst>
        <pc:spChg chg="del">
          <ac:chgData name="Nguyen Binh" userId="acf7f2a7-1119-454a-99ee-b7b1d8425230" providerId="ADAL" clId="{E06EFACC-D105-4A6A-AFDD-FA046EA17A12}" dt="2024-02-06T16:54:58.285" v="373" actId="478"/>
          <ac:spMkLst>
            <pc:docMk/>
            <pc:sldMk cId="3591263958" sldId="1399"/>
            <ac:spMk id="2" creationId="{5D7DEE04-1F69-A9E3-D385-0B3827F747B0}"/>
          </ac:spMkLst>
        </pc:spChg>
        <pc:spChg chg="mod">
          <ac:chgData name="Nguyen Binh" userId="acf7f2a7-1119-454a-99ee-b7b1d8425230" providerId="ADAL" clId="{E06EFACC-D105-4A6A-AFDD-FA046EA17A12}" dt="2024-02-06T16:54:29.115" v="372" actId="20577"/>
          <ac:spMkLst>
            <pc:docMk/>
            <pc:sldMk cId="3591263958" sldId="1399"/>
            <ac:spMk id="3" creationId="{D104A5AC-2C0C-69FC-B172-CB70B9255D0B}"/>
          </ac:spMkLst>
        </pc:spChg>
        <pc:graphicFrameChg chg="add del mod modGraphic">
          <ac:chgData name="Nguyen Binh" userId="acf7f2a7-1119-454a-99ee-b7b1d8425230" providerId="ADAL" clId="{E06EFACC-D105-4A6A-AFDD-FA046EA17A12}" dt="2024-02-06T16:55:56.585" v="434" actId="478"/>
          <ac:graphicFrameMkLst>
            <pc:docMk/>
            <pc:sldMk cId="3591263958" sldId="1399"/>
            <ac:graphicFrameMk id="4" creationId="{BA532598-778F-D30A-A20B-C99ABF76F331}"/>
          </ac:graphicFrameMkLst>
        </pc:graphicFrameChg>
        <pc:graphicFrameChg chg="add mod modGraphic">
          <ac:chgData name="Nguyen Binh" userId="acf7f2a7-1119-454a-99ee-b7b1d8425230" providerId="ADAL" clId="{E06EFACC-D105-4A6A-AFDD-FA046EA17A12}" dt="2024-02-06T16:57:12.814" v="536" actId="1076"/>
          <ac:graphicFrameMkLst>
            <pc:docMk/>
            <pc:sldMk cId="3591263958" sldId="1399"/>
            <ac:graphicFrameMk id="5" creationId="{28D47F9D-CB57-CC3B-6D61-367341C0B26A}"/>
          </ac:graphicFrameMkLst>
        </pc:graphicFrameChg>
      </pc:sldChg>
      <pc:sldChg chg="addSp modSp add mod">
        <pc:chgData name="Nguyen Binh" userId="acf7f2a7-1119-454a-99ee-b7b1d8425230" providerId="ADAL" clId="{E06EFACC-D105-4A6A-AFDD-FA046EA17A12}" dt="2024-02-06T17:12:07.672" v="875" actId="20577"/>
        <pc:sldMkLst>
          <pc:docMk/>
          <pc:sldMk cId="28574461" sldId="1400"/>
        </pc:sldMkLst>
        <pc:spChg chg="mod">
          <ac:chgData name="Nguyen Binh" userId="acf7f2a7-1119-454a-99ee-b7b1d8425230" providerId="ADAL" clId="{E06EFACC-D105-4A6A-AFDD-FA046EA17A12}" dt="2024-02-06T17:12:07.672" v="875" actId="20577"/>
          <ac:spMkLst>
            <pc:docMk/>
            <pc:sldMk cId="28574461" sldId="1400"/>
            <ac:spMk id="2" creationId="{1D87FA2B-E0DC-E7E4-9EE7-8DF9A006B9C3}"/>
          </ac:spMkLst>
        </pc:spChg>
        <pc:spChg chg="mod">
          <ac:chgData name="Nguyen Binh" userId="acf7f2a7-1119-454a-99ee-b7b1d8425230" providerId="ADAL" clId="{E06EFACC-D105-4A6A-AFDD-FA046EA17A12}" dt="2024-02-06T17:11:54.500" v="847" actId="20577"/>
          <ac:spMkLst>
            <pc:docMk/>
            <pc:sldMk cId="28574461" sldId="1400"/>
            <ac:spMk id="3" creationId="{A95C9F32-83BE-B32A-1A1D-571B0A2ED7DA}"/>
          </ac:spMkLst>
        </pc:spChg>
        <pc:spChg chg="add mod">
          <ac:chgData name="Nguyen Binh" userId="acf7f2a7-1119-454a-99ee-b7b1d8425230" providerId="ADAL" clId="{E06EFACC-D105-4A6A-AFDD-FA046EA17A12}" dt="2024-02-06T17:09:40.823" v="830" actId="1076"/>
          <ac:spMkLst>
            <pc:docMk/>
            <pc:sldMk cId="28574461" sldId="1400"/>
            <ac:spMk id="5" creationId="{ACF8CCFA-F87F-7F90-BF66-8A4E81A69C2C}"/>
          </ac:spMkLst>
        </pc:spChg>
      </pc:sldChg>
      <pc:sldChg chg="del">
        <pc:chgData name="Nguyen Binh" userId="acf7f2a7-1119-454a-99ee-b7b1d8425230" providerId="ADAL" clId="{E06EFACC-D105-4A6A-AFDD-FA046EA17A12}" dt="2024-02-06T16:50:16.892" v="347" actId="47"/>
        <pc:sldMkLst>
          <pc:docMk/>
          <pc:sldMk cId="3579923556" sldId="1400"/>
        </pc:sldMkLst>
      </pc:sldChg>
      <pc:sldChg chg="addSp delSp modSp del mod">
        <pc:chgData name="Nguyen Binh" userId="acf7f2a7-1119-454a-99ee-b7b1d8425230" providerId="ADAL" clId="{E06EFACC-D105-4A6A-AFDD-FA046EA17A12}" dt="2024-02-06T16:50:15.760" v="346" actId="47"/>
        <pc:sldMkLst>
          <pc:docMk/>
          <pc:sldMk cId="61211204" sldId="1401"/>
        </pc:sldMkLst>
        <pc:spChg chg="mod">
          <ac:chgData name="Nguyen Binh" userId="acf7f2a7-1119-454a-99ee-b7b1d8425230" providerId="ADAL" clId="{E06EFACC-D105-4A6A-AFDD-FA046EA17A12}" dt="2024-02-06T16:23:55.424" v="128" actId="14100"/>
          <ac:spMkLst>
            <pc:docMk/>
            <pc:sldMk cId="61211204" sldId="1401"/>
            <ac:spMk id="2" creationId="{D08330D0-9935-3FA6-D455-95ED95021DAA}"/>
          </ac:spMkLst>
        </pc:spChg>
        <pc:graphicFrameChg chg="add del mod">
          <ac:chgData name="Nguyen Binh" userId="acf7f2a7-1119-454a-99ee-b7b1d8425230" providerId="ADAL" clId="{E06EFACC-D105-4A6A-AFDD-FA046EA17A12}" dt="2024-02-06T16:22:46.059" v="116"/>
          <ac:graphicFrameMkLst>
            <pc:docMk/>
            <pc:sldMk cId="61211204" sldId="1401"/>
            <ac:graphicFrameMk id="4" creationId="{EE03499A-8ACC-BB44-C59F-621C9E719593}"/>
          </ac:graphicFrameMkLst>
        </pc:graphicFrameChg>
      </pc:sldChg>
      <pc:sldChg chg="addSp delSp modSp add mod">
        <pc:chgData name="Nguyen Binh" userId="acf7f2a7-1119-454a-99ee-b7b1d8425230" providerId="ADAL" clId="{E06EFACC-D105-4A6A-AFDD-FA046EA17A12}" dt="2024-02-06T18:19:57.341" v="890" actId="27636"/>
        <pc:sldMkLst>
          <pc:docMk/>
          <pc:sldMk cId="953834158" sldId="1401"/>
        </pc:sldMkLst>
        <pc:spChg chg="del">
          <ac:chgData name="Nguyen Binh" userId="acf7f2a7-1119-454a-99ee-b7b1d8425230" providerId="ADAL" clId="{E06EFACC-D105-4A6A-AFDD-FA046EA17A12}" dt="2024-02-06T18:19:24.295" v="883" actId="478"/>
          <ac:spMkLst>
            <pc:docMk/>
            <pc:sldMk cId="953834158" sldId="1401"/>
            <ac:spMk id="2" creationId="{06DE0123-6527-71ED-5D22-A1E37709F082}"/>
          </ac:spMkLst>
        </pc:spChg>
        <pc:spChg chg="add del mod">
          <ac:chgData name="Nguyen Binh" userId="acf7f2a7-1119-454a-99ee-b7b1d8425230" providerId="ADAL" clId="{E06EFACC-D105-4A6A-AFDD-FA046EA17A12}" dt="2024-02-06T18:19:56.949" v="888" actId="478"/>
          <ac:spMkLst>
            <pc:docMk/>
            <pc:sldMk cId="953834158" sldId="1401"/>
            <ac:spMk id="4" creationId="{D89069E5-7BEF-8D9F-3D2B-217B37EA374D}"/>
          </ac:spMkLst>
        </pc:spChg>
        <pc:spChg chg="add mod">
          <ac:chgData name="Nguyen Binh" userId="acf7f2a7-1119-454a-99ee-b7b1d8425230" providerId="ADAL" clId="{E06EFACC-D105-4A6A-AFDD-FA046EA17A12}" dt="2024-02-06T18:19:57.341" v="890" actId="27636"/>
          <ac:spMkLst>
            <pc:docMk/>
            <pc:sldMk cId="953834158" sldId="1401"/>
            <ac:spMk id="5" creationId="{D89069E5-7BEF-8D9F-3D2B-217B37EA374D}"/>
          </ac:spMkLst>
        </pc:spChg>
      </pc:sldChg>
      <pc:sldChg chg="addSp delSp modSp add mod">
        <pc:chgData name="Nguyen Binh" userId="acf7f2a7-1119-454a-99ee-b7b1d8425230" providerId="ADAL" clId="{E06EFACC-D105-4A6A-AFDD-FA046EA17A12}" dt="2024-02-06T18:19:32.528" v="887" actId="478"/>
        <pc:sldMkLst>
          <pc:docMk/>
          <pc:sldMk cId="2324105800" sldId="1402"/>
        </pc:sldMkLst>
        <pc:spChg chg="del mod">
          <ac:chgData name="Nguyen Binh" userId="acf7f2a7-1119-454a-99ee-b7b1d8425230" providerId="ADAL" clId="{E06EFACC-D105-4A6A-AFDD-FA046EA17A12}" dt="2024-02-06T18:19:14.639" v="882" actId="478"/>
          <ac:spMkLst>
            <pc:docMk/>
            <pc:sldMk cId="2324105800" sldId="1402"/>
            <ac:spMk id="2" creationId="{9527906D-1B27-2509-7F55-5877618EC524}"/>
          </ac:spMkLst>
        </pc:spChg>
        <pc:spChg chg="add del mod">
          <ac:chgData name="Nguyen Binh" userId="acf7f2a7-1119-454a-99ee-b7b1d8425230" providerId="ADAL" clId="{E06EFACC-D105-4A6A-AFDD-FA046EA17A12}" dt="2024-02-06T18:19:32.528" v="887" actId="478"/>
          <ac:spMkLst>
            <pc:docMk/>
            <pc:sldMk cId="2324105800" sldId="1402"/>
            <ac:spMk id="5" creationId="{2F5EDF73-C877-2A22-9C1C-366F33911A66}"/>
          </ac:spMkLst>
        </pc:spChg>
      </pc:sldChg>
      <pc:sldChg chg="addSp delSp modSp new mod">
        <pc:chgData name="Nguyen Binh" userId="acf7f2a7-1119-454a-99ee-b7b1d8425230" providerId="ADAL" clId="{E06EFACC-D105-4A6A-AFDD-FA046EA17A12}" dt="2024-02-06T16:59:14.697" v="611" actId="20577"/>
        <pc:sldMkLst>
          <pc:docMk/>
          <pc:sldMk cId="1524567053" sldId="1403"/>
        </pc:sldMkLst>
        <pc:spChg chg="mod">
          <ac:chgData name="Nguyen Binh" userId="acf7f2a7-1119-454a-99ee-b7b1d8425230" providerId="ADAL" clId="{E06EFACC-D105-4A6A-AFDD-FA046EA17A12}" dt="2024-02-06T16:59:05.379" v="607" actId="1076"/>
          <ac:spMkLst>
            <pc:docMk/>
            <pc:sldMk cId="1524567053" sldId="1403"/>
            <ac:spMk id="2" creationId="{EDBC9395-23F8-E3F4-FF63-9E65CB79FD65}"/>
          </ac:spMkLst>
        </pc:spChg>
        <pc:spChg chg="mod">
          <ac:chgData name="Nguyen Binh" userId="acf7f2a7-1119-454a-99ee-b7b1d8425230" providerId="ADAL" clId="{E06EFACC-D105-4A6A-AFDD-FA046EA17A12}" dt="2024-02-06T16:59:14.697" v="611" actId="20577"/>
          <ac:spMkLst>
            <pc:docMk/>
            <pc:sldMk cId="1524567053" sldId="1403"/>
            <ac:spMk id="3" creationId="{44CDF43B-35FF-E2C8-1294-42A8D99465AF}"/>
          </ac:spMkLst>
        </pc:spChg>
        <pc:graphicFrameChg chg="add del mod">
          <ac:chgData name="Nguyen Binh" userId="acf7f2a7-1119-454a-99ee-b7b1d8425230" providerId="ADAL" clId="{E06EFACC-D105-4A6A-AFDD-FA046EA17A12}" dt="2024-02-06T16:57:24.106" v="540"/>
          <ac:graphicFrameMkLst>
            <pc:docMk/>
            <pc:sldMk cId="1524567053" sldId="1403"/>
            <ac:graphicFrameMk id="4" creationId="{043F8CA4-1595-66DE-31FF-F0CDF66C2880}"/>
          </ac:graphicFrameMkLst>
        </pc:graphicFrameChg>
      </pc:sldChg>
      <pc:sldMasterChg chg="modSp mod">
        <pc:chgData name="Nguyen Binh" userId="acf7f2a7-1119-454a-99ee-b7b1d8425230" providerId="ADAL" clId="{E06EFACC-D105-4A6A-AFDD-FA046EA17A12}" dt="2024-02-06T09:07:41.121" v="105" actId="20577"/>
        <pc:sldMasterMkLst>
          <pc:docMk/>
          <pc:sldMasterMk cId="3038685260" sldId="2147483811"/>
        </pc:sldMasterMkLst>
        <pc:spChg chg="mod">
          <ac:chgData name="Nguyen Binh" userId="acf7f2a7-1119-454a-99ee-b7b1d8425230" providerId="ADAL" clId="{E06EFACC-D105-4A6A-AFDD-FA046EA17A12}" dt="2024-02-06T09:07:41.121" v="105" actId="20577"/>
          <ac:spMkLst>
            <pc:docMk/>
            <pc:sldMasterMk cId="3038685260" sldId="2147483811"/>
            <ac:spMk id="15" creationId="{00000000-0000-0000-0000-000000000000}"/>
          </ac:spMkLst>
        </pc:spChg>
        <pc:spChg chg="mod">
          <ac:chgData name="Nguyen Binh" userId="acf7f2a7-1119-454a-99ee-b7b1d8425230" providerId="ADAL" clId="{E06EFACC-D105-4A6A-AFDD-FA046EA17A12}" dt="2024-02-06T09:07:15.688" v="75" actId="20577"/>
          <ac:spMkLst>
            <pc:docMk/>
            <pc:sldMasterMk cId="3038685260" sldId="2147483811"/>
            <ac:spMk id="18" creationId="{00000000-0000-0000-0000-000000000000}"/>
          </ac:spMkLst>
        </pc:spChg>
      </pc:sldMasterChg>
    </pc:docChg>
  </pc:docChgLst>
  <pc:docChgLst>
    <pc:chgData name="Nguyen Binh" userId="acf7f2a7-1119-454a-99ee-b7b1d8425230" providerId="ADAL" clId="{04681100-F807-4D72-9436-F9A6E8972616}"/>
    <pc:docChg chg="undo custSel addSld modSld">
      <pc:chgData name="Nguyen Binh" userId="acf7f2a7-1119-454a-99ee-b7b1d8425230" providerId="ADAL" clId="{04681100-F807-4D72-9436-F9A6E8972616}" dt="2023-10-02T19:40:37.584" v="159" actId="1076"/>
      <pc:docMkLst>
        <pc:docMk/>
      </pc:docMkLst>
      <pc:sldChg chg="modSp mod">
        <pc:chgData name="Nguyen Binh" userId="acf7f2a7-1119-454a-99ee-b7b1d8425230" providerId="ADAL" clId="{04681100-F807-4D72-9436-F9A6E8972616}" dt="2023-10-02T19:29:15.161" v="12" actId="20577"/>
        <pc:sldMkLst>
          <pc:docMk/>
          <pc:sldMk cId="0" sldId="258"/>
        </pc:sldMkLst>
        <pc:spChg chg="mod">
          <ac:chgData name="Nguyen Binh" userId="acf7f2a7-1119-454a-99ee-b7b1d8425230" providerId="ADAL" clId="{04681100-F807-4D72-9436-F9A6E8972616}" dt="2023-10-02T19:29:15.161" v="12" actId="20577"/>
          <ac:spMkLst>
            <pc:docMk/>
            <pc:sldMk cId="0" sldId="258"/>
            <ac:spMk id="2" creationId="{00000000-0000-0000-0000-000000000000}"/>
          </ac:spMkLst>
        </pc:spChg>
      </pc:sldChg>
      <pc:sldChg chg="addSp delSp modSp mod">
        <pc:chgData name="Nguyen Binh" userId="acf7f2a7-1119-454a-99ee-b7b1d8425230" providerId="ADAL" clId="{04681100-F807-4D72-9436-F9A6E8972616}" dt="2023-10-02T19:29:52.303" v="18" actId="478"/>
        <pc:sldMkLst>
          <pc:docMk/>
          <pc:sldMk cId="194859773" sldId="1362"/>
        </pc:sldMkLst>
        <pc:spChg chg="del">
          <ac:chgData name="Nguyen Binh" userId="acf7f2a7-1119-454a-99ee-b7b1d8425230" providerId="ADAL" clId="{04681100-F807-4D72-9436-F9A6E8972616}" dt="2023-10-02T19:29:50.694" v="17" actId="478"/>
          <ac:spMkLst>
            <pc:docMk/>
            <pc:sldMk cId="194859773" sldId="1362"/>
            <ac:spMk id="2" creationId="{DDC00667-AD97-B59C-3A2E-3E35C8BB38D7}"/>
          </ac:spMkLst>
        </pc:spChg>
        <pc:spChg chg="add del mod">
          <ac:chgData name="Nguyen Binh" userId="acf7f2a7-1119-454a-99ee-b7b1d8425230" providerId="ADAL" clId="{04681100-F807-4D72-9436-F9A6E8972616}" dt="2023-10-02T19:29:52.303" v="18" actId="478"/>
          <ac:spMkLst>
            <pc:docMk/>
            <pc:sldMk cId="194859773" sldId="1362"/>
            <ac:spMk id="4" creationId="{6D92B83E-6CDB-4F87-939A-12DC5DCF690C}"/>
          </ac:spMkLst>
        </pc:spChg>
      </pc:sldChg>
      <pc:sldChg chg="addSp delSp modSp mod delAnim">
        <pc:chgData name="Nguyen Binh" userId="acf7f2a7-1119-454a-99ee-b7b1d8425230" providerId="ADAL" clId="{04681100-F807-4D72-9436-F9A6E8972616}" dt="2023-10-02T19:30:31.409" v="115" actId="14100"/>
        <pc:sldMkLst>
          <pc:docMk/>
          <pc:sldMk cId="1314887363" sldId="1364"/>
        </pc:sldMkLst>
        <pc:spChg chg="del">
          <ac:chgData name="Nguyen Binh" userId="acf7f2a7-1119-454a-99ee-b7b1d8425230" providerId="ADAL" clId="{04681100-F807-4D72-9436-F9A6E8972616}" dt="2023-10-02T19:29:39.671" v="13" actId="478"/>
          <ac:spMkLst>
            <pc:docMk/>
            <pc:sldMk cId="1314887363" sldId="1364"/>
            <ac:spMk id="2" creationId="{E25B5B56-A74D-A0DE-B821-9F517887D55C}"/>
          </ac:spMkLst>
        </pc:spChg>
        <pc:spChg chg="mod">
          <ac:chgData name="Nguyen Binh" userId="acf7f2a7-1119-454a-99ee-b7b1d8425230" providerId="ADAL" clId="{04681100-F807-4D72-9436-F9A6E8972616}" dt="2023-10-02T19:30:27.877" v="114" actId="20577"/>
          <ac:spMkLst>
            <pc:docMk/>
            <pc:sldMk cId="1314887363" sldId="1364"/>
            <ac:spMk id="3" creationId="{F877CAF5-12EE-6441-47DB-B3BBFC0DCB4B}"/>
          </ac:spMkLst>
        </pc:spChg>
        <pc:spChg chg="del">
          <ac:chgData name="Nguyen Binh" userId="acf7f2a7-1119-454a-99ee-b7b1d8425230" providerId="ADAL" clId="{04681100-F807-4D72-9436-F9A6E8972616}" dt="2023-10-02T19:29:39.671" v="13" actId="478"/>
          <ac:spMkLst>
            <pc:docMk/>
            <pc:sldMk cId="1314887363" sldId="1364"/>
            <ac:spMk id="5" creationId="{F6D6F86E-90BD-4ECD-B169-00BEDF8D7A2F}"/>
          </ac:spMkLst>
        </pc:spChg>
        <pc:spChg chg="add mod">
          <ac:chgData name="Nguyen Binh" userId="acf7f2a7-1119-454a-99ee-b7b1d8425230" providerId="ADAL" clId="{04681100-F807-4D72-9436-F9A6E8972616}" dt="2023-10-02T19:30:31.409" v="115" actId="14100"/>
          <ac:spMkLst>
            <pc:docMk/>
            <pc:sldMk cId="1314887363" sldId="1364"/>
            <ac:spMk id="7" creationId="{F5E7DE5F-E116-FF1C-DDA8-8EE6653F755A}"/>
          </ac:spMkLst>
        </pc:spChg>
        <pc:picChg chg="del">
          <ac:chgData name="Nguyen Binh" userId="acf7f2a7-1119-454a-99ee-b7b1d8425230" providerId="ADAL" clId="{04681100-F807-4D72-9436-F9A6E8972616}" dt="2023-10-02T19:29:42.568" v="14" actId="478"/>
          <ac:picMkLst>
            <pc:docMk/>
            <pc:sldMk cId="1314887363" sldId="1364"/>
            <ac:picMk id="4" creationId="{4198F5E0-6EC0-DD0C-F2D6-471CDF3141A9}"/>
          </ac:picMkLst>
        </pc:picChg>
      </pc:sldChg>
      <pc:sldChg chg="delSp modSp mod">
        <pc:chgData name="Nguyen Binh" userId="acf7f2a7-1119-454a-99ee-b7b1d8425230" providerId="ADAL" clId="{04681100-F807-4D72-9436-F9A6E8972616}" dt="2023-10-02T19:30:15.287" v="81" actId="20577"/>
        <pc:sldMkLst>
          <pc:docMk/>
          <pc:sldMk cId="1336057308" sldId="1366"/>
        </pc:sldMkLst>
        <pc:spChg chg="mod">
          <ac:chgData name="Nguyen Binh" userId="acf7f2a7-1119-454a-99ee-b7b1d8425230" providerId="ADAL" clId="{04681100-F807-4D72-9436-F9A6E8972616}" dt="2023-10-02T19:30:15.287" v="81" actId="20577"/>
          <ac:spMkLst>
            <pc:docMk/>
            <pc:sldMk cId="1336057308" sldId="1366"/>
            <ac:spMk id="2" creationId="{09C27194-50AD-7321-F15C-42B8C5C0F7A5}"/>
          </ac:spMkLst>
        </pc:spChg>
        <pc:picChg chg="del">
          <ac:chgData name="Nguyen Binh" userId="acf7f2a7-1119-454a-99ee-b7b1d8425230" providerId="ADAL" clId="{04681100-F807-4D72-9436-F9A6E8972616}" dt="2023-10-02T19:29:01.615" v="0" actId="478"/>
          <ac:picMkLst>
            <pc:docMk/>
            <pc:sldMk cId="1336057308" sldId="1366"/>
            <ac:picMk id="5" creationId="{4B5A567C-CDEB-47C9-EAD2-A157D5494A02}"/>
          </ac:picMkLst>
        </pc:picChg>
      </pc:sldChg>
      <pc:sldChg chg="addSp modSp new mod">
        <pc:chgData name="Nguyen Binh" userId="acf7f2a7-1119-454a-99ee-b7b1d8425230" providerId="ADAL" clId="{04681100-F807-4D72-9436-F9A6E8972616}" dt="2023-10-02T19:40:37.584" v="159" actId="1076"/>
        <pc:sldMkLst>
          <pc:docMk/>
          <pc:sldMk cId="1605806823" sldId="1367"/>
        </pc:sldMkLst>
        <pc:spChg chg="mod">
          <ac:chgData name="Nguyen Binh" userId="acf7f2a7-1119-454a-99ee-b7b1d8425230" providerId="ADAL" clId="{04681100-F807-4D72-9436-F9A6E8972616}" dt="2023-10-02T19:30:51.075" v="117" actId="14100"/>
          <ac:spMkLst>
            <pc:docMk/>
            <pc:sldMk cId="1605806823" sldId="1367"/>
            <ac:spMk id="2" creationId="{9E6749F1-4168-6FD0-2974-45FFC71CDF6C}"/>
          </ac:spMkLst>
        </pc:spChg>
        <pc:graphicFrameChg chg="add mod">
          <ac:chgData name="Nguyen Binh" userId="acf7f2a7-1119-454a-99ee-b7b1d8425230" providerId="ADAL" clId="{04681100-F807-4D72-9436-F9A6E8972616}" dt="2023-10-02T19:38:24.308" v="142" actId="14100"/>
          <ac:graphicFrameMkLst>
            <pc:docMk/>
            <pc:sldMk cId="1605806823" sldId="1367"/>
            <ac:graphicFrameMk id="4" creationId="{4FD51E27-26A9-D729-FD7C-5878420F4F93}"/>
          </ac:graphicFrameMkLst>
        </pc:graphicFrameChg>
        <pc:graphicFrameChg chg="add mod">
          <ac:chgData name="Nguyen Binh" userId="acf7f2a7-1119-454a-99ee-b7b1d8425230" providerId="ADAL" clId="{04681100-F807-4D72-9436-F9A6E8972616}" dt="2023-10-02T19:36:43.083" v="131" actId="14100"/>
          <ac:graphicFrameMkLst>
            <pc:docMk/>
            <pc:sldMk cId="1605806823" sldId="1367"/>
            <ac:graphicFrameMk id="5" creationId="{F9A68FB3-9EB2-6DD6-F3A6-1947DCD17E79}"/>
          </ac:graphicFrameMkLst>
        </pc:graphicFrameChg>
        <pc:graphicFrameChg chg="add mod">
          <ac:chgData name="Nguyen Binh" userId="acf7f2a7-1119-454a-99ee-b7b1d8425230" providerId="ADAL" clId="{04681100-F807-4D72-9436-F9A6E8972616}" dt="2023-10-02T19:38:21.715" v="139" actId="1076"/>
          <ac:graphicFrameMkLst>
            <pc:docMk/>
            <pc:sldMk cId="1605806823" sldId="1367"/>
            <ac:graphicFrameMk id="6" creationId="{62C86C48-5B1C-C8CC-325C-973C5F68CB2F}"/>
          </ac:graphicFrameMkLst>
        </pc:graphicFrameChg>
        <pc:graphicFrameChg chg="add mod">
          <ac:chgData name="Nguyen Binh" userId="acf7f2a7-1119-454a-99ee-b7b1d8425230" providerId="ADAL" clId="{04681100-F807-4D72-9436-F9A6E8972616}" dt="2023-10-02T19:39:12.834" v="147" actId="14100"/>
          <ac:graphicFrameMkLst>
            <pc:docMk/>
            <pc:sldMk cId="1605806823" sldId="1367"/>
            <ac:graphicFrameMk id="7" creationId="{7936D62C-B740-1534-39DD-4FFC74BD3998}"/>
          </ac:graphicFrameMkLst>
        </pc:graphicFrameChg>
        <pc:graphicFrameChg chg="add mod">
          <ac:chgData name="Nguyen Binh" userId="acf7f2a7-1119-454a-99ee-b7b1d8425230" providerId="ADAL" clId="{04681100-F807-4D72-9436-F9A6E8972616}" dt="2023-10-02T19:39:32.869" v="152" actId="1076"/>
          <ac:graphicFrameMkLst>
            <pc:docMk/>
            <pc:sldMk cId="1605806823" sldId="1367"/>
            <ac:graphicFrameMk id="8" creationId="{B8A884CB-46F7-E15E-1E50-B28994835294}"/>
          </ac:graphicFrameMkLst>
        </pc:graphicFrameChg>
        <pc:graphicFrameChg chg="add mod">
          <ac:chgData name="Nguyen Binh" userId="acf7f2a7-1119-454a-99ee-b7b1d8425230" providerId="ADAL" clId="{04681100-F807-4D72-9436-F9A6E8972616}" dt="2023-10-02T19:40:37.584" v="159" actId="1076"/>
          <ac:graphicFrameMkLst>
            <pc:docMk/>
            <pc:sldMk cId="1605806823" sldId="1367"/>
            <ac:graphicFrameMk id="9" creationId="{2ED6CC8B-94F9-1ED1-854E-87C7AFB1E433}"/>
          </ac:graphicFrameMkLst>
        </pc:graphicFrameChg>
      </pc:sldChg>
    </pc:docChg>
  </pc:docChgLst>
  <pc:docChgLst>
    <pc:chgData name="Nguyen Binh" userId="S::binh.nguyen@aalto.fi::acf7f2a7-1119-454a-99ee-b7b1d8425230" providerId="AD" clId="Web-{47B4C78B-4738-4D89-B10B-3CCFF7D69EF9}"/>
    <pc:docChg chg="modSld">
      <pc:chgData name="Nguyen Binh" userId="S::binh.nguyen@aalto.fi::acf7f2a7-1119-454a-99ee-b7b1d8425230" providerId="AD" clId="Web-{47B4C78B-4738-4D89-B10B-3CCFF7D69EF9}" dt="2023-05-08T12:56:20.394" v="6" actId="20577"/>
      <pc:docMkLst>
        <pc:docMk/>
      </pc:docMkLst>
      <pc:sldChg chg="modSp">
        <pc:chgData name="Nguyen Binh" userId="S::binh.nguyen@aalto.fi::acf7f2a7-1119-454a-99ee-b7b1d8425230" providerId="AD" clId="Web-{47B4C78B-4738-4D89-B10B-3CCFF7D69EF9}" dt="2023-05-08T12:56:20.394" v="6" actId="20577"/>
        <pc:sldMkLst>
          <pc:docMk/>
          <pc:sldMk cId="0" sldId="258"/>
        </pc:sldMkLst>
        <pc:spChg chg="mod">
          <ac:chgData name="Nguyen Binh" userId="S::binh.nguyen@aalto.fi::acf7f2a7-1119-454a-99ee-b7b1d8425230" providerId="AD" clId="Web-{47B4C78B-4738-4D89-B10B-3CCFF7D69EF9}" dt="2023-05-08T12:56:20.394" v="6" actId="20577"/>
          <ac:spMkLst>
            <pc:docMk/>
            <pc:sldMk cId="0" sldId="258"/>
            <ac:spMk id="2" creationId="{00000000-0000-0000-0000-000000000000}"/>
          </ac:spMkLst>
        </pc:spChg>
      </pc:sldChg>
    </pc:docChg>
  </pc:docChgLst>
  <pc:docChgLst>
    <pc:chgData name="Lian Junhe" userId="a0cda37c-ccb9-4727-af89-e62f80b393e0" providerId="ADAL" clId="{9F6FB2D4-3B4D-4B74-9CB5-2B4E2C8406A7}"/>
    <pc:docChg chg="undo custSel modSld">
      <pc:chgData name="Lian Junhe" userId="a0cda37c-ccb9-4727-af89-e62f80b393e0" providerId="ADAL" clId="{9F6FB2D4-3B4D-4B74-9CB5-2B4E2C8406A7}" dt="2023-12-04T20:45:13.694" v="1" actId="1076"/>
      <pc:docMkLst>
        <pc:docMk/>
      </pc:docMkLst>
      <pc:sldChg chg="modSp mod">
        <pc:chgData name="Lian Junhe" userId="a0cda37c-ccb9-4727-af89-e62f80b393e0" providerId="ADAL" clId="{9F6FB2D4-3B4D-4B74-9CB5-2B4E2C8406A7}" dt="2023-12-04T20:45:13.694" v="1" actId="1076"/>
        <pc:sldMkLst>
          <pc:docMk/>
          <pc:sldMk cId="650976073" sldId="1393"/>
        </pc:sldMkLst>
        <pc:picChg chg="mod">
          <ac:chgData name="Lian Junhe" userId="a0cda37c-ccb9-4727-af89-e62f80b393e0" providerId="ADAL" clId="{9F6FB2D4-3B4D-4B74-9CB5-2B4E2C8406A7}" dt="2023-12-04T20:45:13.694" v="1" actId="1076"/>
          <ac:picMkLst>
            <pc:docMk/>
            <pc:sldMk cId="650976073" sldId="1393"/>
            <ac:picMk id="12" creationId="{EC6424EB-6B6F-EC23-ADA6-689CA02F347F}"/>
          </ac:picMkLst>
        </pc:picChg>
      </pc:sldChg>
    </pc:docChg>
  </pc:docChgLst>
  <pc:docChgLst>
    <pc:chgData name="Zope Vedant" userId="d8a1c4c5-dd07-425c-ad2f-6288560414d0" providerId="ADAL" clId="{C8C1BCD0-B89C-4D87-8DC8-9E0CE1B199B1}"/>
    <pc:docChg chg="undo custSel addSld delSld modSld sldOrd modMainMaster modSection">
      <pc:chgData name="Zope Vedant" userId="d8a1c4c5-dd07-425c-ad2f-6288560414d0" providerId="ADAL" clId="{C8C1BCD0-B89C-4D87-8DC8-9E0CE1B199B1}" dt="2023-06-14T23:02:40.606" v="7393" actId="14100"/>
      <pc:docMkLst>
        <pc:docMk/>
      </pc:docMkLst>
      <pc:sldChg chg="modSp mod modNotesTx">
        <pc:chgData name="Zope Vedant" userId="d8a1c4c5-dd07-425c-ad2f-6288560414d0" providerId="ADAL" clId="{C8C1BCD0-B89C-4D87-8DC8-9E0CE1B199B1}" dt="2023-06-14T22:47:28.294" v="7203" actId="20577"/>
        <pc:sldMkLst>
          <pc:docMk/>
          <pc:sldMk cId="0" sldId="258"/>
        </pc:sldMkLst>
        <pc:spChg chg="mod">
          <ac:chgData name="Zope Vedant" userId="d8a1c4c5-dd07-425c-ad2f-6288560414d0" providerId="ADAL" clId="{C8C1BCD0-B89C-4D87-8DC8-9E0CE1B199B1}" dt="2023-06-14T19:28:24.842" v="6537" actId="1076"/>
          <ac:spMkLst>
            <pc:docMk/>
            <pc:sldMk cId="0" sldId="258"/>
            <ac:spMk id="2" creationId="{00000000-0000-0000-0000-000000000000}"/>
          </ac:spMkLst>
        </pc:spChg>
        <pc:spChg chg="mod">
          <ac:chgData name="Zope Vedant" userId="d8a1c4c5-dd07-425c-ad2f-6288560414d0" providerId="ADAL" clId="{C8C1BCD0-B89C-4D87-8DC8-9E0CE1B199B1}" dt="2023-06-14T19:28:06.400" v="6536" actId="2711"/>
          <ac:spMkLst>
            <pc:docMk/>
            <pc:sldMk cId="0" sldId="258"/>
            <ac:spMk id="8" creationId="{CAC00042-2E4C-4458-93B1-772BE85A9514}"/>
          </ac:spMkLst>
        </pc:spChg>
      </pc:sldChg>
      <pc:sldChg chg="modSp mod">
        <pc:chgData name="Zope Vedant" userId="d8a1c4c5-dd07-425c-ad2f-6288560414d0" providerId="ADAL" clId="{C8C1BCD0-B89C-4D87-8DC8-9E0CE1B199B1}" dt="2023-05-29T14:10:33.464" v="296" actId="20577"/>
        <pc:sldMkLst>
          <pc:docMk/>
          <pc:sldMk cId="0" sldId="263"/>
        </pc:sldMkLst>
        <pc:spChg chg="mod">
          <ac:chgData name="Zope Vedant" userId="d8a1c4c5-dd07-425c-ad2f-6288560414d0" providerId="ADAL" clId="{C8C1BCD0-B89C-4D87-8DC8-9E0CE1B199B1}" dt="2023-05-29T14:10:33.464" v="296" actId="20577"/>
          <ac:spMkLst>
            <pc:docMk/>
            <pc:sldMk cId="0" sldId="263"/>
            <ac:spMk id="4" creationId="{4A2EEBF3-B1B5-BE55-0772-21A5899006F8}"/>
          </ac:spMkLst>
        </pc:spChg>
      </pc:sldChg>
      <pc:sldChg chg="modSp add mod">
        <pc:chgData name="Zope Vedant" userId="d8a1c4c5-dd07-425c-ad2f-6288560414d0" providerId="ADAL" clId="{C8C1BCD0-B89C-4D87-8DC8-9E0CE1B199B1}" dt="2023-06-14T19:28:49.312" v="6540" actId="14100"/>
        <pc:sldMkLst>
          <pc:docMk/>
          <pc:sldMk cId="3538961038" sldId="1246"/>
        </pc:sldMkLst>
        <pc:spChg chg="mod">
          <ac:chgData name="Zope Vedant" userId="d8a1c4c5-dd07-425c-ad2f-6288560414d0" providerId="ADAL" clId="{C8C1BCD0-B89C-4D87-8DC8-9E0CE1B199B1}" dt="2023-06-14T15:04:44.506" v="6502"/>
          <ac:spMkLst>
            <pc:docMk/>
            <pc:sldMk cId="3538961038" sldId="1246"/>
            <ac:spMk id="3" creationId="{DDC7F3FF-DE49-4BBC-AE17-D9EE9E5AFE99}"/>
          </ac:spMkLst>
        </pc:spChg>
        <pc:spChg chg="mod">
          <ac:chgData name="Zope Vedant" userId="d8a1c4c5-dd07-425c-ad2f-6288560414d0" providerId="ADAL" clId="{C8C1BCD0-B89C-4D87-8DC8-9E0CE1B199B1}" dt="2023-06-14T19:28:49.312" v="6540" actId="14100"/>
          <ac:spMkLst>
            <pc:docMk/>
            <pc:sldMk cId="3538961038" sldId="1246"/>
            <ac:spMk id="7" creationId="{819530A3-4D0A-885D-7325-26A421C21D24}"/>
          </ac:spMkLst>
        </pc:spChg>
        <pc:picChg chg="mod">
          <ac:chgData name="Zope Vedant" userId="d8a1c4c5-dd07-425c-ad2f-6288560414d0" providerId="ADAL" clId="{C8C1BCD0-B89C-4D87-8DC8-9E0CE1B199B1}" dt="2023-06-14T19:28:39.676" v="6538" actId="14100"/>
          <ac:picMkLst>
            <pc:docMk/>
            <pc:sldMk cId="3538961038" sldId="1246"/>
            <ac:picMk id="1026" creationId="{28B72480-AA09-A060-1331-C5C02E75BD6B}"/>
          </ac:picMkLst>
        </pc:picChg>
        <pc:picChg chg="mod">
          <ac:chgData name="Zope Vedant" userId="d8a1c4c5-dd07-425c-ad2f-6288560414d0" providerId="ADAL" clId="{C8C1BCD0-B89C-4D87-8DC8-9E0CE1B199B1}" dt="2023-06-14T19:28:42.567" v="6539" actId="14100"/>
          <ac:picMkLst>
            <pc:docMk/>
            <pc:sldMk cId="3538961038" sldId="1246"/>
            <ac:picMk id="1034" creationId="{C14810BC-6E50-1513-3516-6457C8918596}"/>
          </ac:picMkLst>
        </pc:picChg>
      </pc:sldChg>
      <pc:sldChg chg="delSp modSp del mod delAnim modAnim modShow modNotesTx">
        <pc:chgData name="Zope Vedant" userId="d8a1c4c5-dd07-425c-ad2f-6288560414d0" providerId="ADAL" clId="{C8C1BCD0-B89C-4D87-8DC8-9E0CE1B199B1}" dt="2023-06-13T12:50:00.494" v="5522" actId="47"/>
        <pc:sldMkLst>
          <pc:docMk/>
          <pc:sldMk cId="1166986704" sldId="1295"/>
        </pc:sldMkLst>
        <pc:spChg chg="mod">
          <ac:chgData name="Zope Vedant" userId="d8a1c4c5-dd07-425c-ad2f-6288560414d0" providerId="ADAL" clId="{C8C1BCD0-B89C-4D87-8DC8-9E0CE1B199B1}" dt="2023-05-31T11:10:56.336" v="1965" actId="208"/>
          <ac:spMkLst>
            <pc:docMk/>
            <pc:sldMk cId="1166986704" sldId="1295"/>
            <ac:spMk id="2" creationId="{B9CA84A1-0296-482B-9772-FC6C50E3167F}"/>
          </ac:spMkLst>
        </pc:spChg>
        <pc:spChg chg="mod">
          <ac:chgData name="Zope Vedant" userId="d8a1c4c5-dd07-425c-ad2f-6288560414d0" providerId="ADAL" clId="{C8C1BCD0-B89C-4D87-8DC8-9E0CE1B199B1}" dt="2023-05-29T14:16:24.729" v="303" actId="1076"/>
          <ac:spMkLst>
            <pc:docMk/>
            <pc:sldMk cId="1166986704" sldId="1295"/>
            <ac:spMk id="8" creationId="{2774B24E-6387-ADF7-CCAF-CDC6EAD64CFD}"/>
          </ac:spMkLst>
        </pc:spChg>
        <pc:picChg chg="del">
          <ac:chgData name="Zope Vedant" userId="d8a1c4c5-dd07-425c-ad2f-6288560414d0" providerId="ADAL" clId="{C8C1BCD0-B89C-4D87-8DC8-9E0CE1B199B1}" dt="2023-05-29T14:00:46.759" v="262" actId="478"/>
          <ac:picMkLst>
            <pc:docMk/>
            <pc:sldMk cId="1166986704" sldId="1295"/>
            <ac:picMk id="6" creationId="{445C1B5D-A162-E20C-28AA-2EE6082C27E2}"/>
          </ac:picMkLst>
        </pc:picChg>
      </pc:sldChg>
      <pc:sldChg chg="new del">
        <pc:chgData name="Zope Vedant" userId="d8a1c4c5-dd07-425c-ad2f-6288560414d0" providerId="ADAL" clId="{C8C1BCD0-B89C-4D87-8DC8-9E0CE1B199B1}" dt="2023-05-29T14:14:12.560" v="298" actId="47"/>
        <pc:sldMkLst>
          <pc:docMk/>
          <pc:sldMk cId="1717523970" sldId="1353"/>
        </pc:sldMkLst>
      </pc:sldChg>
      <pc:sldChg chg="new del">
        <pc:chgData name="Zope Vedant" userId="d8a1c4c5-dd07-425c-ad2f-6288560414d0" providerId="ADAL" clId="{C8C1BCD0-B89C-4D87-8DC8-9E0CE1B199B1}" dt="2023-05-29T14:14:46.079" v="301" actId="47"/>
        <pc:sldMkLst>
          <pc:docMk/>
          <pc:sldMk cId="1767240975" sldId="1353"/>
        </pc:sldMkLst>
      </pc:sldChg>
      <pc:sldChg chg="new del modAnim modNotesTx">
        <pc:chgData name="Zope Vedant" userId="d8a1c4c5-dd07-425c-ad2f-6288560414d0" providerId="ADAL" clId="{C8C1BCD0-B89C-4D87-8DC8-9E0CE1B199B1}" dt="2023-06-13T12:22:18.820" v="4675" actId="47"/>
        <pc:sldMkLst>
          <pc:docMk/>
          <pc:sldMk cId="525802105" sldId="1354"/>
        </pc:sldMkLst>
      </pc:sldChg>
      <pc:sldChg chg="addSp delSp modSp new mod ord modAnim">
        <pc:chgData name="Zope Vedant" userId="d8a1c4c5-dd07-425c-ad2f-6288560414d0" providerId="ADAL" clId="{C8C1BCD0-B89C-4D87-8DC8-9E0CE1B199B1}" dt="2023-06-14T22:53:29.899" v="7238"/>
        <pc:sldMkLst>
          <pc:docMk/>
          <pc:sldMk cId="3137796150" sldId="1355"/>
        </pc:sldMkLst>
        <pc:spChg chg="add mod">
          <ac:chgData name="Zope Vedant" userId="d8a1c4c5-dd07-425c-ad2f-6288560414d0" providerId="ADAL" clId="{C8C1BCD0-B89C-4D87-8DC8-9E0CE1B199B1}" dt="2023-06-13T13:08:13.559" v="5688" actId="1076"/>
          <ac:spMkLst>
            <pc:docMk/>
            <pc:sldMk cId="3137796150" sldId="1355"/>
            <ac:spMk id="9" creationId="{2AB5967E-5E59-1FFA-1108-07EA0490936A}"/>
          </ac:spMkLst>
        </pc:spChg>
        <pc:spChg chg="add mod">
          <ac:chgData name="Zope Vedant" userId="d8a1c4c5-dd07-425c-ad2f-6288560414d0" providerId="ADAL" clId="{C8C1BCD0-B89C-4D87-8DC8-9E0CE1B199B1}" dt="2023-06-13T13:09:10.896" v="5702" actId="1076"/>
          <ac:spMkLst>
            <pc:docMk/>
            <pc:sldMk cId="3137796150" sldId="1355"/>
            <ac:spMk id="10" creationId="{7575DEF2-972B-D5E1-A41A-13F398FD8678}"/>
          </ac:spMkLst>
        </pc:spChg>
        <pc:spChg chg="add mod">
          <ac:chgData name="Zope Vedant" userId="d8a1c4c5-dd07-425c-ad2f-6288560414d0" providerId="ADAL" clId="{C8C1BCD0-B89C-4D87-8DC8-9E0CE1B199B1}" dt="2023-06-13T13:10:39.376" v="5720" actId="1035"/>
          <ac:spMkLst>
            <pc:docMk/>
            <pc:sldMk cId="3137796150" sldId="1355"/>
            <ac:spMk id="11" creationId="{C23284DE-926C-D99E-8F35-D4D68AB190EB}"/>
          </ac:spMkLst>
        </pc:spChg>
        <pc:spChg chg="add del mod">
          <ac:chgData name="Zope Vedant" userId="d8a1c4c5-dd07-425c-ad2f-6288560414d0" providerId="ADAL" clId="{C8C1BCD0-B89C-4D87-8DC8-9E0CE1B199B1}" dt="2023-06-14T08:00:05.036" v="5806" actId="478"/>
          <ac:spMkLst>
            <pc:docMk/>
            <pc:sldMk cId="3137796150" sldId="1355"/>
            <ac:spMk id="20" creationId="{4D546202-C936-00C7-41FC-70ED670A9D11}"/>
          </ac:spMkLst>
        </pc:spChg>
        <pc:spChg chg="add del mod ord">
          <ac:chgData name="Zope Vedant" userId="d8a1c4c5-dd07-425c-ad2f-6288560414d0" providerId="ADAL" clId="{C8C1BCD0-B89C-4D87-8DC8-9E0CE1B199B1}" dt="2023-06-14T08:00:09.155" v="5807" actId="478"/>
          <ac:spMkLst>
            <pc:docMk/>
            <pc:sldMk cId="3137796150" sldId="1355"/>
            <ac:spMk id="21" creationId="{5CDE121E-582A-D6B3-CE5C-3F2736DDB4F5}"/>
          </ac:spMkLst>
        </pc:spChg>
        <pc:spChg chg="add del">
          <ac:chgData name="Zope Vedant" userId="d8a1c4c5-dd07-425c-ad2f-6288560414d0" providerId="ADAL" clId="{C8C1BCD0-B89C-4D87-8DC8-9E0CE1B199B1}" dt="2023-06-13T13:15:53.476" v="5774" actId="478"/>
          <ac:spMkLst>
            <pc:docMk/>
            <pc:sldMk cId="3137796150" sldId="1355"/>
            <ac:spMk id="22" creationId="{1BFF5B3D-CCF4-509F-5AE4-C57F0EB5A2BD}"/>
          </ac:spMkLst>
        </pc:spChg>
        <pc:spChg chg="add del mod">
          <ac:chgData name="Zope Vedant" userId="d8a1c4c5-dd07-425c-ad2f-6288560414d0" providerId="ADAL" clId="{C8C1BCD0-B89C-4D87-8DC8-9E0CE1B199B1}" dt="2023-06-13T13:19:11.271" v="5804" actId="478"/>
          <ac:spMkLst>
            <pc:docMk/>
            <pc:sldMk cId="3137796150" sldId="1355"/>
            <ac:spMk id="23" creationId="{9CA4E9EF-A746-42D5-C873-5F766B521C60}"/>
          </ac:spMkLst>
        </pc:spChg>
        <pc:spChg chg="add del mod">
          <ac:chgData name="Zope Vedant" userId="d8a1c4c5-dd07-425c-ad2f-6288560414d0" providerId="ADAL" clId="{C8C1BCD0-B89C-4D87-8DC8-9E0CE1B199B1}" dt="2023-06-13T13:19:12.103" v="5805" actId="478"/>
          <ac:spMkLst>
            <pc:docMk/>
            <pc:sldMk cId="3137796150" sldId="1355"/>
            <ac:spMk id="24" creationId="{7539452E-FC42-87E9-7C53-54533AD058EF}"/>
          </ac:spMkLst>
        </pc:spChg>
        <pc:picChg chg="del mod">
          <ac:chgData name="Zope Vedant" userId="d8a1c4c5-dd07-425c-ad2f-6288560414d0" providerId="ADAL" clId="{C8C1BCD0-B89C-4D87-8DC8-9E0CE1B199B1}" dt="2023-06-14T19:03:18.930" v="6516" actId="478"/>
          <ac:picMkLst>
            <pc:docMk/>
            <pc:sldMk cId="3137796150" sldId="1355"/>
            <ac:picMk id="4" creationId="{6B07B4D6-A2F7-B178-1797-D7999917A969}"/>
          </ac:picMkLst>
        </pc:picChg>
        <pc:picChg chg="add del mod">
          <ac:chgData name="Zope Vedant" userId="d8a1c4c5-dd07-425c-ad2f-6288560414d0" providerId="ADAL" clId="{C8C1BCD0-B89C-4D87-8DC8-9E0CE1B199B1}" dt="2023-06-13T13:03:07.275" v="5594" actId="478"/>
          <ac:picMkLst>
            <pc:docMk/>
            <pc:sldMk cId="3137796150" sldId="1355"/>
            <ac:picMk id="5" creationId="{BD7A585A-D4D1-2140-B856-F589D70F7AA3}"/>
          </ac:picMkLst>
        </pc:picChg>
        <pc:picChg chg="mod">
          <ac:chgData name="Zope Vedant" userId="d8a1c4c5-dd07-425c-ad2f-6288560414d0" providerId="ADAL" clId="{C8C1BCD0-B89C-4D87-8DC8-9E0CE1B199B1}" dt="2023-06-13T12:53:56.690" v="5582" actId="14100"/>
          <ac:picMkLst>
            <pc:docMk/>
            <pc:sldMk cId="3137796150" sldId="1355"/>
            <ac:picMk id="6" creationId="{C074D589-49FD-3933-FD33-2B21825CEEAB}"/>
          </ac:picMkLst>
        </pc:picChg>
        <pc:picChg chg="add del mod">
          <ac:chgData name="Zope Vedant" userId="d8a1c4c5-dd07-425c-ad2f-6288560414d0" providerId="ADAL" clId="{C8C1BCD0-B89C-4D87-8DC8-9E0CE1B199B1}" dt="2023-06-14T19:03:16.611" v="6515" actId="478"/>
          <ac:picMkLst>
            <pc:docMk/>
            <pc:sldMk cId="3137796150" sldId="1355"/>
            <ac:picMk id="8" creationId="{F7F4B8E1-CC68-29DC-AEE0-0CB7FE3A9D4A}"/>
          </ac:picMkLst>
        </pc:picChg>
        <pc:picChg chg="add mod">
          <ac:chgData name="Zope Vedant" userId="d8a1c4c5-dd07-425c-ad2f-6288560414d0" providerId="ADAL" clId="{C8C1BCD0-B89C-4D87-8DC8-9E0CE1B199B1}" dt="2023-06-13T13:11:34.064" v="5734" actId="1038"/>
          <ac:picMkLst>
            <pc:docMk/>
            <pc:sldMk cId="3137796150" sldId="1355"/>
            <ac:picMk id="1026" creationId="{93672405-FCA1-A54E-698E-02F16031D155}"/>
          </ac:picMkLst>
        </pc:picChg>
        <pc:picChg chg="add mod">
          <ac:chgData name="Zope Vedant" userId="d8a1c4c5-dd07-425c-ad2f-6288560414d0" providerId="ADAL" clId="{C8C1BCD0-B89C-4D87-8DC8-9E0CE1B199B1}" dt="2023-06-13T13:10:06.516" v="5708" actId="1582"/>
          <ac:picMkLst>
            <pc:docMk/>
            <pc:sldMk cId="3137796150" sldId="1355"/>
            <ac:picMk id="1028" creationId="{91D8DA39-086B-BACF-14C4-1D52DE31EAB1}"/>
          </ac:picMkLst>
        </pc:picChg>
        <pc:picChg chg="add mod">
          <ac:chgData name="Zope Vedant" userId="d8a1c4c5-dd07-425c-ad2f-6288560414d0" providerId="ADAL" clId="{C8C1BCD0-B89C-4D87-8DC8-9E0CE1B199B1}" dt="2023-06-14T19:03:52.126" v="6525" actId="1076"/>
          <ac:picMkLst>
            <pc:docMk/>
            <pc:sldMk cId="3137796150" sldId="1355"/>
            <ac:picMk id="1030" creationId="{F183960C-1746-A6A6-70A8-45BAAC532886}"/>
          </ac:picMkLst>
        </pc:picChg>
        <pc:picChg chg="add mod">
          <ac:chgData name="Zope Vedant" userId="d8a1c4c5-dd07-425c-ad2f-6288560414d0" providerId="ADAL" clId="{C8C1BCD0-B89C-4D87-8DC8-9E0CE1B199B1}" dt="2023-06-14T19:04:50.668" v="6535" actId="14100"/>
          <ac:picMkLst>
            <pc:docMk/>
            <pc:sldMk cId="3137796150" sldId="1355"/>
            <ac:picMk id="1032" creationId="{05BBB95A-2C87-D8B1-2A70-BC3C958E6D2F}"/>
          </ac:picMkLst>
        </pc:picChg>
        <pc:cxnChg chg="add mod">
          <ac:chgData name="Zope Vedant" userId="d8a1c4c5-dd07-425c-ad2f-6288560414d0" providerId="ADAL" clId="{C8C1BCD0-B89C-4D87-8DC8-9E0CE1B199B1}" dt="2023-06-13T13:10:35.824" v="5716" actId="1035"/>
          <ac:cxnSpMkLst>
            <pc:docMk/>
            <pc:sldMk cId="3137796150" sldId="1355"/>
            <ac:cxnSpMk id="13" creationId="{7F21F8FC-C2FA-00A2-A995-FB46A57C0E9E}"/>
          </ac:cxnSpMkLst>
        </pc:cxnChg>
        <pc:cxnChg chg="add mod">
          <ac:chgData name="Zope Vedant" userId="d8a1c4c5-dd07-425c-ad2f-6288560414d0" providerId="ADAL" clId="{C8C1BCD0-B89C-4D87-8DC8-9E0CE1B199B1}" dt="2023-06-13T13:11:41.708" v="5736" actId="1582"/>
          <ac:cxnSpMkLst>
            <pc:docMk/>
            <pc:sldMk cId="3137796150" sldId="1355"/>
            <ac:cxnSpMk id="18" creationId="{24756F8A-8089-8B9B-CCFF-3BC0443AE9CB}"/>
          </ac:cxnSpMkLst>
        </pc:cxnChg>
      </pc:sldChg>
      <pc:sldChg chg="modSp del mod">
        <pc:chgData name="Zope Vedant" userId="d8a1c4c5-dd07-425c-ad2f-6288560414d0" providerId="ADAL" clId="{C8C1BCD0-B89C-4D87-8DC8-9E0CE1B199B1}" dt="2023-06-13T13:12:43.482" v="5737" actId="47"/>
        <pc:sldMkLst>
          <pc:docMk/>
          <pc:sldMk cId="1243622529" sldId="1356"/>
        </pc:sldMkLst>
        <pc:picChg chg="mod">
          <ac:chgData name="Zope Vedant" userId="d8a1c4c5-dd07-425c-ad2f-6288560414d0" providerId="ADAL" clId="{C8C1BCD0-B89C-4D87-8DC8-9E0CE1B199B1}" dt="2023-05-31T10:03:49.227" v="314" actId="1076"/>
          <ac:picMkLst>
            <pc:docMk/>
            <pc:sldMk cId="1243622529" sldId="1356"/>
            <ac:picMk id="9" creationId="{BA24AECB-4BCC-E3C4-FD91-5E05A1470F67}"/>
          </ac:picMkLst>
        </pc:picChg>
      </pc:sldChg>
      <pc:sldChg chg="del modNotesTx">
        <pc:chgData name="Zope Vedant" userId="d8a1c4c5-dd07-425c-ad2f-6288560414d0" providerId="ADAL" clId="{C8C1BCD0-B89C-4D87-8DC8-9E0CE1B199B1}" dt="2023-06-13T12:47:32.366" v="5402" actId="47"/>
        <pc:sldMkLst>
          <pc:docMk/>
          <pc:sldMk cId="1330549349" sldId="1357"/>
        </pc:sldMkLst>
      </pc:sldChg>
      <pc:sldChg chg="del">
        <pc:chgData name="Zope Vedant" userId="d8a1c4c5-dd07-425c-ad2f-6288560414d0" providerId="ADAL" clId="{C8C1BCD0-B89C-4D87-8DC8-9E0CE1B199B1}" dt="2023-06-14T09:01:52.378" v="5830" actId="47"/>
        <pc:sldMkLst>
          <pc:docMk/>
          <pc:sldMk cId="3375649253" sldId="1358"/>
        </pc:sldMkLst>
      </pc:sldChg>
      <pc:sldChg chg="modSp mod modAnim modNotesTx">
        <pc:chgData name="Zope Vedant" userId="d8a1c4c5-dd07-425c-ad2f-6288560414d0" providerId="ADAL" clId="{C8C1BCD0-B89C-4D87-8DC8-9E0CE1B199B1}" dt="2023-06-14T22:53:51.397" v="7241"/>
        <pc:sldMkLst>
          <pc:docMk/>
          <pc:sldMk cId="3850161609" sldId="1360"/>
        </pc:sldMkLst>
        <pc:spChg chg="mod">
          <ac:chgData name="Zope Vedant" userId="d8a1c4c5-dd07-425c-ad2f-6288560414d0" providerId="ADAL" clId="{C8C1BCD0-B89C-4D87-8DC8-9E0CE1B199B1}" dt="2023-06-14T22:39:44.282" v="7139" actId="14100"/>
          <ac:spMkLst>
            <pc:docMk/>
            <pc:sldMk cId="3850161609" sldId="1360"/>
            <ac:spMk id="2" creationId="{D2090C26-E239-2187-3388-A457513F88FF}"/>
          </ac:spMkLst>
        </pc:spChg>
        <pc:spChg chg="mod">
          <ac:chgData name="Zope Vedant" userId="d8a1c4c5-dd07-425c-ad2f-6288560414d0" providerId="ADAL" clId="{C8C1BCD0-B89C-4D87-8DC8-9E0CE1B199B1}" dt="2023-06-13T12:47:38.692" v="5404"/>
          <ac:spMkLst>
            <pc:docMk/>
            <pc:sldMk cId="3850161609" sldId="1360"/>
            <ac:spMk id="3" creationId="{49E814A2-E0E7-4CE4-0106-2257637DAC70}"/>
          </ac:spMkLst>
        </pc:spChg>
      </pc:sldChg>
      <pc:sldChg chg="del modAnim">
        <pc:chgData name="Zope Vedant" userId="d8a1c4c5-dd07-425c-ad2f-6288560414d0" providerId="ADAL" clId="{C8C1BCD0-B89C-4D87-8DC8-9E0CE1B199B1}" dt="2023-06-13T12:47:35.542" v="5403" actId="47"/>
        <pc:sldMkLst>
          <pc:docMk/>
          <pc:sldMk cId="3533092391" sldId="1361"/>
        </pc:sldMkLst>
      </pc:sldChg>
      <pc:sldChg chg="modSp mod">
        <pc:chgData name="Zope Vedant" userId="d8a1c4c5-dd07-425c-ad2f-6288560414d0" providerId="ADAL" clId="{C8C1BCD0-B89C-4D87-8DC8-9E0CE1B199B1}" dt="2023-06-14T22:23:38.060" v="6876" actId="20577"/>
        <pc:sldMkLst>
          <pc:docMk/>
          <pc:sldMk cId="194859773" sldId="1362"/>
        </pc:sldMkLst>
        <pc:spChg chg="mod">
          <ac:chgData name="Zope Vedant" userId="d8a1c4c5-dd07-425c-ad2f-6288560414d0" providerId="ADAL" clId="{C8C1BCD0-B89C-4D87-8DC8-9E0CE1B199B1}" dt="2023-06-14T22:23:38.060" v="6876" actId="20577"/>
          <ac:spMkLst>
            <pc:docMk/>
            <pc:sldMk cId="194859773" sldId="1362"/>
            <ac:spMk id="2" creationId="{DDC00667-AD97-B59C-3A2E-3E35C8BB38D7}"/>
          </ac:spMkLst>
        </pc:spChg>
      </pc:sldChg>
      <pc:sldChg chg="addSp delSp modSp new del mod modAnim">
        <pc:chgData name="Zope Vedant" userId="d8a1c4c5-dd07-425c-ad2f-6288560414d0" providerId="ADAL" clId="{C8C1BCD0-B89C-4D87-8DC8-9E0CE1B199B1}" dt="2023-06-14T15:04:41.532" v="6501" actId="47"/>
        <pc:sldMkLst>
          <pc:docMk/>
          <pc:sldMk cId="1611566037" sldId="1363"/>
        </pc:sldMkLst>
        <pc:spChg chg="mod">
          <ac:chgData name="Zope Vedant" userId="d8a1c4c5-dd07-425c-ad2f-6288560414d0" providerId="ADAL" clId="{C8C1BCD0-B89C-4D87-8DC8-9E0CE1B199B1}" dt="2023-06-12T12:37:38.876" v="2092" actId="368"/>
          <ac:spMkLst>
            <pc:docMk/>
            <pc:sldMk cId="1611566037" sldId="1363"/>
            <ac:spMk id="2" creationId="{928EED76-2544-4F57-50E9-A21C576594B7}"/>
          </ac:spMkLst>
        </pc:spChg>
        <pc:spChg chg="add del mod">
          <ac:chgData name="Zope Vedant" userId="d8a1c4c5-dd07-425c-ad2f-6288560414d0" providerId="ADAL" clId="{C8C1BCD0-B89C-4D87-8DC8-9E0CE1B199B1}" dt="2023-06-12T14:10:43.731" v="2100"/>
          <ac:spMkLst>
            <pc:docMk/>
            <pc:sldMk cId="1611566037" sldId="1363"/>
            <ac:spMk id="3" creationId="{C01A54B9-F789-388D-AD07-D0482E56A0F1}"/>
          </ac:spMkLst>
        </pc:spChg>
        <pc:spChg chg="add del mod">
          <ac:chgData name="Zope Vedant" userId="d8a1c4c5-dd07-425c-ad2f-6288560414d0" providerId="ADAL" clId="{C8C1BCD0-B89C-4D87-8DC8-9E0CE1B199B1}" dt="2023-06-14T15:03:12.485" v="6493" actId="478"/>
          <ac:spMkLst>
            <pc:docMk/>
            <pc:sldMk cId="1611566037" sldId="1363"/>
            <ac:spMk id="4" creationId="{7918690D-E9A9-2744-212E-3443A4DCA076}"/>
          </ac:spMkLst>
        </pc:spChg>
        <pc:spChg chg="add mod">
          <ac:chgData name="Zope Vedant" userId="d8a1c4c5-dd07-425c-ad2f-6288560414d0" providerId="ADAL" clId="{C8C1BCD0-B89C-4D87-8DC8-9E0CE1B199B1}" dt="2023-06-14T15:03:24.642" v="6496" actId="207"/>
          <ac:spMkLst>
            <pc:docMk/>
            <pc:sldMk cId="1611566037" sldId="1363"/>
            <ac:spMk id="5" creationId="{11B545FA-D4B1-5E51-40FB-B1C0B5B861B0}"/>
          </ac:spMkLst>
        </pc:spChg>
        <pc:spChg chg="add del mod">
          <ac:chgData name="Zope Vedant" userId="d8a1c4c5-dd07-425c-ad2f-6288560414d0" providerId="ADAL" clId="{C8C1BCD0-B89C-4D87-8DC8-9E0CE1B199B1}" dt="2023-06-14T15:02:47.138" v="6488" actId="478"/>
          <ac:spMkLst>
            <pc:docMk/>
            <pc:sldMk cId="1611566037" sldId="1363"/>
            <ac:spMk id="6" creationId="{937C688D-FF7E-0F92-B1B7-C2518656BF54}"/>
          </ac:spMkLst>
        </pc:spChg>
        <pc:spChg chg="add mod">
          <ac:chgData name="Zope Vedant" userId="d8a1c4c5-dd07-425c-ad2f-6288560414d0" providerId="ADAL" clId="{C8C1BCD0-B89C-4D87-8DC8-9E0CE1B199B1}" dt="2023-06-14T15:04:18.043" v="6500" actId="1076"/>
          <ac:spMkLst>
            <pc:docMk/>
            <pc:sldMk cId="1611566037" sldId="1363"/>
            <ac:spMk id="10" creationId="{825DDE89-4FCC-3756-972E-661933CCACB1}"/>
          </ac:spMkLst>
        </pc:spChg>
        <pc:spChg chg="add mod">
          <ac:chgData name="Zope Vedant" userId="d8a1c4c5-dd07-425c-ad2f-6288560414d0" providerId="ADAL" clId="{C8C1BCD0-B89C-4D87-8DC8-9E0CE1B199B1}" dt="2023-06-14T15:04:14.793" v="6499" actId="1076"/>
          <ac:spMkLst>
            <pc:docMk/>
            <pc:sldMk cId="1611566037" sldId="1363"/>
            <ac:spMk id="12" creationId="{94CDC670-7E86-CC5D-FF88-19F6366B6000}"/>
          </ac:spMkLst>
        </pc:spChg>
        <pc:picChg chg="add mod">
          <ac:chgData name="Zope Vedant" userId="d8a1c4c5-dd07-425c-ad2f-6288560414d0" providerId="ADAL" clId="{C8C1BCD0-B89C-4D87-8DC8-9E0CE1B199B1}" dt="2023-06-14T15:04:11.176" v="6498" actId="1076"/>
          <ac:picMkLst>
            <pc:docMk/>
            <pc:sldMk cId="1611566037" sldId="1363"/>
            <ac:picMk id="7" creationId="{7682FA3F-800D-C764-6274-3019AE05E8E7}"/>
          </ac:picMkLst>
        </pc:picChg>
        <pc:picChg chg="add mod">
          <ac:chgData name="Zope Vedant" userId="d8a1c4c5-dd07-425c-ad2f-6288560414d0" providerId="ADAL" clId="{C8C1BCD0-B89C-4D87-8DC8-9E0CE1B199B1}" dt="2023-06-14T15:02:41.519" v="6487" actId="1037"/>
          <ac:picMkLst>
            <pc:docMk/>
            <pc:sldMk cId="1611566037" sldId="1363"/>
            <ac:picMk id="8" creationId="{2129DEA4-F7E0-F06B-BE1F-9F403DB18B3A}"/>
          </ac:picMkLst>
        </pc:picChg>
        <pc:picChg chg="add mod">
          <ac:chgData name="Zope Vedant" userId="d8a1c4c5-dd07-425c-ad2f-6288560414d0" providerId="ADAL" clId="{C8C1BCD0-B89C-4D87-8DC8-9E0CE1B199B1}" dt="2023-06-14T15:02:41.519" v="6487" actId="1037"/>
          <ac:picMkLst>
            <pc:docMk/>
            <pc:sldMk cId="1611566037" sldId="1363"/>
            <ac:picMk id="9" creationId="{729791B3-44DF-D025-93E0-9195CA6A308E}"/>
          </ac:picMkLst>
        </pc:picChg>
        <pc:picChg chg="add mod">
          <ac:chgData name="Zope Vedant" userId="d8a1c4c5-dd07-425c-ad2f-6288560414d0" providerId="ADAL" clId="{C8C1BCD0-B89C-4D87-8DC8-9E0CE1B199B1}" dt="2023-06-14T15:04:05.677" v="6497" actId="1076"/>
          <ac:picMkLst>
            <pc:docMk/>
            <pc:sldMk cId="1611566037" sldId="1363"/>
            <ac:picMk id="11" creationId="{0BD0E18B-561C-279C-7D3E-810B2E5DBBA6}"/>
          </ac:picMkLst>
        </pc:picChg>
      </pc:sldChg>
      <pc:sldChg chg="new del">
        <pc:chgData name="Zope Vedant" userId="d8a1c4c5-dd07-425c-ad2f-6288560414d0" providerId="ADAL" clId="{C8C1BCD0-B89C-4D87-8DC8-9E0CE1B199B1}" dt="2023-06-12T12:38:03.940" v="2097" actId="47"/>
        <pc:sldMkLst>
          <pc:docMk/>
          <pc:sldMk cId="96111903" sldId="1364"/>
        </pc:sldMkLst>
      </pc:sldChg>
      <pc:sldChg chg="addSp modSp new mod modAnim">
        <pc:chgData name="Zope Vedant" userId="d8a1c4c5-dd07-425c-ad2f-6288560414d0" providerId="ADAL" clId="{C8C1BCD0-B89C-4D87-8DC8-9E0CE1B199B1}" dt="2023-06-14T23:02:40.606" v="7393" actId="14100"/>
        <pc:sldMkLst>
          <pc:docMk/>
          <pc:sldMk cId="1314887363" sldId="1364"/>
        </pc:sldMkLst>
        <pc:spChg chg="mod">
          <ac:chgData name="Zope Vedant" userId="d8a1c4c5-dd07-425c-ad2f-6288560414d0" providerId="ADAL" clId="{C8C1BCD0-B89C-4D87-8DC8-9E0CE1B199B1}" dt="2023-06-14T22:40:38.073" v="7146" actId="15"/>
          <ac:spMkLst>
            <pc:docMk/>
            <pc:sldMk cId="1314887363" sldId="1364"/>
            <ac:spMk id="2" creationId="{E25B5B56-A74D-A0DE-B821-9F517887D55C}"/>
          </ac:spMkLst>
        </pc:spChg>
        <pc:spChg chg="mod">
          <ac:chgData name="Zope Vedant" userId="d8a1c4c5-dd07-425c-ad2f-6288560414d0" providerId="ADAL" clId="{C8C1BCD0-B89C-4D87-8DC8-9E0CE1B199B1}" dt="2023-06-14T13:56:06.359" v="6356" actId="123"/>
          <ac:spMkLst>
            <pc:docMk/>
            <pc:sldMk cId="1314887363" sldId="1364"/>
            <ac:spMk id="3" creationId="{F877CAF5-12EE-6441-47DB-B3BBFC0DCB4B}"/>
          </ac:spMkLst>
        </pc:spChg>
        <pc:spChg chg="add mod">
          <ac:chgData name="Zope Vedant" userId="d8a1c4c5-dd07-425c-ad2f-6288560414d0" providerId="ADAL" clId="{C8C1BCD0-B89C-4D87-8DC8-9E0CE1B199B1}" dt="2023-06-14T22:41:05.666" v="7152" actId="1076"/>
          <ac:spMkLst>
            <pc:docMk/>
            <pc:sldMk cId="1314887363" sldId="1364"/>
            <ac:spMk id="5" creationId="{F6D6F86E-90BD-4ECD-B169-00BEDF8D7A2F}"/>
          </ac:spMkLst>
        </pc:spChg>
        <pc:picChg chg="add mod">
          <ac:chgData name="Zope Vedant" userId="d8a1c4c5-dd07-425c-ad2f-6288560414d0" providerId="ADAL" clId="{C8C1BCD0-B89C-4D87-8DC8-9E0CE1B199B1}" dt="2023-06-14T23:02:40.606" v="7393" actId="14100"/>
          <ac:picMkLst>
            <pc:docMk/>
            <pc:sldMk cId="1314887363" sldId="1364"/>
            <ac:picMk id="4" creationId="{4198F5E0-6EC0-DD0C-F2D6-471CDF3141A9}"/>
          </ac:picMkLst>
        </pc:picChg>
      </pc:sldChg>
      <pc:sldChg chg="addSp delSp modSp new mod modAnim">
        <pc:chgData name="Zope Vedant" userId="d8a1c4c5-dd07-425c-ad2f-6288560414d0" providerId="ADAL" clId="{C8C1BCD0-B89C-4D87-8DC8-9E0CE1B199B1}" dt="2023-06-14T23:01:52.305" v="7390"/>
        <pc:sldMkLst>
          <pc:docMk/>
          <pc:sldMk cId="3048791065" sldId="1365"/>
        </pc:sldMkLst>
        <pc:spChg chg="mod">
          <ac:chgData name="Zope Vedant" userId="d8a1c4c5-dd07-425c-ad2f-6288560414d0" providerId="ADAL" clId="{C8C1BCD0-B89C-4D87-8DC8-9E0CE1B199B1}" dt="2023-06-14T14:03:39.104" v="6361" actId="123"/>
          <ac:spMkLst>
            <pc:docMk/>
            <pc:sldMk cId="3048791065" sldId="1365"/>
            <ac:spMk id="2" creationId="{2D9F621A-3D52-0BEE-53CA-E62DA0505C94}"/>
          </ac:spMkLst>
        </pc:spChg>
        <pc:spChg chg="mod">
          <ac:chgData name="Zope Vedant" userId="d8a1c4c5-dd07-425c-ad2f-6288560414d0" providerId="ADAL" clId="{C8C1BCD0-B89C-4D87-8DC8-9E0CE1B199B1}" dt="2023-06-12T21:33:42.431" v="3018" actId="368"/>
          <ac:spMkLst>
            <pc:docMk/>
            <pc:sldMk cId="3048791065" sldId="1365"/>
            <ac:spMk id="3" creationId="{92764ACA-214E-0A13-BF0F-B8A9329FE1DB}"/>
          </ac:spMkLst>
        </pc:spChg>
        <pc:spChg chg="add mod">
          <ac:chgData name="Zope Vedant" userId="d8a1c4c5-dd07-425c-ad2f-6288560414d0" providerId="ADAL" clId="{C8C1BCD0-B89C-4D87-8DC8-9E0CE1B199B1}" dt="2023-06-14T20:56:45.280" v="6585" actId="207"/>
          <ac:spMkLst>
            <pc:docMk/>
            <pc:sldMk cId="3048791065" sldId="1365"/>
            <ac:spMk id="5" creationId="{17AA4008-3CA5-8F12-495E-6A11FD9A8487}"/>
          </ac:spMkLst>
        </pc:spChg>
        <pc:spChg chg="add mod">
          <ac:chgData name="Zope Vedant" userId="d8a1c4c5-dd07-425c-ad2f-6288560414d0" providerId="ADAL" clId="{C8C1BCD0-B89C-4D87-8DC8-9E0CE1B199B1}" dt="2023-06-14T20:57:02.478" v="6587" actId="1076"/>
          <ac:spMkLst>
            <pc:docMk/>
            <pc:sldMk cId="3048791065" sldId="1365"/>
            <ac:spMk id="6" creationId="{389DCC8F-06D0-B528-E718-E92AE373DF1B}"/>
          </ac:spMkLst>
        </pc:spChg>
        <pc:spChg chg="add mod">
          <ac:chgData name="Zope Vedant" userId="d8a1c4c5-dd07-425c-ad2f-6288560414d0" providerId="ADAL" clId="{C8C1BCD0-B89C-4D87-8DC8-9E0CE1B199B1}" dt="2023-06-14T21:00:18.797" v="6614" actId="1582"/>
          <ac:spMkLst>
            <pc:docMk/>
            <pc:sldMk cId="3048791065" sldId="1365"/>
            <ac:spMk id="7" creationId="{6BFC411A-B271-9FAA-9F46-39E19186B6C8}"/>
          </ac:spMkLst>
        </pc:spChg>
        <pc:spChg chg="add del mod">
          <ac:chgData name="Zope Vedant" userId="d8a1c4c5-dd07-425c-ad2f-6288560414d0" providerId="ADAL" clId="{C8C1BCD0-B89C-4D87-8DC8-9E0CE1B199B1}" dt="2023-06-14T20:59:17.125" v="6609" actId="11529"/>
          <ac:spMkLst>
            <pc:docMk/>
            <pc:sldMk cId="3048791065" sldId="1365"/>
            <ac:spMk id="8" creationId="{FD29D459-3D9C-25C2-3BC5-C9E56EE1EC58}"/>
          </ac:spMkLst>
        </pc:spChg>
        <pc:spChg chg="add mod">
          <ac:chgData name="Zope Vedant" userId="d8a1c4c5-dd07-425c-ad2f-6288560414d0" providerId="ADAL" clId="{C8C1BCD0-B89C-4D87-8DC8-9E0CE1B199B1}" dt="2023-06-14T21:00:09.947" v="6613" actId="1582"/>
          <ac:spMkLst>
            <pc:docMk/>
            <pc:sldMk cId="3048791065" sldId="1365"/>
            <ac:spMk id="9" creationId="{FF85BA4F-81F5-DE38-B861-9A85E3D0A82C}"/>
          </ac:spMkLst>
        </pc:spChg>
        <pc:spChg chg="add mod">
          <ac:chgData name="Zope Vedant" userId="d8a1c4c5-dd07-425c-ad2f-6288560414d0" providerId="ADAL" clId="{C8C1BCD0-B89C-4D87-8DC8-9E0CE1B199B1}" dt="2023-06-14T21:00:52.606" v="6619" actId="13822"/>
          <ac:spMkLst>
            <pc:docMk/>
            <pc:sldMk cId="3048791065" sldId="1365"/>
            <ac:spMk id="10" creationId="{93BBA7FA-0853-69B5-317B-83AAE8AE0C70}"/>
          </ac:spMkLst>
        </pc:spChg>
        <pc:picChg chg="add del mod">
          <ac:chgData name="Zope Vedant" userId="d8a1c4c5-dd07-425c-ad2f-6288560414d0" providerId="ADAL" clId="{C8C1BCD0-B89C-4D87-8DC8-9E0CE1B199B1}" dt="2023-06-14T20:59:12.966" v="6602" actId="478"/>
          <ac:picMkLst>
            <pc:docMk/>
            <pc:sldMk cId="3048791065" sldId="1365"/>
            <ac:picMk id="4" creationId="{AAEB92E2-6E0B-5587-C070-061F4CCEAFA4}"/>
          </ac:picMkLst>
        </pc:picChg>
        <pc:cxnChg chg="add mod">
          <ac:chgData name="Zope Vedant" userId="d8a1c4c5-dd07-425c-ad2f-6288560414d0" providerId="ADAL" clId="{C8C1BCD0-B89C-4D87-8DC8-9E0CE1B199B1}" dt="2023-06-14T21:21:10.311" v="6626" actId="1582"/>
          <ac:cxnSpMkLst>
            <pc:docMk/>
            <pc:sldMk cId="3048791065" sldId="1365"/>
            <ac:cxnSpMk id="12" creationId="{540D4C45-3890-14D1-D07C-7C9ED03F10A7}"/>
          </ac:cxnSpMkLst>
        </pc:cxnChg>
      </pc:sldChg>
      <pc:sldChg chg="addSp modSp new mod">
        <pc:chgData name="Zope Vedant" userId="d8a1c4c5-dd07-425c-ad2f-6288560414d0" providerId="ADAL" clId="{C8C1BCD0-B89C-4D87-8DC8-9E0CE1B199B1}" dt="2023-06-14T22:51:35.279" v="7231" actId="1076"/>
        <pc:sldMkLst>
          <pc:docMk/>
          <pc:sldMk cId="1336057308" sldId="1366"/>
        </pc:sldMkLst>
        <pc:spChg chg="mod">
          <ac:chgData name="Zope Vedant" userId="d8a1c4c5-dd07-425c-ad2f-6288560414d0" providerId="ADAL" clId="{C8C1BCD0-B89C-4D87-8DC8-9E0CE1B199B1}" dt="2023-06-14T22:51:18.854" v="7229" actId="20577"/>
          <ac:spMkLst>
            <pc:docMk/>
            <pc:sldMk cId="1336057308" sldId="1366"/>
            <ac:spMk id="2" creationId="{09C27194-50AD-7321-F15C-42B8C5C0F7A5}"/>
          </ac:spMkLst>
        </pc:spChg>
        <pc:spChg chg="mod">
          <ac:chgData name="Zope Vedant" userId="d8a1c4c5-dd07-425c-ad2f-6288560414d0" providerId="ADAL" clId="{C8C1BCD0-B89C-4D87-8DC8-9E0CE1B199B1}" dt="2023-06-13T11:02:36.775" v="3432" actId="20577"/>
          <ac:spMkLst>
            <pc:docMk/>
            <pc:sldMk cId="1336057308" sldId="1366"/>
            <ac:spMk id="3" creationId="{E0C53595-00EC-53C8-BB36-A67173057444}"/>
          </ac:spMkLst>
        </pc:spChg>
        <pc:spChg chg="add mod">
          <ac:chgData name="Zope Vedant" userId="d8a1c4c5-dd07-425c-ad2f-6288560414d0" providerId="ADAL" clId="{C8C1BCD0-B89C-4D87-8DC8-9E0CE1B199B1}" dt="2023-06-14T22:46:02.673" v="7186" actId="208"/>
          <ac:spMkLst>
            <pc:docMk/>
            <pc:sldMk cId="1336057308" sldId="1366"/>
            <ac:spMk id="6" creationId="{833F1814-E4F4-6C5E-49F2-C22FA12ED3FE}"/>
          </ac:spMkLst>
        </pc:spChg>
        <pc:spChg chg="add mod">
          <ac:chgData name="Zope Vedant" userId="d8a1c4c5-dd07-425c-ad2f-6288560414d0" providerId="ADAL" clId="{C8C1BCD0-B89C-4D87-8DC8-9E0CE1B199B1}" dt="2023-06-14T22:46:30.397" v="7193" actId="1038"/>
          <ac:spMkLst>
            <pc:docMk/>
            <pc:sldMk cId="1336057308" sldId="1366"/>
            <ac:spMk id="7" creationId="{BEA544D4-47D4-F1BF-095C-B55E4FA39BAC}"/>
          </ac:spMkLst>
        </pc:spChg>
        <pc:spChg chg="add mod">
          <ac:chgData name="Zope Vedant" userId="d8a1c4c5-dd07-425c-ad2f-6288560414d0" providerId="ADAL" clId="{C8C1BCD0-B89C-4D87-8DC8-9E0CE1B199B1}" dt="2023-06-14T22:47:04.511" v="7202" actId="688"/>
          <ac:spMkLst>
            <pc:docMk/>
            <pc:sldMk cId="1336057308" sldId="1366"/>
            <ac:spMk id="8" creationId="{BBAB11EF-775B-7911-58F8-D3847DC26647}"/>
          </ac:spMkLst>
        </pc:spChg>
        <pc:picChg chg="add mod modCrop">
          <ac:chgData name="Zope Vedant" userId="d8a1c4c5-dd07-425c-ad2f-6288560414d0" providerId="ADAL" clId="{C8C1BCD0-B89C-4D87-8DC8-9E0CE1B199B1}" dt="2023-06-14T22:51:35.279" v="7231" actId="1076"/>
          <ac:picMkLst>
            <pc:docMk/>
            <pc:sldMk cId="1336057308" sldId="1366"/>
            <ac:picMk id="5" creationId="{4B5A567C-CDEB-47C9-EAD2-A157D5494A02}"/>
          </ac:picMkLst>
        </pc:picChg>
      </pc:sldChg>
      <pc:sldChg chg="modSp new mod modAnim">
        <pc:chgData name="Zope Vedant" userId="d8a1c4c5-dd07-425c-ad2f-6288560414d0" providerId="ADAL" clId="{C8C1BCD0-B89C-4D87-8DC8-9E0CE1B199B1}" dt="2023-06-14T23:00:54.071" v="7384"/>
        <pc:sldMkLst>
          <pc:docMk/>
          <pc:sldMk cId="2721675918" sldId="1367"/>
        </pc:sldMkLst>
        <pc:spChg chg="mod">
          <ac:chgData name="Zope Vedant" userId="d8a1c4c5-dd07-425c-ad2f-6288560414d0" providerId="ADAL" clId="{C8C1BCD0-B89C-4D87-8DC8-9E0CE1B199B1}" dt="2023-06-14T21:23:30.599" v="6687" actId="20577"/>
          <ac:spMkLst>
            <pc:docMk/>
            <pc:sldMk cId="2721675918" sldId="1367"/>
            <ac:spMk id="2" creationId="{87EFD691-3955-4993-D64E-AA7882CDA7DA}"/>
          </ac:spMkLst>
        </pc:spChg>
        <pc:spChg chg="mod">
          <ac:chgData name="Zope Vedant" userId="d8a1c4c5-dd07-425c-ad2f-6288560414d0" providerId="ADAL" clId="{C8C1BCD0-B89C-4D87-8DC8-9E0CE1B199B1}" dt="2023-06-13T11:42:49.034" v="3520" actId="20577"/>
          <ac:spMkLst>
            <pc:docMk/>
            <pc:sldMk cId="2721675918" sldId="1367"/>
            <ac:spMk id="3" creationId="{8A06DAF6-3950-2134-B010-F90485A5DA51}"/>
          </ac:spMkLst>
        </pc:spChg>
      </pc:sldChg>
      <pc:sldChg chg="addSp delSp modSp new mod delAnim modAnim">
        <pc:chgData name="Zope Vedant" userId="d8a1c4c5-dd07-425c-ad2f-6288560414d0" providerId="ADAL" clId="{C8C1BCD0-B89C-4D87-8DC8-9E0CE1B199B1}" dt="2023-06-14T23:00:03.477" v="7381"/>
        <pc:sldMkLst>
          <pc:docMk/>
          <pc:sldMk cId="1425671817" sldId="1368"/>
        </pc:sldMkLst>
        <pc:spChg chg="del">
          <ac:chgData name="Zope Vedant" userId="d8a1c4c5-dd07-425c-ad2f-6288560414d0" providerId="ADAL" clId="{C8C1BCD0-B89C-4D87-8DC8-9E0CE1B199B1}" dt="2023-06-13T11:46:29.950" v="3605" actId="478"/>
          <ac:spMkLst>
            <pc:docMk/>
            <pc:sldMk cId="1425671817" sldId="1368"/>
            <ac:spMk id="2" creationId="{DF920CE1-E18A-1D42-1DCF-C13273A7D8A4}"/>
          </ac:spMkLst>
        </pc:spChg>
        <pc:spChg chg="mod">
          <ac:chgData name="Zope Vedant" userId="d8a1c4c5-dd07-425c-ad2f-6288560414d0" providerId="ADAL" clId="{C8C1BCD0-B89C-4D87-8DC8-9E0CE1B199B1}" dt="2023-06-14T09:05:43.700" v="5865" actId="20577"/>
          <ac:spMkLst>
            <pc:docMk/>
            <pc:sldMk cId="1425671817" sldId="1368"/>
            <ac:spMk id="3" creationId="{6F4BB731-E893-923C-773B-F1239C5DC186}"/>
          </ac:spMkLst>
        </pc:spChg>
        <pc:spChg chg="add mod">
          <ac:chgData name="Zope Vedant" userId="d8a1c4c5-dd07-425c-ad2f-6288560414d0" providerId="ADAL" clId="{C8C1BCD0-B89C-4D87-8DC8-9E0CE1B199B1}" dt="2023-06-13T12:13:01.201" v="4423" actId="1036"/>
          <ac:spMkLst>
            <pc:docMk/>
            <pc:sldMk cId="1425671817" sldId="1368"/>
            <ac:spMk id="4" creationId="{B5AA938C-66E7-BCB2-1857-F70D77B9F930}"/>
          </ac:spMkLst>
        </pc:spChg>
        <pc:spChg chg="add mod">
          <ac:chgData name="Zope Vedant" userId="d8a1c4c5-dd07-425c-ad2f-6288560414d0" providerId="ADAL" clId="{C8C1BCD0-B89C-4D87-8DC8-9E0CE1B199B1}" dt="2023-06-13T12:13:01.201" v="4423" actId="1036"/>
          <ac:spMkLst>
            <pc:docMk/>
            <pc:sldMk cId="1425671817" sldId="1368"/>
            <ac:spMk id="5" creationId="{7299240E-1AC9-BBDC-0B87-EDE891A659F6}"/>
          </ac:spMkLst>
        </pc:spChg>
        <pc:spChg chg="add mod">
          <ac:chgData name="Zope Vedant" userId="d8a1c4c5-dd07-425c-ad2f-6288560414d0" providerId="ADAL" clId="{C8C1BCD0-B89C-4D87-8DC8-9E0CE1B199B1}" dt="2023-06-13T12:13:01.201" v="4423" actId="1036"/>
          <ac:spMkLst>
            <pc:docMk/>
            <pc:sldMk cId="1425671817" sldId="1368"/>
            <ac:spMk id="6" creationId="{CE85AB69-1A2C-4827-B8B1-ADF8C83F598D}"/>
          </ac:spMkLst>
        </pc:spChg>
        <pc:spChg chg="add mod">
          <ac:chgData name="Zope Vedant" userId="d8a1c4c5-dd07-425c-ad2f-6288560414d0" providerId="ADAL" clId="{C8C1BCD0-B89C-4D87-8DC8-9E0CE1B199B1}" dt="2023-06-13T12:13:01.201" v="4423" actId="1036"/>
          <ac:spMkLst>
            <pc:docMk/>
            <pc:sldMk cId="1425671817" sldId="1368"/>
            <ac:spMk id="7" creationId="{6B3DAA9F-F709-BA8F-D07D-D3DFF627BB49}"/>
          </ac:spMkLst>
        </pc:spChg>
        <pc:spChg chg="add mod">
          <ac:chgData name="Zope Vedant" userId="d8a1c4c5-dd07-425c-ad2f-6288560414d0" providerId="ADAL" clId="{C8C1BCD0-B89C-4D87-8DC8-9E0CE1B199B1}" dt="2023-06-13T12:13:01.201" v="4423" actId="1036"/>
          <ac:spMkLst>
            <pc:docMk/>
            <pc:sldMk cId="1425671817" sldId="1368"/>
            <ac:spMk id="8" creationId="{414971FE-E315-02C4-B76A-DDAC1F49F6B5}"/>
          </ac:spMkLst>
        </pc:spChg>
        <pc:spChg chg="add mod">
          <ac:chgData name="Zope Vedant" userId="d8a1c4c5-dd07-425c-ad2f-6288560414d0" providerId="ADAL" clId="{C8C1BCD0-B89C-4D87-8DC8-9E0CE1B199B1}" dt="2023-06-13T12:19:37.776" v="4645" actId="1036"/>
          <ac:spMkLst>
            <pc:docMk/>
            <pc:sldMk cId="1425671817" sldId="1368"/>
            <ac:spMk id="9" creationId="{403D07C6-C36C-1FB8-8FA4-6BE09DB0833F}"/>
          </ac:spMkLst>
        </pc:spChg>
        <pc:spChg chg="add mod">
          <ac:chgData name="Zope Vedant" userId="d8a1c4c5-dd07-425c-ad2f-6288560414d0" providerId="ADAL" clId="{C8C1BCD0-B89C-4D87-8DC8-9E0CE1B199B1}" dt="2023-06-13T12:13:01.201" v="4423" actId="1036"/>
          <ac:spMkLst>
            <pc:docMk/>
            <pc:sldMk cId="1425671817" sldId="1368"/>
            <ac:spMk id="10" creationId="{BF3D4BA6-E84F-8797-243D-02B2BE08907B}"/>
          </ac:spMkLst>
        </pc:spChg>
        <pc:spChg chg="add del mod">
          <ac:chgData name="Zope Vedant" userId="d8a1c4c5-dd07-425c-ad2f-6288560414d0" providerId="ADAL" clId="{C8C1BCD0-B89C-4D87-8DC8-9E0CE1B199B1}" dt="2023-06-13T12:13:47.469" v="4470" actId="478"/>
          <ac:spMkLst>
            <pc:docMk/>
            <pc:sldMk cId="1425671817" sldId="1368"/>
            <ac:spMk id="11" creationId="{708B35F4-C609-574E-5614-318F244FC00C}"/>
          </ac:spMkLst>
        </pc:spChg>
        <pc:spChg chg="add del mod">
          <ac:chgData name="Zope Vedant" userId="d8a1c4c5-dd07-425c-ad2f-6288560414d0" providerId="ADAL" clId="{C8C1BCD0-B89C-4D87-8DC8-9E0CE1B199B1}" dt="2023-06-13T12:13:45.267" v="4468" actId="478"/>
          <ac:spMkLst>
            <pc:docMk/>
            <pc:sldMk cId="1425671817" sldId="1368"/>
            <ac:spMk id="12" creationId="{81D0DDB3-C89F-8BF2-F75F-E1805A4FDDAF}"/>
          </ac:spMkLst>
        </pc:spChg>
        <pc:spChg chg="add del mod">
          <ac:chgData name="Zope Vedant" userId="d8a1c4c5-dd07-425c-ad2f-6288560414d0" providerId="ADAL" clId="{C8C1BCD0-B89C-4D87-8DC8-9E0CE1B199B1}" dt="2023-06-13T12:13:45.789" v="4469" actId="478"/>
          <ac:spMkLst>
            <pc:docMk/>
            <pc:sldMk cId="1425671817" sldId="1368"/>
            <ac:spMk id="13" creationId="{EC170F71-2C25-8253-E048-8FEF87E53E72}"/>
          </ac:spMkLst>
        </pc:spChg>
        <pc:spChg chg="add mod">
          <ac:chgData name="Zope Vedant" userId="d8a1c4c5-dd07-425c-ad2f-6288560414d0" providerId="ADAL" clId="{C8C1BCD0-B89C-4D87-8DC8-9E0CE1B199B1}" dt="2023-06-13T12:13:01.201" v="4423" actId="1036"/>
          <ac:spMkLst>
            <pc:docMk/>
            <pc:sldMk cId="1425671817" sldId="1368"/>
            <ac:spMk id="14" creationId="{D321F911-8318-74FA-C2A1-53E2E1990D8B}"/>
          </ac:spMkLst>
        </pc:spChg>
        <pc:spChg chg="add mod">
          <ac:chgData name="Zope Vedant" userId="d8a1c4c5-dd07-425c-ad2f-6288560414d0" providerId="ADAL" clId="{C8C1BCD0-B89C-4D87-8DC8-9E0CE1B199B1}" dt="2023-06-13T12:13:01.201" v="4423" actId="1036"/>
          <ac:spMkLst>
            <pc:docMk/>
            <pc:sldMk cId="1425671817" sldId="1368"/>
            <ac:spMk id="24" creationId="{22582E64-46F5-D6C2-64B3-5747C729A277}"/>
          </ac:spMkLst>
        </pc:spChg>
        <pc:spChg chg="add mod">
          <ac:chgData name="Zope Vedant" userId="d8a1c4c5-dd07-425c-ad2f-6288560414d0" providerId="ADAL" clId="{C8C1BCD0-B89C-4D87-8DC8-9E0CE1B199B1}" dt="2023-06-13T12:13:01.201" v="4423" actId="1036"/>
          <ac:spMkLst>
            <pc:docMk/>
            <pc:sldMk cId="1425671817" sldId="1368"/>
            <ac:spMk id="50" creationId="{255FDBCC-77C3-F83A-76EE-B4763D5E44F1}"/>
          </ac:spMkLst>
        </pc:spChg>
        <pc:spChg chg="add mod">
          <ac:chgData name="Zope Vedant" userId="d8a1c4c5-dd07-425c-ad2f-6288560414d0" providerId="ADAL" clId="{C8C1BCD0-B89C-4D87-8DC8-9E0CE1B199B1}" dt="2023-06-13T12:21:31.298" v="4674" actId="20577"/>
          <ac:spMkLst>
            <pc:docMk/>
            <pc:sldMk cId="1425671817" sldId="1368"/>
            <ac:spMk id="51" creationId="{225D736F-7FB4-53ED-B429-1816F805D75D}"/>
          </ac:spMkLst>
        </pc:spChg>
        <pc:spChg chg="add mod">
          <ac:chgData name="Zope Vedant" userId="d8a1c4c5-dd07-425c-ad2f-6288560414d0" providerId="ADAL" clId="{C8C1BCD0-B89C-4D87-8DC8-9E0CE1B199B1}" dt="2023-06-13T12:13:01.201" v="4423" actId="1036"/>
          <ac:spMkLst>
            <pc:docMk/>
            <pc:sldMk cId="1425671817" sldId="1368"/>
            <ac:spMk id="52" creationId="{B6A8E7DA-4BDB-DE32-E822-3D1A29CC77AF}"/>
          </ac:spMkLst>
        </pc:spChg>
        <pc:spChg chg="add mod">
          <ac:chgData name="Zope Vedant" userId="d8a1c4c5-dd07-425c-ad2f-6288560414d0" providerId="ADAL" clId="{C8C1BCD0-B89C-4D87-8DC8-9E0CE1B199B1}" dt="2023-06-13T12:13:01.201" v="4423" actId="1036"/>
          <ac:spMkLst>
            <pc:docMk/>
            <pc:sldMk cId="1425671817" sldId="1368"/>
            <ac:spMk id="53" creationId="{084C38B9-090E-4648-F570-9EE5534B307D}"/>
          </ac:spMkLst>
        </pc:spChg>
        <pc:spChg chg="add mod">
          <ac:chgData name="Zope Vedant" userId="d8a1c4c5-dd07-425c-ad2f-6288560414d0" providerId="ADAL" clId="{C8C1BCD0-B89C-4D87-8DC8-9E0CE1B199B1}" dt="2023-06-13T12:13:01.201" v="4423" actId="1036"/>
          <ac:spMkLst>
            <pc:docMk/>
            <pc:sldMk cId="1425671817" sldId="1368"/>
            <ac:spMk id="125" creationId="{69016CCF-C42F-1678-8B34-4DC4E1906A2B}"/>
          </ac:spMkLst>
        </pc:spChg>
        <pc:spChg chg="add del mod">
          <ac:chgData name="Zope Vedant" userId="d8a1c4c5-dd07-425c-ad2f-6288560414d0" providerId="ADAL" clId="{C8C1BCD0-B89C-4D87-8DC8-9E0CE1B199B1}" dt="2023-06-13T12:14:01.695" v="4477" actId="21"/>
          <ac:spMkLst>
            <pc:docMk/>
            <pc:sldMk cId="1425671817" sldId="1368"/>
            <ac:spMk id="126" creationId="{9EA8A24F-865A-3A4C-998F-D1E905AA78A2}"/>
          </ac:spMkLst>
        </pc:spChg>
        <pc:spChg chg="add mod">
          <ac:chgData name="Zope Vedant" userId="d8a1c4c5-dd07-425c-ad2f-6288560414d0" providerId="ADAL" clId="{C8C1BCD0-B89C-4D87-8DC8-9E0CE1B199B1}" dt="2023-06-14T22:59:00.367" v="7335" actId="14100"/>
          <ac:spMkLst>
            <pc:docMk/>
            <pc:sldMk cId="1425671817" sldId="1368"/>
            <ac:spMk id="137" creationId="{7898C036-222B-0D4D-E52A-0979892FAD0F}"/>
          </ac:spMkLst>
        </pc:spChg>
        <pc:spChg chg="add mod">
          <ac:chgData name="Zope Vedant" userId="d8a1c4c5-dd07-425c-ad2f-6288560414d0" providerId="ADAL" clId="{C8C1BCD0-B89C-4D87-8DC8-9E0CE1B199B1}" dt="2023-06-13T12:26:04.663" v="5083" actId="1038"/>
          <ac:spMkLst>
            <pc:docMk/>
            <pc:sldMk cId="1425671817" sldId="1368"/>
            <ac:spMk id="138" creationId="{6D1F2066-8CD8-5FCD-A573-2150E54BEFC4}"/>
          </ac:spMkLst>
        </pc:spChg>
        <pc:spChg chg="add mod">
          <ac:chgData name="Zope Vedant" userId="d8a1c4c5-dd07-425c-ad2f-6288560414d0" providerId="ADAL" clId="{C8C1BCD0-B89C-4D87-8DC8-9E0CE1B199B1}" dt="2023-06-13T12:18:26.238" v="4613" actId="1037"/>
          <ac:spMkLst>
            <pc:docMk/>
            <pc:sldMk cId="1425671817" sldId="1368"/>
            <ac:spMk id="139" creationId="{0EE519EC-05F3-EE6E-EAAD-F8567874716F}"/>
          </ac:spMkLst>
        </pc:spChg>
        <pc:spChg chg="add mod">
          <ac:chgData name="Zope Vedant" userId="d8a1c4c5-dd07-425c-ad2f-6288560414d0" providerId="ADAL" clId="{C8C1BCD0-B89C-4D87-8DC8-9E0CE1B199B1}" dt="2023-06-13T12:20:50.834" v="4670" actId="1038"/>
          <ac:spMkLst>
            <pc:docMk/>
            <pc:sldMk cId="1425671817" sldId="1368"/>
            <ac:spMk id="140" creationId="{161595E0-339D-8B13-6EC7-BFC808B6769D}"/>
          </ac:spMkLst>
        </pc:spChg>
        <pc:cxnChg chg="add del mod">
          <ac:chgData name="Zope Vedant" userId="d8a1c4c5-dd07-425c-ad2f-6288560414d0" providerId="ADAL" clId="{C8C1BCD0-B89C-4D87-8DC8-9E0CE1B199B1}" dt="2023-06-13T12:13:52.494" v="4473" actId="478"/>
          <ac:cxnSpMkLst>
            <pc:docMk/>
            <pc:sldMk cId="1425671817" sldId="1368"/>
            <ac:cxnSpMk id="15" creationId="{38BBF6F2-61A3-F9B8-933D-A69D4F489A92}"/>
          </ac:cxnSpMkLst>
        </pc:cxnChg>
        <pc:cxnChg chg="add del mod">
          <ac:chgData name="Zope Vedant" userId="d8a1c4c5-dd07-425c-ad2f-6288560414d0" providerId="ADAL" clId="{C8C1BCD0-B89C-4D87-8DC8-9E0CE1B199B1}" dt="2023-06-13T12:13:54.094" v="4474" actId="478"/>
          <ac:cxnSpMkLst>
            <pc:docMk/>
            <pc:sldMk cId="1425671817" sldId="1368"/>
            <ac:cxnSpMk id="16" creationId="{4C030D8E-65A7-9D94-CBE5-78EA98CB9A1A}"/>
          </ac:cxnSpMkLst>
        </pc:cxnChg>
        <pc:cxnChg chg="add del mod">
          <ac:chgData name="Zope Vedant" userId="d8a1c4c5-dd07-425c-ad2f-6288560414d0" providerId="ADAL" clId="{C8C1BCD0-B89C-4D87-8DC8-9E0CE1B199B1}" dt="2023-06-13T12:13:54.941" v="4475" actId="478"/>
          <ac:cxnSpMkLst>
            <pc:docMk/>
            <pc:sldMk cId="1425671817" sldId="1368"/>
            <ac:cxnSpMk id="17" creationId="{4399197E-B579-A664-EEAC-05455214B65A}"/>
          </ac:cxnSpMkLst>
        </pc:cxnChg>
        <pc:cxnChg chg="add mod">
          <ac:chgData name="Zope Vedant" userId="d8a1c4c5-dd07-425c-ad2f-6288560414d0" providerId="ADAL" clId="{C8C1BCD0-B89C-4D87-8DC8-9E0CE1B199B1}" dt="2023-06-13T12:13:01.201" v="4423" actId="1036"/>
          <ac:cxnSpMkLst>
            <pc:docMk/>
            <pc:sldMk cId="1425671817" sldId="1368"/>
            <ac:cxnSpMk id="18" creationId="{700B63A8-1656-6318-93F9-8C15E888AA8E}"/>
          </ac:cxnSpMkLst>
        </pc:cxnChg>
        <pc:cxnChg chg="add mod">
          <ac:chgData name="Zope Vedant" userId="d8a1c4c5-dd07-425c-ad2f-6288560414d0" providerId="ADAL" clId="{C8C1BCD0-B89C-4D87-8DC8-9E0CE1B199B1}" dt="2023-06-13T12:13:01.201" v="4423" actId="1036"/>
          <ac:cxnSpMkLst>
            <pc:docMk/>
            <pc:sldMk cId="1425671817" sldId="1368"/>
            <ac:cxnSpMk id="19" creationId="{2530A19A-5BAD-42FF-2E7C-B838F20753A6}"/>
          </ac:cxnSpMkLst>
        </pc:cxnChg>
        <pc:cxnChg chg="add mod">
          <ac:chgData name="Zope Vedant" userId="d8a1c4c5-dd07-425c-ad2f-6288560414d0" providerId="ADAL" clId="{C8C1BCD0-B89C-4D87-8DC8-9E0CE1B199B1}" dt="2023-06-13T12:13:01.201" v="4423" actId="1036"/>
          <ac:cxnSpMkLst>
            <pc:docMk/>
            <pc:sldMk cId="1425671817" sldId="1368"/>
            <ac:cxnSpMk id="20" creationId="{BA02B682-CB36-EBD7-E386-55829CBB75FF}"/>
          </ac:cxnSpMkLst>
        </pc:cxnChg>
        <pc:cxnChg chg="add mod">
          <ac:chgData name="Zope Vedant" userId="d8a1c4c5-dd07-425c-ad2f-6288560414d0" providerId="ADAL" clId="{C8C1BCD0-B89C-4D87-8DC8-9E0CE1B199B1}" dt="2023-06-13T12:13:01.201" v="4423" actId="1036"/>
          <ac:cxnSpMkLst>
            <pc:docMk/>
            <pc:sldMk cId="1425671817" sldId="1368"/>
            <ac:cxnSpMk id="21" creationId="{40A1A686-11C2-B849-DA91-51C1AF0FA16F}"/>
          </ac:cxnSpMkLst>
        </pc:cxnChg>
        <pc:cxnChg chg="add mod">
          <ac:chgData name="Zope Vedant" userId="d8a1c4c5-dd07-425c-ad2f-6288560414d0" providerId="ADAL" clId="{C8C1BCD0-B89C-4D87-8DC8-9E0CE1B199B1}" dt="2023-06-13T12:13:01.201" v="4423" actId="1036"/>
          <ac:cxnSpMkLst>
            <pc:docMk/>
            <pc:sldMk cId="1425671817" sldId="1368"/>
            <ac:cxnSpMk id="22" creationId="{81A26B20-36E1-100A-AC12-FB6921F6ECA7}"/>
          </ac:cxnSpMkLst>
        </pc:cxnChg>
        <pc:cxnChg chg="add mod">
          <ac:chgData name="Zope Vedant" userId="d8a1c4c5-dd07-425c-ad2f-6288560414d0" providerId="ADAL" clId="{C8C1BCD0-B89C-4D87-8DC8-9E0CE1B199B1}" dt="2023-06-13T12:13:01.201" v="4423" actId="1036"/>
          <ac:cxnSpMkLst>
            <pc:docMk/>
            <pc:sldMk cId="1425671817" sldId="1368"/>
            <ac:cxnSpMk id="23" creationId="{F8BDAF28-ACA8-10DA-4137-62135A5C9194}"/>
          </ac:cxnSpMkLst>
        </pc:cxnChg>
        <pc:cxnChg chg="add mod">
          <ac:chgData name="Zope Vedant" userId="d8a1c4c5-dd07-425c-ad2f-6288560414d0" providerId="ADAL" clId="{C8C1BCD0-B89C-4D87-8DC8-9E0CE1B199B1}" dt="2023-06-13T12:13:01.201" v="4423" actId="1036"/>
          <ac:cxnSpMkLst>
            <pc:docMk/>
            <pc:sldMk cId="1425671817" sldId="1368"/>
            <ac:cxnSpMk id="55" creationId="{9A0464F1-CB07-74CF-B9C9-65F9B8654F3D}"/>
          </ac:cxnSpMkLst>
        </pc:cxnChg>
        <pc:cxnChg chg="add mod">
          <ac:chgData name="Zope Vedant" userId="d8a1c4c5-dd07-425c-ad2f-6288560414d0" providerId="ADAL" clId="{C8C1BCD0-B89C-4D87-8DC8-9E0CE1B199B1}" dt="2023-06-13T12:13:01.201" v="4423" actId="1036"/>
          <ac:cxnSpMkLst>
            <pc:docMk/>
            <pc:sldMk cId="1425671817" sldId="1368"/>
            <ac:cxnSpMk id="60" creationId="{768B2F84-C51E-C8F8-CF9D-92239805582B}"/>
          </ac:cxnSpMkLst>
        </pc:cxnChg>
        <pc:cxnChg chg="add mod">
          <ac:chgData name="Zope Vedant" userId="d8a1c4c5-dd07-425c-ad2f-6288560414d0" providerId="ADAL" clId="{C8C1BCD0-B89C-4D87-8DC8-9E0CE1B199B1}" dt="2023-06-13T12:13:01.201" v="4423" actId="1036"/>
          <ac:cxnSpMkLst>
            <pc:docMk/>
            <pc:sldMk cId="1425671817" sldId="1368"/>
            <ac:cxnSpMk id="63" creationId="{383B2C3C-BB83-6436-FE41-6DBF309A3308}"/>
          </ac:cxnSpMkLst>
        </pc:cxnChg>
        <pc:cxnChg chg="add mod">
          <ac:chgData name="Zope Vedant" userId="d8a1c4c5-dd07-425c-ad2f-6288560414d0" providerId="ADAL" clId="{C8C1BCD0-B89C-4D87-8DC8-9E0CE1B199B1}" dt="2023-06-13T12:13:01.201" v="4423" actId="1036"/>
          <ac:cxnSpMkLst>
            <pc:docMk/>
            <pc:sldMk cId="1425671817" sldId="1368"/>
            <ac:cxnSpMk id="66" creationId="{169B700E-7E42-4A7B-3732-06E1AD6C77BE}"/>
          </ac:cxnSpMkLst>
        </pc:cxnChg>
        <pc:cxnChg chg="add mod">
          <ac:chgData name="Zope Vedant" userId="d8a1c4c5-dd07-425c-ad2f-6288560414d0" providerId="ADAL" clId="{C8C1BCD0-B89C-4D87-8DC8-9E0CE1B199B1}" dt="2023-06-13T12:13:01.201" v="4423" actId="1036"/>
          <ac:cxnSpMkLst>
            <pc:docMk/>
            <pc:sldMk cId="1425671817" sldId="1368"/>
            <ac:cxnSpMk id="70" creationId="{6CB1310E-B6FF-183C-341F-AD2281B674E7}"/>
          </ac:cxnSpMkLst>
        </pc:cxnChg>
        <pc:cxnChg chg="add mod">
          <ac:chgData name="Zope Vedant" userId="d8a1c4c5-dd07-425c-ad2f-6288560414d0" providerId="ADAL" clId="{C8C1BCD0-B89C-4D87-8DC8-9E0CE1B199B1}" dt="2023-06-13T12:13:01.201" v="4423" actId="1036"/>
          <ac:cxnSpMkLst>
            <pc:docMk/>
            <pc:sldMk cId="1425671817" sldId="1368"/>
            <ac:cxnSpMk id="84" creationId="{78315DD1-2D5C-3948-A48B-F59C01B60545}"/>
          </ac:cxnSpMkLst>
        </pc:cxnChg>
        <pc:cxnChg chg="add mod">
          <ac:chgData name="Zope Vedant" userId="d8a1c4c5-dd07-425c-ad2f-6288560414d0" providerId="ADAL" clId="{C8C1BCD0-B89C-4D87-8DC8-9E0CE1B199B1}" dt="2023-06-13T12:13:01.201" v="4423" actId="1036"/>
          <ac:cxnSpMkLst>
            <pc:docMk/>
            <pc:sldMk cId="1425671817" sldId="1368"/>
            <ac:cxnSpMk id="87" creationId="{E915D713-46ED-1418-E96B-3F6740647DF6}"/>
          </ac:cxnSpMkLst>
        </pc:cxnChg>
        <pc:cxnChg chg="add mod">
          <ac:chgData name="Zope Vedant" userId="d8a1c4c5-dd07-425c-ad2f-6288560414d0" providerId="ADAL" clId="{C8C1BCD0-B89C-4D87-8DC8-9E0CE1B199B1}" dt="2023-06-13T12:13:01.201" v="4423" actId="1036"/>
          <ac:cxnSpMkLst>
            <pc:docMk/>
            <pc:sldMk cId="1425671817" sldId="1368"/>
            <ac:cxnSpMk id="90" creationId="{061A65C2-187C-4381-0192-1BF0932900CB}"/>
          </ac:cxnSpMkLst>
        </pc:cxnChg>
        <pc:cxnChg chg="add del mod">
          <ac:chgData name="Zope Vedant" userId="d8a1c4c5-dd07-425c-ad2f-6288560414d0" providerId="ADAL" clId="{C8C1BCD0-B89C-4D87-8DC8-9E0CE1B199B1}" dt="2023-06-13T12:13:49.935" v="4472" actId="478"/>
          <ac:cxnSpMkLst>
            <pc:docMk/>
            <pc:sldMk cId="1425671817" sldId="1368"/>
            <ac:cxnSpMk id="93" creationId="{EAA73882-01C5-5D33-DED4-6F7B95A399DE}"/>
          </ac:cxnSpMkLst>
        </pc:cxnChg>
        <pc:cxnChg chg="add mod">
          <ac:chgData name="Zope Vedant" userId="d8a1c4c5-dd07-425c-ad2f-6288560414d0" providerId="ADAL" clId="{C8C1BCD0-B89C-4D87-8DC8-9E0CE1B199B1}" dt="2023-06-13T12:13:01.201" v="4423" actId="1036"/>
          <ac:cxnSpMkLst>
            <pc:docMk/>
            <pc:sldMk cId="1425671817" sldId="1368"/>
            <ac:cxnSpMk id="103" creationId="{AA4345E3-4CD7-FD45-532C-E59B6884EBEC}"/>
          </ac:cxnSpMkLst>
        </pc:cxnChg>
        <pc:cxnChg chg="add mod">
          <ac:chgData name="Zope Vedant" userId="d8a1c4c5-dd07-425c-ad2f-6288560414d0" providerId="ADAL" clId="{C8C1BCD0-B89C-4D87-8DC8-9E0CE1B199B1}" dt="2023-06-13T12:13:01.201" v="4423" actId="1036"/>
          <ac:cxnSpMkLst>
            <pc:docMk/>
            <pc:sldMk cId="1425671817" sldId="1368"/>
            <ac:cxnSpMk id="118" creationId="{BE66B0D2-6C3E-7C29-A597-D083B35360C2}"/>
          </ac:cxnSpMkLst>
        </pc:cxnChg>
        <pc:cxnChg chg="add mod">
          <ac:chgData name="Zope Vedant" userId="d8a1c4c5-dd07-425c-ad2f-6288560414d0" providerId="ADAL" clId="{C8C1BCD0-B89C-4D87-8DC8-9E0CE1B199B1}" dt="2023-06-13T12:13:01.201" v="4423" actId="1036"/>
          <ac:cxnSpMkLst>
            <pc:docMk/>
            <pc:sldMk cId="1425671817" sldId="1368"/>
            <ac:cxnSpMk id="122" creationId="{05A2324C-4DB3-3C3F-317C-DF810544AE2C}"/>
          </ac:cxnSpMkLst>
        </pc:cxnChg>
        <pc:cxnChg chg="add mod">
          <ac:chgData name="Zope Vedant" userId="d8a1c4c5-dd07-425c-ad2f-6288560414d0" providerId="ADAL" clId="{C8C1BCD0-B89C-4D87-8DC8-9E0CE1B199B1}" dt="2023-06-13T12:14:01.695" v="4477" actId="21"/>
          <ac:cxnSpMkLst>
            <pc:docMk/>
            <pc:sldMk cId="1425671817" sldId="1368"/>
            <ac:cxnSpMk id="128" creationId="{A466980E-C144-356E-2F35-9E10CCD87DDA}"/>
          </ac:cxnSpMkLst>
        </pc:cxnChg>
        <pc:cxnChg chg="add mod">
          <ac:chgData name="Zope Vedant" userId="d8a1c4c5-dd07-425c-ad2f-6288560414d0" providerId="ADAL" clId="{C8C1BCD0-B89C-4D87-8DC8-9E0CE1B199B1}" dt="2023-06-13T12:20:50.834" v="4670" actId="1038"/>
          <ac:cxnSpMkLst>
            <pc:docMk/>
            <pc:sldMk cId="1425671817" sldId="1368"/>
            <ac:cxnSpMk id="142" creationId="{F43FE3D6-FBB5-8FCA-BE40-E0BD9D516949}"/>
          </ac:cxnSpMkLst>
        </pc:cxnChg>
        <pc:cxnChg chg="add mod">
          <ac:chgData name="Zope Vedant" userId="d8a1c4c5-dd07-425c-ad2f-6288560414d0" providerId="ADAL" clId="{C8C1BCD0-B89C-4D87-8DC8-9E0CE1B199B1}" dt="2023-06-13T12:25:50.422" v="5082" actId="14100"/>
          <ac:cxnSpMkLst>
            <pc:docMk/>
            <pc:sldMk cId="1425671817" sldId="1368"/>
            <ac:cxnSpMk id="145" creationId="{EBD7DF1C-A698-53C1-7969-A013DC04DF92}"/>
          </ac:cxnSpMkLst>
        </pc:cxnChg>
        <pc:cxnChg chg="add mod">
          <ac:chgData name="Zope Vedant" userId="d8a1c4c5-dd07-425c-ad2f-6288560414d0" providerId="ADAL" clId="{C8C1BCD0-B89C-4D87-8DC8-9E0CE1B199B1}" dt="2023-06-13T12:26:04.663" v="5083" actId="1038"/>
          <ac:cxnSpMkLst>
            <pc:docMk/>
            <pc:sldMk cId="1425671817" sldId="1368"/>
            <ac:cxnSpMk id="148" creationId="{95F6C0B0-4E35-ADCA-E59C-53374E7A02C6}"/>
          </ac:cxnSpMkLst>
        </pc:cxnChg>
        <pc:cxnChg chg="add mod">
          <ac:chgData name="Zope Vedant" userId="d8a1c4c5-dd07-425c-ad2f-6288560414d0" providerId="ADAL" clId="{C8C1BCD0-B89C-4D87-8DC8-9E0CE1B199B1}" dt="2023-06-13T12:20:21.814" v="4651" actId="208"/>
          <ac:cxnSpMkLst>
            <pc:docMk/>
            <pc:sldMk cId="1425671817" sldId="1368"/>
            <ac:cxnSpMk id="151" creationId="{28DAFCD8-02F6-7112-92C8-50E5E8EF3233}"/>
          </ac:cxnSpMkLst>
        </pc:cxnChg>
        <pc:cxnChg chg="add mod">
          <ac:chgData name="Zope Vedant" userId="d8a1c4c5-dd07-425c-ad2f-6288560414d0" providerId="ADAL" clId="{C8C1BCD0-B89C-4D87-8DC8-9E0CE1B199B1}" dt="2023-06-13T12:20:21.814" v="4651" actId="208"/>
          <ac:cxnSpMkLst>
            <pc:docMk/>
            <pc:sldMk cId="1425671817" sldId="1368"/>
            <ac:cxnSpMk id="157" creationId="{51CA5655-FE53-0E74-CB68-0FD8C9640326}"/>
          </ac:cxnSpMkLst>
        </pc:cxnChg>
        <pc:cxnChg chg="add mod">
          <ac:chgData name="Zope Vedant" userId="d8a1c4c5-dd07-425c-ad2f-6288560414d0" providerId="ADAL" clId="{C8C1BCD0-B89C-4D87-8DC8-9E0CE1B199B1}" dt="2023-06-13T12:20:21.814" v="4651" actId="208"/>
          <ac:cxnSpMkLst>
            <pc:docMk/>
            <pc:sldMk cId="1425671817" sldId="1368"/>
            <ac:cxnSpMk id="161" creationId="{7A8A6A47-84B5-F9D0-A91B-FC39F86AD59B}"/>
          </ac:cxnSpMkLst>
        </pc:cxnChg>
      </pc:sldChg>
      <pc:sldChg chg="modSp new mod ord">
        <pc:chgData name="Zope Vedant" userId="d8a1c4c5-dd07-425c-ad2f-6288560414d0" providerId="ADAL" clId="{C8C1BCD0-B89C-4D87-8DC8-9E0CE1B199B1}" dt="2023-06-14T22:41:58.014" v="7159" actId="20577"/>
        <pc:sldMkLst>
          <pc:docMk/>
          <pc:sldMk cId="2392873474" sldId="1369"/>
        </pc:sldMkLst>
        <pc:spChg chg="mod">
          <ac:chgData name="Zope Vedant" userId="d8a1c4c5-dd07-425c-ad2f-6288560414d0" providerId="ADAL" clId="{C8C1BCD0-B89C-4D87-8DC8-9E0CE1B199B1}" dt="2023-06-14T22:41:58.014" v="7159" actId="20577"/>
          <ac:spMkLst>
            <pc:docMk/>
            <pc:sldMk cId="2392873474" sldId="1369"/>
            <ac:spMk id="2" creationId="{A2DCB921-A41D-A64C-94E3-0DAB54E38491}"/>
          </ac:spMkLst>
        </pc:spChg>
        <pc:spChg chg="mod">
          <ac:chgData name="Zope Vedant" userId="d8a1c4c5-dd07-425c-ad2f-6288560414d0" providerId="ADAL" clId="{C8C1BCD0-B89C-4D87-8DC8-9E0CE1B199B1}" dt="2023-06-13T12:47:19.645" v="5401" actId="368"/>
          <ac:spMkLst>
            <pc:docMk/>
            <pc:sldMk cId="2392873474" sldId="1369"/>
            <ac:spMk id="3" creationId="{1AAA1A41-A085-0DC5-691C-D304DDD47D4C}"/>
          </ac:spMkLst>
        </pc:spChg>
      </pc:sldChg>
      <pc:sldChg chg="addSp modSp new mod ord modAnim modNotesTx">
        <pc:chgData name="Zope Vedant" userId="d8a1c4c5-dd07-425c-ad2f-6288560414d0" providerId="ADAL" clId="{C8C1BCD0-B89C-4D87-8DC8-9E0CE1B199B1}" dt="2023-06-14T22:54:20.225" v="7246" actId="14100"/>
        <pc:sldMkLst>
          <pc:docMk/>
          <pc:sldMk cId="623597139" sldId="1370"/>
        </pc:sldMkLst>
        <pc:spChg chg="mod">
          <ac:chgData name="Zope Vedant" userId="d8a1c4c5-dd07-425c-ad2f-6288560414d0" providerId="ADAL" clId="{C8C1BCD0-B89C-4D87-8DC8-9E0CE1B199B1}" dt="2023-06-14T22:50:07.646" v="7225" actId="12"/>
          <ac:spMkLst>
            <pc:docMk/>
            <pc:sldMk cId="623597139" sldId="1370"/>
            <ac:spMk id="2" creationId="{EC2A8004-5533-3156-4BE6-A17EF7E4BB5A}"/>
          </ac:spMkLst>
        </pc:spChg>
        <pc:spChg chg="mod">
          <ac:chgData name="Zope Vedant" userId="d8a1c4c5-dd07-425c-ad2f-6288560414d0" providerId="ADAL" clId="{C8C1BCD0-B89C-4D87-8DC8-9E0CE1B199B1}" dt="2023-06-14T22:50:50.331" v="7227" actId="20577"/>
          <ac:spMkLst>
            <pc:docMk/>
            <pc:sldMk cId="623597139" sldId="1370"/>
            <ac:spMk id="3" creationId="{97924748-630D-43F4-EE2E-FBC1C71B3C53}"/>
          </ac:spMkLst>
        </pc:spChg>
        <pc:picChg chg="add mod">
          <ac:chgData name="Zope Vedant" userId="d8a1c4c5-dd07-425c-ad2f-6288560414d0" providerId="ADAL" clId="{C8C1BCD0-B89C-4D87-8DC8-9E0CE1B199B1}" dt="2023-06-14T22:54:20.225" v="7246" actId="14100"/>
          <ac:picMkLst>
            <pc:docMk/>
            <pc:sldMk cId="623597139" sldId="1370"/>
            <ac:picMk id="5" creationId="{CAF0DF93-A86E-08C8-65DE-A2859E0ECB1D}"/>
          </ac:picMkLst>
        </pc:picChg>
      </pc:sldChg>
      <pc:sldChg chg="addSp modSp new del">
        <pc:chgData name="Zope Vedant" userId="d8a1c4c5-dd07-425c-ad2f-6288560414d0" providerId="ADAL" clId="{C8C1BCD0-B89C-4D87-8DC8-9E0CE1B199B1}" dt="2023-06-14T21:47:37.483" v="6739" actId="47"/>
        <pc:sldMkLst>
          <pc:docMk/>
          <pc:sldMk cId="1195960739" sldId="1371"/>
        </pc:sldMkLst>
        <pc:picChg chg="add mod">
          <ac:chgData name="Zope Vedant" userId="d8a1c4c5-dd07-425c-ad2f-6288560414d0" providerId="ADAL" clId="{C8C1BCD0-B89C-4D87-8DC8-9E0CE1B199B1}" dt="2023-06-14T19:03:10.884" v="6513"/>
          <ac:picMkLst>
            <pc:docMk/>
            <pc:sldMk cId="1195960739" sldId="1371"/>
            <ac:picMk id="3" creationId="{4F7AD134-536A-EBA4-9751-42A61AB991B5}"/>
          </ac:picMkLst>
        </pc:picChg>
        <pc:picChg chg="add mod">
          <ac:chgData name="Zope Vedant" userId="d8a1c4c5-dd07-425c-ad2f-6288560414d0" providerId="ADAL" clId="{C8C1BCD0-B89C-4D87-8DC8-9E0CE1B199B1}" dt="2023-06-14T19:03:14.164" v="6514"/>
          <ac:picMkLst>
            <pc:docMk/>
            <pc:sldMk cId="1195960739" sldId="1371"/>
            <ac:picMk id="4" creationId="{1AAC9157-CDB4-160D-DDDE-2A8F459540BF}"/>
          </ac:picMkLst>
        </pc:picChg>
      </pc:sldChg>
      <pc:sldChg chg="modSp new del mod ord">
        <pc:chgData name="Zope Vedant" userId="d8a1c4c5-dd07-425c-ad2f-6288560414d0" providerId="ADAL" clId="{C8C1BCD0-B89C-4D87-8DC8-9E0CE1B199B1}" dt="2023-06-14T14:05:51.772" v="6371" actId="47"/>
        <pc:sldMkLst>
          <pc:docMk/>
          <pc:sldMk cId="1638228740" sldId="1371"/>
        </pc:sldMkLst>
        <pc:spChg chg="mod">
          <ac:chgData name="Zope Vedant" userId="d8a1c4c5-dd07-425c-ad2f-6288560414d0" providerId="ADAL" clId="{C8C1BCD0-B89C-4D87-8DC8-9E0CE1B199B1}" dt="2023-06-14T12:33:35.509" v="6176" actId="313"/>
          <ac:spMkLst>
            <pc:docMk/>
            <pc:sldMk cId="1638228740" sldId="1371"/>
            <ac:spMk id="2" creationId="{BD710D1D-0BA4-751B-FE84-EEF522F80577}"/>
          </ac:spMkLst>
        </pc:spChg>
      </pc:sldChg>
      <pc:sldChg chg="new del">
        <pc:chgData name="Zope Vedant" userId="d8a1c4c5-dd07-425c-ad2f-6288560414d0" providerId="ADAL" clId="{C8C1BCD0-B89C-4D87-8DC8-9E0CE1B199B1}" dt="2023-06-13T13:06:19.476" v="5669" actId="47"/>
        <pc:sldMkLst>
          <pc:docMk/>
          <pc:sldMk cId="2857659453" sldId="1372"/>
        </pc:sldMkLst>
      </pc:sldChg>
      <pc:sldChg chg="modSp new del mod ord">
        <pc:chgData name="Zope Vedant" userId="d8a1c4c5-dd07-425c-ad2f-6288560414d0" providerId="ADAL" clId="{C8C1BCD0-B89C-4D87-8DC8-9E0CE1B199B1}" dt="2023-06-14T13:51:30.024" v="6295" actId="47"/>
        <pc:sldMkLst>
          <pc:docMk/>
          <pc:sldMk cId="3113246710" sldId="1372"/>
        </pc:sldMkLst>
        <pc:spChg chg="mod">
          <ac:chgData name="Zope Vedant" userId="d8a1c4c5-dd07-425c-ad2f-6288560414d0" providerId="ADAL" clId="{C8C1BCD0-B89C-4D87-8DC8-9E0CE1B199B1}" dt="2023-06-14T09:01:34.291" v="5829" actId="20577"/>
          <ac:spMkLst>
            <pc:docMk/>
            <pc:sldMk cId="3113246710" sldId="1372"/>
            <ac:spMk id="3" creationId="{B066327D-59DA-2D04-E9D4-81905B305DE8}"/>
          </ac:spMkLst>
        </pc:spChg>
      </pc:sldChg>
      <pc:sldMasterChg chg="modSp mod">
        <pc:chgData name="Zope Vedant" userId="d8a1c4c5-dd07-425c-ad2f-6288560414d0" providerId="ADAL" clId="{C8C1BCD0-B89C-4D87-8DC8-9E0CE1B199B1}" dt="2023-06-14T21:03:24.204" v="6625" actId="2711"/>
        <pc:sldMasterMkLst>
          <pc:docMk/>
          <pc:sldMasterMk cId="3038685260" sldId="2147483811"/>
        </pc:sldMasterMkLst>
        <pc:spChg chg="mod">
          <ac:chgData name="Zope Vedant" userId="d8a1c4c5-dd07-425c-ad2f-6288560414d0" providerId="ADAL" clId="{C8C1BCD0-B89C-4D87-8DC8-9E0CE1B199B1}" dt="2023-06-14T21:03:15.171" v="6624" actId="2711"/>
          <ac:spMkLst>
            <pc:docMk/>
            <pc:sldMasterMk cId="3038685260" sldId="2147483811"/>
            <ac:spMk id="15" creationId="{00000000-0000-0000-0000-000000000000}"/>
          </ac:spMkLst>
        </pc:spChg>
        <pc:spChg chg="mod">
          <ac:chgData name="Zope Vedant" userId="d8a1c4c5-dd07-425c-ad2f-6288560414d0" providerId="ADAL" clId="{C8C1BCD0-B89C-4D87-8DC8-9E0CE1B199B1}" dt="2023-06-14T21:03:24.204" v="6625" actId="2711"/>
          <ac:spMkLst>
            <pc:docMk/>
            <pc:sldMasterMk cId="3038685260" sldId="2147483811"/>
            <ac:spMk id="18" creationId="{00000000-0000-0000-0000-000000000000}"/>
          </ac:spMkLst>
        </pc:spChg>
      </pc:sldMasterChg>
    </pc:docChg>
  </pc:docChgLst>
  <pc:docChgLst>
    <pc:chgData name="Zope Vedant" userId="S::vedant.zope@aalto.fi::d8a1c4c5-dd07-425c-ad2f-6288560414d0" providerId="AD" clId="Web-{E8AB8D96-0307-4293-921A-1CB02CD84AF5}"/>
    <pc:docChg chg="modSld">
      <pc:chgData name="Zope Vedant" userId="S::vedant.zope@aalto.fi::d8a1c4c5-dd07-425c-ad2f-6288560414d0" providerId="AD" clId="Web-{E8AB8D96-0307-4293-921A-1CB02CD84AF5}" dt="2023-06-15T11:14:32.488" v="43" actId="20577"/>
      <pc:docMkLst>
        <pc:docMk/>
      </pc:docMkLst>
      <pc:sldChg chg="modSp">
        <pc:chgData name="Zope Vedant" userId="S::vedant.zope@aalto.fi::d8a1c4c5-dd07-425c-ad2f-6288560414d0" providerId="AD" clId="Web-{E8AB8D96-0307-4293-921A-1CB02CD84AF5}" dt="2023-06-15T10:40:25.397" v="33" actId="20577"/>
        <pc:sldMkLst>
          <pc:docMk/>
          <pc:sldMk cId="0" sldId="258"/>
        </pc:sldMkLst>
        <pc:spChg chg="mod">
          <ac:chgData name="Zope Vedant" userId="S::vedant.zope@aalto.fi::d8a1c4c5-dd07-425c-ad2f-6288560414d0" providerId="AD" clId="Web-{E8AB8D96-0307-4293-921A-1CB02CD84AF5}" dt="2023-06-15T10:40:25.397" v="33" actId="20577"/>
          <ac:spMkLst>
            <pc:docMk/>
            <pc:sldMk cId="0" sldId="258"/>
            <ac:spMk id="2" creationId="{00000000-0000-0000-0000-000000000000}"/>
          </ac:spMkLst>
        </pc:spChg>
      </pc:sldChg>
      <pc:sldChg chg="modSp">
        <pc:chgData name="Zope Vedant" userId="S::vedant.zope@aalto.fi::d8a1c4c5-dd07-425c-ad2f-6288560414d0" providerId="AD" clId="Web-{E8AB8D96-0307-4293-921A-1CB02CD84AF5}" dt="2023-06-15T10:38:18.474" v="28" actId="14100"/>
        <pc:sldMkLst>
          <pc:docMk/>
          <pc:sldMk cId="194859773" sldId="1362"/>
        </pc:sldMkLst>
        <pc:spChg chg="mod">
          <ac:chgData name="Zope Vedant" userId="S::vedant.zope@aalto.fi::d8a1c4c5-dd07-425c-ad2f-6288560414d0" providerId="AD" clId="Web-{E8AB8D96-0307-4293-921A-1CB02CD84AF5}" dt="2023-06-15T10:38:18.474" v="28" actId="14100"/>
          <ac:spMkLst>
            <pc:docMk/>
            <pc:sldMk cId="194859773" sldId="1362"/>
            <ac:spMk id="2" creationId="{DDC00667-AD97-B59C-3A2E-3E35C8BB38D7}"/>
          </ac:spMkLst>
        </pc:spChg>
      </pc:sldChg>
      <pc:sldChg chg="modSp addAnim delAnim">
        <pc:chgData name="Zope Vedant" userId="S::vedant.zope@aalto.fi::d8a1c4c5-dd07-425c-ad2f-6288560414d0" providerId="AD" clId="Web-{E8AB8D96-0307-4293-921A-1CB02CD84AF5}" dt="2023-06-15T10:45:03.292" v="41" actId="20577"/>
        <pc:sldMkLst>
          <pc:docMk/>
          <pc:sldMk cId="1314887363" sldId="1364"/>
        </pc:sldMkLst>
        <pc:spChg chg="mod">
          <ac:chgData name="Zope Vedant" userId="S::vedant.zope@aalto.fi::d8a1c4c5-dd07-425c-ad2f-6288560414d0" providerId="AD" clId="Web-{E8AB8D96-0307-4293-921A-1CB02CD84AF5}" dt="2023-06-15T10:45:03.292" v="41" actId="20577"/>
          <ac:spMkLst>
            <pc:docMk/>
            <pc:sldMk cId="1314887363" sldId="1364"/>
            <ac:spMk id="2" creationId="{E25B5B56-A74D-A0DE-B821-9F517887D55C}"/>
          </ac:spMkLst>
        </pc:spChg>
      </pc:sldChg>
      <pc:sldChg chg="modSp">
        <pc:chgData name="Zope Vedant" userId="S::vedant.zope@aalto.fi::d8a1c4c5-dd07-425c-ad2f-6288560414d0" providerId="AD" clId="Web-{E8AB8D96-0307-4293-921A-1CB02CD84AF5}" dt="2023-06-15T11:14:32.488" v="43" actId="20577"/>
        <pc:sldMkLst>
          <pc:docMk/>
          <pc:sldMk cId="2721675918" sldId="1367"/>
        </pc:sldMkLst>
        <pc:spChg chg="mod">
          <ac:chgData name="Zope Vedant" userId="S::vedant.zope@aalto.fi::d8a1c4c5-dd07-425c-ad2f-6288560414d0" providerId="AD" clId="Web-{E8AB8D96-0307-4293-921A-1CB02CD84AF5}" dt="2023-06-15T11:14:32.488" v="43" actId="20577"/>
          <ac:spMkLst>
            <pc:docMk/>
            <pc:sldMk cId="2721675918" sldId="1367"/>
            <ac:spMk id="2" creationId="{87EFD691-3955-4993-D64E-AA7882CDA7DA}"/>
          </ac:spMkLst>
        </pc:spChg>
      </pc:sldChg>
      <pc:sldChg chg="addAnim">
        <pc:chgData name="Zope Vedant" userId="S::vedant.zope@aalto.fi::d8a1c4c5-dd07-425c-ad2f-6288560414d0" providerId="AD" clId="Web-{E8AB8D96-0307-4293-921A-1CB02CD84AF5}" dt="2023-06-15T10:37:30.567" v="4"/>
        <pc:sldMkLst>
          <pc:docMk/>
          <pc:sldMk cId="2392873474" sldId="1369"/>
        </pc:sldMkLst>
      </pc:sldChg>
    </pc:docChg>
  </pc:docChgLst>
  <pc:docChgLst>
    <pc:chgData name="Nguyen Binh" userId="S::binh.nguyen@aalto.fi::acf7f2a7-1119-454a-99ee-b7b1d8425230" providerId="AD" clId="Web-{F8EC9A01-8678-4919-BF28-C32BF3A31209}"/>
    <pc:docChg chg="modSld">
      <pc:chgData name="Nguyen Binh" userId="S::binh.nguyen@aalto.fi::acf7f2a7-1119-454a-99ee-b7b1d8425230" providerId="AD" clId="Web-{F8EC9A01-8678-4919-BF28-C32BF3A31209}" dt="2023-05-11T11:18:25.359" v="6" actId="1076"/>
      <pc:docMkLst>
        <pc:docMk/>
      </pc:docMkLst>
      <pc:sldChg chg="delSp modSp">
        <pc:chgData name="Nguyen Binh" userId="S::binh.nguyen@aalto.fi::acf7f2a7-1119-454a-99ee-b7b1d8425230" providerId="AD" clId="Web-{F8EC9A01-8678-4919-BF28-C32BF3A31209}" dt="2023-05-11T11:18:25.359" v="6" actId="1076"/>
        <pc:sldMkLst>
          <pc:docMk/>
          <pc:sldMk cId="3146443580" sldId="1292"/>
        </pc:sldMkLst>
        <pc:spChg chg="del">
          <ac:chgData name="Nguyen Binh" userId="S::binh.nguyen@aalto.fi::acf7f2a7-1119-454a-99ee-b7b1d8425230" providerId="AD" clId="Web-{F8EC9A01-8678-4919-BF28-C32BF3A31209}" dt="2023-05-11T11:18:08.624" v="0"/>
          <ac:spMkLst>
            <pc:docMk/>
            <pc:sldMk cId="3146443580" sldId="1292"/>
            <ac:spMk id="2" creationId="{BA10CEC9-F3CB-561B-4D8A-3022EC58FB9D}"/>
          </ac:spMkLst>
        </pc:spChg>
        <pc:spChg chg="del">
          <ac:chgData name="Nguyen Binh" userId="S::binh.nguyen@aalto.fi::acf7f2a7-1119-454a-99ee-b7b1d8425230" providerId="AD" clId="Web-{F8EC9A01-8678-4919-BF28-C32BF3A31209}" dt="2023-05-11T11:18:09.577" v="1"/>
          <ac:spMkLst>
            <pc:docMk/>
            <pc:sldMk cId="3146443580" sldId="1292"/>
            <ac:spMk id="3" creationId="{F3674232-DB0B-6D46-0ECF-EC222586B172}"/>
          </ac:spMkLst>
        </pc:spChg>
        <pc:picChg chg="del">
          <ac:chgData name="Nguyen Binh" userId="S::binh.nguyen@aalto.fi::acf7f2a7-1119-454a-99ee-b7b1d8425230" providerId="AD" clId="Web-{F8EC9A01-8678-4919-BF28-C32BF3A31209}" dt="2023-05-11T11:18:18.171" v="2"/>
          <ac:picMkLst>
            <pc:docMk/>
            <pc:sldMk cId="3146443580" sldId="1292"/>
            <ac:picMk id="7" creationId="{2D9919E3-DD6D-A269-B9B2-9A9405E36D2B}"/>
          </ac:picMkLst>
        </pc:picChg>
        <pc:picChg chg="del">
          <ac:chgData name="Nguyen Binh" userId="S::binh.nguyen@aalto.fi::acf7f2a7-1119-454a-99ee-b7b1d8425230" providerId="AD" clId="Web-{F8EC9A01-8678-4919-BF28-C32BF3A31209}" dt="2023-05-11T11:18:18.828" v="3"/>
          <ac:picMkLst>
            <pc:docMk/>
            <pc:sldMk cId="3146443580" sldId="1292"/>
            <ac:picMk id="8" creationId="{5E9D8FDF-7162-4D94-5C50-2CDF993DA712}"/>
          </ac:picMkLst>
        </pc:picChg>
        <pc:picChg chg="mod">
          <ac:chgData name="Nguyen Binh" userId="S::binh.nguyen@aalto.fi::acf7f2a7-1119-454a-99ee-b7b1d8425230" providerId="AD" clId="Web-{F8EC9A01-8678-4919-BF28-C32BF3A31209}" dt="2023-05-11T11:18:21.359" v="5" actId="1076"/>
          <ac:picMkLst>
            <pc:docMk/>
            <pc:sldMk cId="3146443580" sldId="1292"/>
            <ac:picMk id="9" creationId="{A080D080-9AB8-C4FF-78FA-C97DEFF1E148}"/>
          </ac:picMkLst>
        </pc:picChg>
        <pc:picChg chg="mod">
          <ac:chgData name="Nguyen Binh" userId="S::binh.nguyen@aalto.fi::acf7f2a7-1119-454a-99ee-b7b1d8425230" providerId="AD" clId="Web-{F8EC9A01-8678-4919-BF28-C32BF3A31209}" dt="2023-05-11T11:18:25.359" v="6" actId="1076"/>
          <ac:picMkLst>
            <pc:docMk/>
            <pc:sldMk cId="3146443580" sldId="1292"/>
            <ac:picMk id="10" creationId="{CE28D81A-FF43-488A-E05C-238FF57F3889}"/>
          </ac:picMkLst>
        </pc:picChg>
      </pc:sldChg>
    </pc:docChg>
  </pc:docChgLst>
  <pc:docChgLst>
    <pc:chgData name="Juan Rongfei" userId="S::rongfei.juan@aalto.fi::87cd990a-957d-49c3-81fb-d5944fc3af6b" providerId="AD" clId="Web-{F5F07EE7-DCEA-47D7-9EEE-E7B99B635CB5}"/>
    <pc:docChg chg="modSld">
      <pc:chgData name="Juan Rongfei" userId="S::rongfei.juan@aalto.fi::87cd990a-957d-49c3-81fb-d5944fc3af6b" providerId="AD" clId="Web-{F5F07EE7-DCEA-47D7-9EEE-E7B99B635CB5}" dt="2023-05-31T10:55:15.781" v="11" actId="20577"/>
      <pc:docMkLst>
        <pc:docMk/>
      </pc:docMkLst>
      <pc:sldChg chg="modSp">
        <pc:chgData name="Juan Rongfei" userId="S::rongfei.juan@aalto.fi::87cd990a-957d-49c3-81fb-d5944fc3af6b" providerId="AD" clId="Web-{F5F07EE7-DCEA-47D7-9EEE-E7B99B635CB5}" dt="2023-05-31T10:55:15.781" v="11" actId="20577"/>
        <pc:sldMkLst>
          <pc:docMk/>
          <pc:sldMk cId="0" sldId="258"/>
        </pc:sldMkLst>
        <pc:spChg chg="mod">
          <ac:chgData name="Juan Rongfei" userId="S::rongfei.juan@aalto.fi::87cd990a-957d-49c3-81fb-d5944fc3af6b" providerId="AD" clId="Web-{F5F07EE7-DCEA-47D7-9EEE-E7B99B635CB5}" dt="2023-05-31T10:55:15.781" v="11" actId="20577"/>
          <ac:spMkLst>
            <pc:docMk/>
            <pc:sldMk cId="0" sldId="258"/>
            <ac:spMk id="8" creationId="{CAC00042-2E4C-4458-93B1-772BE85A9514}"/>
          </ac:spMkLst>
        </pc:spChg>
      </pc:sldChg>
    </pc:docChg>
  </pc:docChgLst>
  <pc:docChgLst>
    <pc:chgData name="Nguyen Binh" userId="S::binh.nguyen@aalto.fi::acf7f2a7-1119-454a-99ee-b7b1d8425230" providerId="AD" clId="Web-{E4536C30-D08C-48F7-B13F-0525E8D228F2}"/>
    <pc:docChg chg="addSld delSld modSld modSection">
      <pc:chgData name="Nguyen Binh" userId="S::binh.nguyen@aalto.fi::acf7f2a7-1119-454a-99ee-b7b1d8425230" providerId="AD" clId="Web-{E4536C30-D08C-48F7-B13F-0525E8D228F2}" dt="2023-05-02T11:20:42.747" v="37" actId="20577"/>
      <pc:docMkLst>
        <pc:docMk/>
      </pc:docMkLst>
      <pc:sldChg chg="modSp">
        <pc:chgData name="Nguyen Binh" userId="S::binh.nguyen@aalto.fi::acf7f2a7-1119-454a-99ee-b7b1d8425230" providerId="AD" clId="Web-{E4536C30-D08C-48F7-B13F-0525E8D228F2}" dt="2023-05-02T11:19:17.646" v="1" actId="20577"/>
        <pc:sldMkLst>
          <pc:docMk/>
          <pc:sldMk cId="423727490" sldId="820"/>
        </pc:sldMkLst>
        <pc:spChg chg="mod">
          <ac:chgData name="Nguyen Binh" userId="S::binh.nguyen@aalto.fi::acf7f2a7-1119-454a-99ee-b7b1d8425230" providerId="AD" clId="Web-{E4536C30-D08C-48F7-B13F-0525E8D228F2}" dt="2023-05-02T11:19:17.646" v="1" actId="20577"/>
          <ac:spMkLst>
            <pc:docMk/>
            <pc:sldMk cId="423727490" sldId="820"/>
            <ac:spMk id="3" creationId="{00000000-0000-0000-0000-000000000000}"/>
          </ac:spMkLst>
        </pc:spChg>
      </pc:sldChg>
      <pc:sldChg chg="del">
        <pc:chgData name="Nguyen Binh" userId="S::binh.nguyen@aalto.fi::acf7f2a7-1119-454a-99ee-b7b1d8425230" providerId="AD" clId="Web-{E4536C30-D08C-48F7-B13F-0525E8D228F2}" dt="2023-05-02T11:19:32.694" v="13"/>
        <pc:sldMkLst>
          <pc:docMk/>
          <pc:sldMk cId="1932931898" sldId="1273"/>
        </pc:sldMkLst>
      </pc:sldChg>
      <pc:sldChg chg="del">
        <pc:chgData name="Nguyen Binh" userId="S::binh.nguyen@aalto.fi::acf7f2a7-1119-454a-99ee-b7b1d8425230" providerId="AD" clId="Web-{E4536C30-D08C-48F7-B13F-0525E8D228F2}" dt="2023-05-02T11:19:32.648" v="4"/>
        <pc:sldMkLst>
          <pc:docMk/>
          <pc:sldMk cId="2108301500" sldId="1277"/>
        </pc:sldMkLst>
      </pc:sldChg>
      <pc:sldChg chg="del">
        <pc:chgData name="Nguyen Binh" userId="S::binh.nguyen@aalto.fi::acf7f2a7-1119-454a-99ee-b7b1d8425230" providerId="AD" clId="Web-{E4536C30-D08C-48F7-B13F-0525E8D228F2}" dt="2023-05-02T11:19:33.273" v="17"/>
        <pc:sldMkLst>
          <pc:docMk/>
          <pc:sldMk cId="766373719" sldId="1284"/>
        </pc:sldMkLst>
      </pc:sldChg>
      <pc:sldChg chg="modSp add replId">
        <pc:chgData name="Nguyen Binh" userId="S::binh.nguyen@aalto.fi::acf7f2a7-1119-454a-99ee-b7b1d8425230" providerId="AD" clId="Web-{E4536C30-D08C-48F7-B13F-0525E8D228F2}" dt="2023-05-02T11:20:42.747" v="37" actId="20577"/>
        <pc:sldMkLst>
          <pc:docMk/>
          <pc:sldMk cId="2999200780" sldId="1286"/>
        </pc:sldMkLst>
        <pc:spChg chg="mod">
          <ac:chgData name="Nguyen Binh" userId="S::binh.nguyen@aalto.fi::acf7f2a7-1119-454a-99ee-b7b1d8425230" providerId="AD" clId="Web-{E4536C30-D08C-48F7-B13F-0525E8D228F2}" dt="2023-05-02T11:20:42.747" v="37" actId="20577"/>
          <ac:spMkLst>
            <pc:docMk/>
            <pc:sldMk cId="2999200780" sldId="1286"/>
            <ac:spMk id="2" creationId="{A0D511E9-DDFB-4D36-9EB4-90DB9AA0471C}"/>
          </ac:spMkLst>
        </pc:spChg>
      </pc:sldChg>
      <pc:sldChg chg="del">
        <pc:chgData name="Nguyen Binh" userId="S::binh.nguyen@aalto.fi::acf7f2a7-1119-454a-99ee-b7b1d8425230" providerId="AD" clId="Web-{E4536C30-D08C-48F7-B13F-0525E8D228F2}" dt="2023-05-02T11:19:33.273" v="16"/>
        <pc:sldMkLst>
          <pc:docMk/>
          <pc:sldMk cId="3671425745" sldId="1286"/>
        </pc:sldMkLst>
      </pc:sldChg>
      <pc:sldChg chg="del">
        <pc:chgData name="Nguyen Binh" userId="S::binh.nguyen@aalto.fi::acf7f2a7-1119-454a-99ee-b7b1d8425230" providerId="AD" clId="Web-{E4536C30-D08C-48F7-B13F-0525E8D228F2}" dt="2023-05-02T11:19:32.648" v="7"/>
        <pc:sldMkLst>
          <pc:docMk/>
          <pc:sldMk cId="96526785" sldId="1289"/>
        </pc:sldMkLst>
      </pc:sldChg>
      <pc:sldChg chg="del">
        <pc:chgData name="Nguyen Binh" userId="S::binh.nguyen@aalto.fi::acf7f2a7-1119-454a-99ee-b7b1d8425230" providerId="AD" clId="Web-{E4536C30-D08C-48F7-B13F-0525E8D228F2}" dt="2023-05-02T11:19:33.226" v="15"/>
        <pc:sldMkLst>
          <pc:docMk/>
          <pc:sldMk cId="3934321959" sldId="1290"/>
        </pc:sldMkLst>
      </pc:sldChg>
      <pc:sldChg chg="del">
        <pc:chgData name="Nguyen Binh" userId="S::binh.nguyen@aalto.fi::acf7f2a7-1119-454a-99ee-b7b1d8425230" providerId="AD" clId="Web-{E4536C30-D08C-48F7-B13F-0525E8D228F2}" dt="2023-05-02T11:19:32.585" v="2"/>
        <pc:sldMkLst>
          <pc:docMk/>
          <pc:sldMk cId="2782071407" sldId="1293"/>
        </pc:sldMkLst>
      </pc:sldChg>
      <pc:sldChg chg="del">
        <pc:chgData name="Nguyen Binh" userId="S::binh.nguyen@aalto.fi::acf7f2a7-1119-454a-99ee-b7b1d8425230" providerId="AD" clId="Web-{E4536C30-D08C-48F7-B13F-0525E8D228F2}" dt="2023-05-02T11:19:32.648" v="8"/>
        <pc:sldMkLst>
          <pc:docMk/>
          <pc:sldMk cId="2922502689" sldId="1294"/>
        </pc:sldMkLst>
      </pc:sldChg>
      <pc:sldChg chg="del">
        <pc:chgData name="Nguyen Binh" userId="S::binh.nguyen@aalto.fi::acf7f2a7-1119-454a-99ee-b7b1d8425230" providerId="AD" clId="Web-{E4536C30-D08C-48F7-B13F-0525E8D228F2}" dt="2023-05-02T11:19:33.069" v="14"/>
        <pc:sldMkLst>
          <pc:docMk/>
          <pc:sldMk cId="3449605595" sldId="1295"/>
        </pc:sldMkLst>
      </pc:sldChg>
      <pc:sldChg chg="del">
        <pc:chgData name="Nguyen Binh" userId="S::binh.nguyen@aalto.fi::acf7f2a7-1119-454a-99ee-b7b1d8425230" providerId="AD" clId="Web-{E4536C30-D08C-48F7-B13F-0525E8D228F2}" dt="2023-05-02T11:19:32.679" v="11"/>
        <pc:sldMkLst>
          <pc:docMk/>
          <pc:sldMk cId="1844839375" sldId="1297"/>
        </pc:sldMkLst>
      </pc:sldChg>
      <pc:sldChg chg="del">
        <pc:chgData name="Nguyen Binh" userId="S::binh.nguyen@aalto.fi::acf7f2a7-1119-454a-99ee-b7b1d8425230" providerId="AD" clId="Web-{E4536C30-D08C-48F7-B13F-0525E8D228F2}" dt="2023-05-02T11:19:32.679" v="12"/>
        <pc:sldMkLst>
          <pc:docMk/>
          <pc:sldMk cId="3592127746" sldId="1298"/>
        </pc:sldMkLst>
      </pc:sldChg>
      <pc:sldChg chg="del">
        <pc:chgData name="Nguyen Binh" userId="S::binh.nguyen@aalto.fi::acf7f2a7-1119-454a-99ee-b7b1d8425230" providerId="AD" clId="Web-{E4536C30-D08C-48F7-B13F-0525E8D228F2}" dt="2023-05-02T11:19:32.663" v="9"/>
        <pc:sldMkLst>
          <pc:docMk/>
          <pc:sldMk cId="1446383350" sldId="1299"/>
        </pc:sldMkLst>
      </pc:sldChg>
      <pc:sldChg chg="del">
        <pc:chgData name="Nguyen Binh" userId="S::binh.nguyen@aalto.fi::acf7f2a7-1119-454a-99ee-b7b1d8425230" providerId="AD" clId="Web-{E4536C30-D08C-48F7-B13F-0525E8D228F2}" dt="2023-05-02T11:19:32.585" v="3"/>
        <pc:sldMkLst>
          <pc:docMk/>
          <pc:sldMk cId="1818741628" sldId="1300"/>
        </pc:sldMkLst>
      </pc:sldChg>
      <pc:sldChg chg="del">
        <pc:chgData name="Nguyen Binh" userId="S::binh.nguyen@aalto.fi::acf7f2a7-1119-454a-99ee-b7b1d8425230" providerId="AD" clId="Web-{E4536C30-D08C-48F7-B13F-0525E8D228F2}" dt="2023-05-02T11:19:32.679" v="10"/>
        <pc:sldMkLst>
          <pc:docMk/>
          <pc:sldMk cId="1052719872" sldId="1301"/>
        </pc:sldMkLst>
      </pc:sldChg>
      <pc:sldChg chg="del">
        <pc:chgData name="Nguyen Binh" userId="S::binh.nguyen@aalto.fi::acf7f2a7-1119-454a-99ee-b7b1d8425230" providerId="AD" clId="Web-{E4536C30-D08C-48F7-B13F-0525E8D228F2}" dt="2023-05-02T11:19:32.648" v="5"/>
        <pc:sldMkLst>
          <pc:docMk/>
          <pc:sldMk cId="3092198386" sldId="1302"/>
        </pc:sldMkLst>
      </pc:sldChg>
      <pc:sldChg chg="del">
        <pc:chgData name="Nguyen Binh" userId="S::binh.nguyen@aalto.fi::acf7f2a7-1119-454a-99ee-b7b1d8425230" providerId="AD" clId="Web-{E4536C30-D08C-48F7-B13F-0525E8D228F2}" dt="2023-05-02T11:19:32.648" v="6"/>
        <pc:sldMkLst>
          <pc:docMk/>
          <pc:sldMk cId="4045818389" sldId="1303"/>
        </pc:sldMkLst>
      </pc:sldChg>
    </pc:docChg>
  </pc:docChgLst>
  <pc:docChgLst>
    <pc:chgData name="Nguyen Binh" userId="acf7f2a7-1119-454a-99ee-b7b1d8425230" providerId="ADAL" clId="{E29D0285-2715-40FF-9BBE-37B675AFDC65}"/>
    <pc:docChg chg="modSld">
      <pc:chgData name="Nguyen Binh" userId="acf7f2a7-1119-454a-99ee-b7b1d8425230" providerId="ADAL" clId="{E29D0285-2715-40FF-9BBE-37B675AFDC65}" dt="2023-05-19T12:07:38.278" v="1" actId="20577"/>
      <pc:docMkLst>
        <pc:docMk/>
      </pc:docMkLst>
      <pc:sldChg chg="modSp mod">
        <pc:chgData name="Nguyen Binh" userId="acf7f2a7-1119-454a-99ee-b7b1d8425230" providerId="ADAL" clId="{E29D0285-2715-40FF-9BBE-37B675AFDC65}" dt="2023-05-19T12:07:38.278" v="1" actId="20577"/>
        <pc:sldMkLst>
          <pc:docMk/>
          <pc:sldMk cId="3565169176" sldId="1294"/>
        </pc:sldMkLst>
        <pc:spChg chg="mod">
          <ac:chgData name="Nguyen Binh" userId="acf7f2a7-1119-454a-99ee-b7b1d8425230" providerId="ADAL" clId="{E29D0285-2715-40FF-9BBE-37B675AFDC65}" dt="2023-05-19T12:07:38.278" v="1" actId="20577"/>
          <ac:spMkLst>
            <pc:docMk/>
            <pc:sldMk cId="3565169176" sldId="1294"/>
            <ac:spMk id="12" creationId="{42AC3B6E-3863-2E91-254A-1464FB159345}"/>
          </ac:spMkLst>
        </pc:spChg>
      </pc:sldChg>
    </pc:docChg>
  </pc:docChgLst>
  <pc:docChgLst>
    <pc:chgData name="Zope Vedant" userId="d8a1c4c5-dd07-425c-ad2f-6288560414d0" providerId="ADAL" clId="{F35FAAA0-7721-40E6-8FB8-EFBE0DEE6C08}"/>
    <pc:docChg chg="undo custSel addSld delSld modSld sldOrd modMainMaster delSection modSection">
      <pc:chgData name="Zope Vedant" userId="d8a1c4c5-dd07-425c-ad2f-6288560414d0" providerId="ADAL" clId="{F35FAAA0-7721-40E6-8FB8-EFBE0DEE6C08}" dt="2023-05-30T15:34:19.853" v="5699" actId="2711"/>
      <pc:docMkLst>
        <pc:docMk/>
      </pc:docMkLst>
      <pc:sldChg chg="modSp add del mod">
        <pc:chgData name="Zope Vedant" userId="d8a1c4c5-dd07-425c-ad2f-6288560414d0" providerId="ADAL" clId="{F35FAAA0-7721-40E6-8FB8-EFBE0DEE6C08}" dt="2023-05-30T13:33:11.211" v="5042" actId="255"/>
        <pc:sldMkLst>
          <pc:docMk/>
          <pc:sldMk cId="0" sldId="258"/>
        </pc:sldMkLst>
        <pc:spChg chg="mod">
          <ac:chgData name="Zope Vedant" userId="d8a1c4c5-dd07-425c-ad2f-6288560414d0" providerId="ADAL" clId="{F35FAAA0-7721-40E6-8FB8-EFBE0DEE6C08}" dt="2023-05-30T13:33:11.211" v="5042" actId="255"/>
          <ac:spMkLst>
            <pc:docMk/>
            <pc:sldMk cId="0" sldId="258"/>
            <ac:spMk id="2" creationId="{00000000-0000-0000-0000-000000000000}"/>
          </ac:spMkLst>
        </pc:spChg>
        <pc:spChg chg="mod">
          <ac:chgData name="Zope Vedant" userId="d8a1c4c5-dd07-425c-ad2f-6288560414d0" providerId="ADAL" clId="{F35FAAA0-7721-40E6-8FB8-EFBE0DEE6C08}" dt="2023-05-30T13:32:57.096" v="5040" actId="2711"/>
          <ac:spMkLst>
            <pc:docMk/>
            <pc:sldMk cId="0" sldId="258"/>
            <ac:spMk id="8" creationId="{CAC00042-2E4C-4458-93B1-772BE85A9514}"/>
          </ac:spMkLst>
        </pc:spChg>
      </pc:sldChg>
      <pc:sldChg chg="del">
        <pc:chgData name="Zope Vedant" userId="d8a1c4c5-dd07-425c-ad2f-6288560414d0" providerId="ADAL" clId="{F35FAAA0-7721-40E6-8FB8-EFBE0DEE6C08}" dt="2023-05-30T13:16:23.257" v="3929" actId="47"/>
        <pc:sldMkLst>
          <pc:docMk/>
          <pc:sldMk cId="0" sldId="263"/>
        </pc:sldMkLst>
      </pc:sldChg>
      <pc:sldChg chg="del">
        <pc:chgData name="Zope Vedant" userId="d8a1c4c5-dd07-425c-ad2f-6288560414d0" providerId="ADAL" clId="{F35FAAA0-7721-40E6-8FB8-EFBE0DEE6C08}" dt="2023-05-30T13:16:25.435" v="3930" actId="47"/>
        <pc:sldMkLst>
          <pc:docMk/>
          <pc:sldMk cId="0" sldId="264"/>
        </pc:sldMkLst>
      </pc:sldChg>
      <pc:sldChg chg="del">
        <pc:chgData name="Zope Vedant" userId="d8a1c4c5-dd07-425c-ad2f-6288560414d0" providerId="ADAL" clId="{F35FAAA0-7721-40E6-8FB8-EFBE0DEE6C08}" dt="2023-05-30T13:16:17.966" v="3928" actId="47"/>
        <pc:sldMkLst>
          <pc:docMk/>
          <pc:sldMk cId="423727490" sldId="820"/>
        </pc:sldMkLst>
      </pc:sldChg>
      <pc:sldChg chg="del">
        <pc:chgData name="Zope Vedant" userId="d8a1c4c5-dd07-425c-ad2f-6288560414d0" providerId="ADAL" clId="{F35FAAA0-7721-40E6-8FB8-EFBE0DEE6C08}" dt="2023-05-30T13:16:27.746" v="3934" actId="47"/>
        <pc:sldMkLst>
          <pc:docMk/>
          <pc:sldMk cId="4263407226" sldId="1285"/>
        </pc:sldMkLst>
      </pc:sldChg>
      <pc:sldChg chg="del">
        <pc:chgData name="Zope Vedant" userId="d8a1c4c5-dd07-425c-ad2f-6288560414d0" providerId="ADAL" clId="{F35FAAA0-7721-40E6-8FB8-EFBE0DEE6C08}" dt="2023-05-30T13:16:28.473" v="3938" actId="47"/>
        <pc:sldMkLst>
          <pc:docMk/>
          <pc:sldMk cId="3411335886" sldId="1289"/>
        </pc:sldMkLst>
      </pc:sldChg>
      <pc:sldChg chg="del">
        <pc:chgData name="Zope Vedant" userId="d8a1c4c5-dd07-425c-ad2f-6288560414d0" providerId="ADAL" clId="{F35FAAA0-7721-40E6-8FB8-EFBE0DEE6C08}" dt="2023-05-30T13:16:26.993" v="3932" actId="47"/>
        <pc:sldMkLst>
          <pc:docMk/>
          <pc:sldMk cId="3334957930" sldId="1290"/>
        </pc:sldMkLst>
      </pc:sldChg>
      <pc:sldChg chg="del">
        <pc:chgData name="Zope Vedant" userId="d8a1c4c5-dd07-425c-ad2f-6288560414d0" providerId="ADAL" clId="{F35FAAA0-7721-40E6-8FB8-EFBE0DEE6C08}" dt="2023-05-30T13:16:29.569" v="3949" actId="47"/>
        <pc:sldMkLst>
          <pc:docMk/>
          <pc:sldMk cId="3146443580" sldId="1292"/>
        </pc:sldMkLst>
      </pc:sldChg>
      <pc:sldChg chg="del">
        <pc:chgData name="Zope Vedant" userId="d8a1c4c5-dd07-425c-ad2f-6288560414d0" providerId="ADAL" clId="{F35FAAA0-7721-40E6-8FB8-EFBE0DEE6C08}" dt="2023-05-30T13:16:29.053" v="3939" actId="47"/>
        <pc:sldMkLst>
          <pc:docMk/>
          <pc:sldMk cId="3565169176" sldId="1294"/>
        </pc:sldMkLst>
      </pc:sldChg>
      <pc:sldChg chg="addSp delSp modSp add del mod delAnim modAnim">
        <pc:chgData name="Zope Vedant" userId="d8a1c4c5-dd07-425c-ad2f-6288560414d0" providerId="ADAL" clId="{F35FAAA0-7721-40E6-8FB8-EFBE0DEE6C08}" dt="2023-05-30T15:34:19.853" v="5699" actId="2711"/>
        <pc:sldMkLst>
          <pc:docMk/>
          <pc:sldMk cId="1166986704" sldId="1295"/>
        </pc:sldMkLst>
        <pc:spChg chg="add del mod">
          <ac:chgData name="Zope Vedant" userId="d8a1c4c5-dd07-425c-ad2f-6288560414d0" providerId="ADAL" clId="{F35FAAA0-7721-40E6-8FB8-EFBE0DEE6C08}" dt="2023-05-30T14:58:57.526" v="5415" actId="478"/>
          <ac:spMkLst>
            <pc:docMk/>
            <pc:sldMk cId="1166986704" sldId="1295"/>
            <ac:spMk id="4" creationId="{383564CA-C3FD-775F-5C65-549D2A6CB02F}"/>
          </ac:spMkLst>
        </pc:spChg>
        <pc:spChg chg="add mod">
          <ac:chgData name="Zope Vedant" userId="d8a1c4c5-dd07-425c-ad2f-6288560414d0" providerId="ADAL" clId="{F35FAAA0-7721-40E6-8FB8-EFBE0DEE6C08}" dt="2023-05-30T15:01:32.250" v="5475" actId="1076"/>
          <ac:spMkLst>
            <pc:docMk/>
            <pc:sldMk cId="1166986704" sldId="1295"/>
            <ac:spMk id="5" creationId="{290CB5FB-A9BD-173E-4176-D9F02C739A77}"/>
          </ac:spMkLst>
        </pc:spChg>
        <pc:spChg chg="add mod">
          <ac:chgData name="Zope Vedant" userId="d8a1c4c5-dd07-425c-ad2f-6288560414d0" providerId="ADAL" clId="{F35FAAA0-7721-40E6-8FB8-EFBE0DEE6C08}" dt="2023-05-30T15:01:28.516" v="5474" actId="1076"/>
          <ac:spMkLst>
            <pc:docMk/>
            <pc:sldMk cId="1166986704" sldId="1295"/>
            <ac:spMk id="6" creationId="{6EBA4DA5-CBFA-6DEF-7BC1-E46CE4CDA3E0}"/>
          </ac:spMkLst>
        </pc:spChg>
        <pc:spChg chg="add mod">
          <ac:chgData name="Zope Vedant" userId="d8a1c4c5-dd07-425c-ad2f-6288560414d0" providerId="ADAL" clId="{F35FAAA0-7721-40E6-8FB8-EFBE0DEE6C08}" dt="2023-05-30T15:01:53.451" v="5494" actId="1076"/>
          <ac:spMkLst>
            <pc:docMk/>
            <pc:sldMk cId="1166986704" sldId="1295"/>
            <ac:spMk id="7" creationId="{24FFACB8-45A1-BEE0-9E8B-27DE50849081}"/>
          </ac:spMkLst>
        </pc:spChg>
        <pc:spChg chg="mod">
          <ac:chgData name="Zope Vedant" userId="d8a1c4c5-dd07-425c-ad2f-6288560414d0" providerId="ADAL" clId="{F35FAAA0-7721-40E6-8FB8-EFBE0DEE6C08}" dt="2023-05-30T14:39:06.935" v="5318" actId="20577"/>
          <ac:spMkLst>
            <pc:docMk/>
            <pc:sldMk cId="1166986704" sldId="1295"/>
            <ac:spMk id="8" creationId="{2774B24E-6387-ADF7-CCAF-CDC6EAD64CFD}"/>
          </ac:spMkLst>
        </pc:spChg>
        <pc:spChg chg="del">
          <ac:chgData name="Zope Vedant" userId="d8a1c4c5-dd07-425c-ad2f-6288560414d0" providerId="ADAL" clId="{F35FAAA0-7721-40E6-8FB8-EFBE0DEE6C08}" dt="2023-05-29T20:49:40.713" v="34" actId="478"/>
          <ac:spMkLst>
            <pc:docMk/>
            <pc:sldMk cId="1166986704" sldId="1295"/>
            <ac:spMk id="9" creationId="{FDBDF150-6EE7-79EC-4522-C03BC6FB6027}"/>
          </ac:spMkLst>
        </pc:spChg>
        <pc:spChg chg="add mod">
          <ac:chgData name="Zope Vedant" userId="d8a1c4c5-dd07-425c-ad2f-6288560414d0" providerId="ADAL" clId="{F35FAAA0-7721-40E6-8FB8-EFBE0DEE6C08}" dt="2023-05-30T15:34:19.853" v="5699" actId="2711"/>
          <ac:spMkLst>
            <pc:docMk/>
            <pc:sldMk cId="1166986704" sldId="1295"/>
            <ac:spMk id="10" creationId="{262E666B-8A82-D26C-EC37-DB2CC75D92AB}"/>
          </ac:spMkLst>
        </pc:spChg>
        <pc:spChg chg="del">
          <ac:chgData name="Zope Vedant" userId="d8a1c4c5-dd07-425c-ad2f-6288560414d0" providerId="ADAL" clId="{F35FAAA0-7721-40E6-8FB8-EFBE0DEE6C08}" dt="2023-05-29T20:47:21.116" v="2" actId="478"/>
          <ac:spMkLst>
            <pc:docMk/>
            <pc:sldMk cId="1166986704" sldId="1295"/>
            <ac:spMk id="18" creationId="{1206A81B-BBEF-C4B6-7E2B-E6139FFAF9D8}"/>
          </ac:spMkLst>
        </pc:spChg>
        <pc:spChg chg="del mod">
          <ac:chgData name="Zope Vedant" userId="d8a1c4c5-dd07-425c-ad2f-6288560414d0" providerId="ADAL" clId="{F35FAAA0-7721-40E6-8FB8-EFBE0DEE6C08}" dt="2023-05-29T20:47:52.962" v="5" actId="478"/>
          <ac:spMkLst>
            <pc:docMk/>
            <pc:sldMk cId="1166986704" sldId="1295"/>
            <ac:spMk id="19" creationId="{5D9132F2-1BA1-866F-A467-EE8216D86CEC}"/>
          </ac:spMkLst>
        </pc:spChg>
        <pc:spChg chg="del">
          <ac:chgData name="Zope Vedant" userId="d8a1c4c5-dd07-425c-ad2f-6288560414d0" providerId="ADAL" clId="{F35FAAA0-7721-40E6-8FB8-EFBE0DEE6C08}" dt="2023-05-29T20:47:22.853" v="3" actId="478"/>
          <ac:spMkLst>
            <pc:docMk/>
            <pc:sldMk cId="1166986704" sldId="1295"/>
            <ac:spMk id="20" creationId="{10BB3B52-F1E1-FC92-07EA-5ECDCEAC58E3}"/>
          </ac:spMkLst>
        </pc:spChg>
        <pc:spChg chg="del mod">
          <ac:chgData name="Zope Vedant" userId="d8a1c4c5-dd07-425c-ad2f-6288560414d0" providerId="ADAL" clId="{F35FAAA0-7721-40E6-8FB8-EFBE0DEE6C08}" dt="2023-05-30T14:35:09.769" v="5296" actId="478"/>
          <ac:spMkLst>
            <pc:docMk/>
            <pc:sldMk cId="1166986704" sldId="1295"/>
            <ac:spMk id="21" creationId="{88FA3698-6631-8BE5-7CC6-03927C43AA78}"/>
          </ac:spMkLst>
        </pc:spChg>
        <pc:spChg chg="del mod">
          <ac:chgData name="Zope Vedant" userId="d8a1c4c5-dd07-425c-ad2f-6288560414d0" providerId="ADAL" clId="{F35FAAA0-7721-40E6-8FB8-EFBE0DEE6C08}" dt="2023-05-29T20:47:18.841" v="1" actId="478"/>
          <ac:spMkLst>
            <pc:docMk/>
            <pc:sldMk cId="1166986704" sldId="1295"/>
            <ac:spMk id="23" creationId="{B490AC7D-FBE3-AE53-65BB-053D08E6EDC4}"/>
          </ac:spMkLst>
        </pc:spChg>
        <pc:spChg chg="mod">
          <ac:chgData name="Zope Vedant" userId="d8a1c4c5-dd07-425c-ad2f-6288560414d0" providerId="ADAL" clId="{F35FAAA0-7721-40E6-8FB8-EFBE0DEE6C08}" dt="2023-05-30T13:32:49.696" v="5039" actId="20577"/>
          <ac:spMkLst>
            <pc:docMk/>
            <pc:sldMk cId="1166986704" sldId="1295"/>
            <ac:spMk id="28" creationId="{40295FFA-A45C-C603-4EF0-DFDE59A273ED}"/>
          </ac:spMkLst>
        </pc:spChg>
        <pc:picChg chg="add mod">
          <ac:chgData name="Zope Vedant" userId="d8a1c4c5-dd07-425c-ad2f-6288560414d0" providerId="ADAL" clId="{F35FAAA0-7721-40E6-8FB8-EFBE0DEE6C08}" dt="2023-05-30T14:39:29.727" v="5319" actId="1076"/>
          <ac:picMkLst>
            <pc:docMk/>
            <pc:sldMk cId="1166986704" sldId="1295"/>
            <ac:picMk id="3" creationId="{4ADD8D13-F54D-A1C9-AE8B-B39203F824FA}"/>
          </ac:picMkLst>
        </pc:picChg>
      </pc:sldChg>
      <pc:sldChg chg="del">
        <pc:chgData name="Zope Vedant" userId="d8a1c4c5-dd07-425c-ad2f-6288560414d0" providerId="ADAL" clId="{F35FAAA0-7721-40E6-8FB8-EFBE0DEE6C08}" dt="2023-05-30T13:16:31.015" v="3979" actId="47"/>
        <pc:sldMkLst>
          <pc:docMk/>
          <pc:sldMk cId="3740530519" sldId="1296"/>
        </pc:sldMkLst>
      </pc:sldChg>
      <pc:sldChg chg="del">
        <pc:chgData name="Zope Vedant" userId="d8a1c4c5-dd07-425c-ad2f-6288560414d0" providerId="ADAL" clId="{F35FAAA0-7721-40E6-8FB8-EFBE0DEE6C08}" dt="2023-05-30T13:16:29.424" v="3946" actId="47"/>
        <pc:sldMkLst>
          <pc:docMk/>
          <pc:sldMk cId="3973767709" sldId="1297"/>
        </pc:sldMkLst>
      </pc:sldChg>
      <pc:sldChg chg="del">
        <pc:chgData name="Zope Vedant" userId="d8a1c4c5-dd07-425c-ad2f-6288560414d0" providerId="ADAL" clId="{F35FAAA0-7721-40E6-8FB8-EFBE0DEE6C08}" dt="2023-05-30T13:16:30.215" v="3961" actId="47"/>
        <pc:sldMkLst>
          <pc:docMk/>
          <pc:sldMk cId="3528770446" sldId="1298"/>
        </pc:sldMkLst>
      </pc:sldChg>
      <pc:sldChg chg="del">
        <pc:chgData name="Zope Vedant" userId="d8a1c4c5-dd07-425c-ad2f-6288560414d0" providerId="ADAL" clId="{F35FAAA0-7721-40E6-8FB8-EFBE0DEE6C08}" dt="2023-05-30T13:16:29.380" v="3944" actId="47"/>
        <pc:sldMkLst>
          <pc:docMk/>
          <pc:sldMk cId="186039510" sldId="1301"/>
        </pc:sldMkLst>
      </pc:sldChg>
      <pc:sldChg chg="add del">
        <pc:chgData name="Zope Vedant" userId="d8a1c4c5-dd07-425c-ad2f-6288560414d0" providerId="ADAL" clId="{F35FAAA0-7721-40E6-8FB8-EFBE0DEE6C08}" dt="2023-05-30T13:16:47.919" v="3998" actId="47"/>
        <pc:sldMkLst>
          <pc:docMk/>
          <pc:sldMk cId="309489916" sldId="1302"/>
        </pc:sldMkLst>
      </pc:sldChg>
      <pc:sldChg chg="del">
        <pc:chgData name="Zope Vedant" userId="d8a1c4c5-dd07-425c-ad2f-6288560414d0" providerId="ADAL" clId="{F35FAAA0-7721-40E6-8FB8-EFBE0DEE6C08}" dt="2023-05-30T13:16:27.561" v="3933" actId="47"/>
        <pc:sldMkLst>
          <pc:docMk/>
          <pc:sldMk cId="3213154161" sldId="1304"/>
        </pc:sldMkLst>
      </pc:sldChg>
      <pc:sldChg chg="del">
        <pc:chgData name="Zope Vedant" userId="d8a1c4c5-dd07-425c-ad2f-6288560414d0" providerId="ADAL" clId="{F35FAAA0-7721-40E6-8FB8-EFBE0DEE6C08}" dt="2023-05-30T13:16:27.984" v="3935" actId="47"/>
        <pc:sldMkLst>
          <pc:docMk/>
          <pc:sldMk cId="2172012263" sldId="1305"/>
        </pc:sldMkLst>
      </pc:sldChg>
      <pc:sldChg chg="del">
        <pc:chgData name="Zope Vedant" userId="d8a1c4c5-dd07-425c-ad2f-6288560414d0" providerId="ADAL" clId="{F35FAAA0-7721-40E6-8FB8-EFBE0DEE6C08}" dt="2023-05-30T13:16:28.212" v="3936" actId="47"/>
        <pc:sldMkLst>
          <pc:docMk/>
          <pc:sldMk cId="3199344038" sldId="1306"/>
        </pc:sldMkLst>
      </pc:sldChg>
      <pc:sldChg chg="del">
        <pc:chgData name="Zope Vedant" userId="d8a1c4c5-dd07-425c-ad2f-6288560414d0" providerId="ADAL" clId="{F35FAAA0-7721-40E6-8FB8-EFBE0DEE6C08}" dt="2023-05-30T13:16:28.363" v="3937" actId="47"/>
        <pc:sldMkLst>
          <pc:docMk/>
          <pc:sldMk cId="572879400" sldId="1307"/>
        </pc:sldMkLst>
      </pc:sldChg>
      <pc:sldChg chg="del">
        <pc:chgData name="Zope Vedant" userId="d8a1c4c5-dd07-425c-ad2f-6288560414d0" providerId="ADAL" clId="{F35FAAA0-7721-40E6-8FB8-EFBE0DEE6C08}" dt="2023-05-30T13:16:26.340" v="3931" actId="47"/>
        <pc:sldMkLst>
          <pc:docMk/>
          <pc:sldMk cId="1409499660" sldId="1308"/>
        </pc:sldMkLst>
      </pc:sldChg>
      <pc:sldChg chg="del">
        <pc:chgData name="Zope Vedant" userId="d8a1c4c5-dd07-425c-ad2f-6288560414d0" providerId="ADAL" clId="{F35FAAA0-7721-40E6-8FB8-EFBE0DEE6C08}" dt="2023-05-30T13:16:29.255" v="3941" actId="47"/>
        <pc:sldMkLst>
          <pc:docMk/>
          <pc:sldMk cId="1156599000" sldId="1309"/>
        </pc:sldMkLst>
      </pc:sldChg>
      <pc:sldChg chg="del">
        <pc:chgData name="Zope Vedant" userId="d8a1c4c5-dd07-425c-ad2f-6288560414d0" providerId="ADAL" clId="{F35FAAA0-7721-40E6-8FB8-EFBE0DEE6C08}" dt="2023-05-30T13:16:29.310" v="3942" actId="47"/>
        <pc:sldMkLst>
          <pc:docMk/>
          <pc:sldMk cId="3182946867" sldId="1311"/>
        </pc:sldMkLst>
      </pc:sldChg>
      <pc:sldChg chg="del">
        <pc:chgData name="Zope Vedant" userId="d8a1c4c5-dd07-425c-ad2f-6288560414d0" providerId="ADAL" clId="{F35FAAA0-7721-40E6-8FB8-EFBE0DEE6C08}" dt="2023-05-30T13:16:29.348" v="3943" actId="47"/>
        <pc:sldMkLst>
          <pc:docMk/>
          <pc:sldMk cId="2088870462" sldId="1312"/>
        </pc:sldMkLst>
      </pc:sldChg>
      <pc:sldChg chg="del">
        <pc:chgData name="Zope Vedant" userId="d8a1c4c5-dd07-425c-ad2f-6288560414d0" providerId="ADAL" clId="{F35FAAA0-7721-40E6-8FB8-EFBE0DEE6C08}" dt="2023-05-30T13:16:30.302" v="3963" actId="47"/>
        <pc:sldMkLst>
          <pc:docMk/>
          <pc:sldMk cId="1832352739" sldId="1313"/>
        </pc:sldMkLst>
      </pc:sldChg>
      <pc:sldChg chg="del">
        <pc:chgData name="Zope Vedant" userId="d8a1c4c5-dd07-425c-ad2f-6288560414d0" providerId="ADAL" clId="{F35FAAA0-7721-40E6-8FB8-EFBE0DEE6C08}" dt="2023-05-30T13:16:29.595" v="3950" actId="47"/>
        <pc:sldMkLst>
          <pc:docMk/>
          <pc:sldMk cId="1332865129" sldId="1317"/>
        </pc:sldMkLst>
      </pc:sldChg>
      <pc:sldChg chg="del">
        <pc:chgData name="Zope Vedant" userId="d8a1c4c5-dd07-425c-ad2f-6288560414d0" providerId="ADAL" clId="{F35FAAA0-7721-40E6-8FB8-EFBE0DEE6C08}" dt="2023-05-30T13:16:30.737" v="3974" actId="47"/>
        <pc:sldMkLst>
          <pc:docMk/>
          <pc:sldMk cId="3112244465" sldId="1319"/>
        </pc:sldMkLst>
      </pc:sldChg>
      <pc:sldChg chg="del">
        <pc:chgData name="Zope Vedant" userId="d8a1c4c5-dd07-425c-ad2f-6288560414d0" providerId="ADAL" clId="{F35FAAA0-7721-40E6-8FB8-EFBE0DEE6C08}" dt="2023-05-30T13:16:30.342" v="3964" actId="47"/>
        <pc:sldMkLst>
          <pc:docMk/>
          <pc:sldMk cId="2347416392" sldId="1320"/>
        </pc:sldMkLst>
      </pc:sldChg>
      <pc:sldChg chg="del">
        <pc:chgData name="Zope Vedant" userId="d8a1c4c5-dd07-425c-ad2f-6288560414d0" providerId="ADAL" clId="{F35FAAA0-7721-40E6-8FB8-EFBE0DEE6C08}" dt="2023-05-30T13:16:30.962" v="3978" actId="47"/>
        <pc:sldMkLst>
          <pc:docMk/>
          <pc:sldMk cId="3791482163" sldId="1322"/>
        </pc:sldMkLst>
      </pc:sldChg>
      <pc:sldChg chg="del">
        <pc:chgData name="Zope Vedant" userId="d8a1c4c5-dd07-425c-ad2f-6288560414d0" providerId="ADAL" clId="{F35FAAA0-7721-40E6-8FB8-EFBE0DEE6C08}" dt="2023-05-30T13:16:29.663" v="3951" actId="47"/>
        <pc:sldMkLst>
          <pc:docMk/>
          <pc:sldMk cId="1377721669" sldId="1323"/>
        </pc:sldMkLst>
      </pc:sldChg>
      <pc:sldChg chg="del">
        <pc:chgData name="Zope Vedant" userId="d8a1c4c5-dd07-425c-ad2f-6288560414d0" providerId="ADAL" clId="{F35FAAA0-7721-40E6-8FB8-EFBE0DEE6C08}" dt="2023-05-30T13:16:29.781" v="3954" actId="47"/>
        <pc:sldMkLst>
          <pc:docMk/>
          <pc:sldMk cId="2358887508" sldId="1324"/>
        </pc:sldMkLst>
      </pc:sldChg>
      <pc:sldChg chg="del">
        <pc:chgData name="Zope Vedant" userId="d8a1c4c5-dd07-425c-ad2f-6288560414d0" providerId="ADAL" clId="{F35FAAA0-7721-40E6-8FB8-EFBE0DEE6C08}" dt="2023-05-30T13:16:29.714" v="3952" actId="47"/>
        <pc:sldMkLst>
          <pc:docMk/>
          <pc:sldMk cId="1888369580" sldId="1326"/>
        </pc:sldMkLst>
      </pc:sldChg>
      <pc:sldChg chg="del">
        <pc:chgData name="Zope Vedant" userId="d8a1c4c5-dd07-425c-ad2f-6288560414d0" providerId="ADAL" clId="{F35FAAA0-7721-40E6-8FB8-EFBE0DEE6C08}" dt="2023-05-30T13:16:29.743" v="3953" actId="47"/>
        <pc:sldMkLst>
          <pc:docMk/>
          <pc:sldMk cId="3091498116" sldId="1327"/>
        </pc:sldMkLst>
      </pc:sldChg>
      <pc:sldChg chg="del">
        <pc:chgData name="Zope Vedant" userId="d8a1c4c5-dd07-425c-ad2f-6288560414d0" providerId="ADAL" clId="{F35FAAA0-7721-40E6-8FB8-EFBE0DEE6C08}" dt="2023-05-30T13:16:29.814" v="3955" actId="47"/>
        <pc:sldMkLst>
          <pc:docMk/>
          <pc:sldMk cId="1351638520" sldId="1328"/>
        </pc:sldMkLst>
      </pc:sldChg>
      <pc:sldChg chg="del">
        <pc:chgData name="Zope Vedant" userId="d8a1c4c5-dd07-425c-ad2f-6288560414d0" providerId="ADAL" clId="{F35FAAA0-7721-40E6-8FB8-EFBE0DEE6C08}" dt="2023-05-30T13:16:29.834" v="3956" actId="47"/>
        <pc:sldMkLst>
          <pc:docMk/>
          <pc:sldMk cId="616655056" sldId="1329"/>
        </pc:sldMkLst>
      </pc:sldChg>
      <pc:sldChg chg="del">
        <pc:chgData name="Zope Vedant" userId="d8a1c4c5-dd07-425c-ad2f-6288560414d0" providerId="ADAL" clId="{F35FAAA0-7721-40E6-8FB8-EFBE0DEE6C08}" dt="2023-05-30T13:16:29.892" v="3957" actId="47"/>
        <pc:sldMkLst>
          <pc:docMk/>
          <pc:sldMk cId="2817340637" sldId="1330"/>
        </pc:sldMkLst>
      </pc:sldChg>
      <pc:sldChg chg="del">
        <pc:chgData name="Zope Vedant" userId="d8a1c4c5-dd07-425c-ad2f-6288560414d0" providerId="ADAL" clId="{F35FAAA0-7721-40E6-8FB8-EFBE0DEE6C08}" dt="2023-05-30T13:16:30.126" v="3958" actId="47"/>
        <pc:sldMkLst>
          <pc:docMk/>
          <pc:sldMk cId="2033663280" sldId="1331"/>
        </pc:sldMkLst>
      </pc:sldChg>
      <pc:sldChg chg="del">
        <pc:chgData name="Zope Vedant" userId="d8a1c4c5-dd07-425c-ad2f-6288560414d0" providerId="ADAL" clId="{F35FAAA0-7721-40E6-8FB8-EFBE0DEE6C08}" dt="2023-05-30T13:16:30.147" v="3959" actId="47"/>
        <pc:sldMkLst>
          <pc:docMk/>
          <pc:sldMk cId="170108390" sldId="1332"/>
        </pc:sldMkLst>
      </pc:sldChg>
      <pc:sldChg chg="del">
        <pc:chgData name="Zope Vedant" userId="d8a1c4c5-dd07-425c-ad2f-6288560414d0" providerId="ADAL" clId="{F35FAAA0-7721-40E6-8FB8-EFBE0DEE6C08}" dt="2023-05-30T13:16:29.189" v="3940" actId="47"/>
        <pc:sldMkLst>
          <pc:docMk/>
          <pc:sldMk cId="1418218933" sldId="1333"/>
        </pc:sldMkLst>
      </pc:sldChg>
      <pc:sldChg chg="del">
        <pc:chgData name="Zope Vedant" userId="d8a1c4c5-dd07-425c-ad2f-6288560414d0" providerId="ADAL" clId="{F35FAAA0-7721-40E6-8FB8-EFBE0DEE6C08}" dt="2023-05-30T13:16:29.400" v="3945" actId="47"/>
        <pc:sldMkLst>
          <pc:docMk/>
          <pc:sldMk cId="3402786497" sldId="1334"/>
        </pc:sldMkLst>
      </pc:sldChg>
      <pc:sldChg chg="del">
        <pc:chgData name="Zope Vedant" userId="d8a1c4c5-dd07-425c-ad2f-6288560414d0" providerId="ADAL" clId="{F35FAAA0-7721-40E6-8FB8-EFBE0DEE6C08}" dt="2023-05-30T13:16:29.534" v="3948" actId="47"/>
        <pc:sldMkLst>
          <pc:docMk/>
          <pc:sldMk cId="2175312927" sldId="1336"/>
        </pc:sldMkLst>
      </pc:sldChg>
      <pc:sldChg chg="del">
        <pc:chgData name="Zope Vedant" userId="d8a1c4c5-dd07-425c-ad2f-6288560414d0" providerId="ADAL" clId="{F35FAAA0-7721-40E6-8FB8-EFBE0DEE6C08}" dt="2023-05-30T13:16:29.487" v="3947" actId="47"/>
        <pc:sldMkLst>
          <pc:docMk/>
          <pc:sldMk cId="3169212450" sldId="1337"/>
        </pc:sldMkLst>
      </pc:sldChg>
      <pc:sldChg chg="del">
        <pc:chgData name="Zope Vedant" userId="d8a1c4c5-dd07-425c-ad2f-6288560414d0" providerId="ADAL" clId="{F35FAAA0-7721-40E6-8FB8-EFBE0DEE6C08}" dt="2023-05-30T13:16:30.189" v="3960" actId="47"/>
        <pc:sldMkLst>
          <pc:docMk/>
          <pc:sldMk cId="1989146056" sldId="1338"/>
        </pc:sldMkLst>
      </pc:sldChg>
      <pc:sldChg chg="del">
        <pc:chgData name="Zope Vedant" userId="d8a1c4c5-dd07-425c-ad2f-6288560414d0" providerId="ADAL" clId="{F35FAAA0-7721-40E6-8FB8-EFBE0DEE6C08}" dt="2023-05-30T13:16:30.285" v="3962" actId="47"/>
        <pc:sldMkLst>
          <pc:docMk/>
          <pc:sldMk cId="1610597939" sldId="1339"/>
        </pc:sldMkLst>
      </pc:sldChg>
      <pc:sldChg chg="del">
        <pc:chgData name="Zope Vedant" userId="d8a1c4c5-dd07-425c-ad2f-6288560414d0" providerId="ADAL" clId="{F35FAAA0-7721-40E6-8FB8-EFBE0DEE6C08}" dt="2023-05-30T13:16:30.365" v="3965" actId="47"/>
        <pc:sldMkLst>
          <pc:docMk/>
          <pc:sldMk cId="3678727085" sldId="1340"/>
        </pc:sldMkLst>
      </pc:sldChg>
      <pc:sldChg chg="del">
        <pc:chgData name="Zope Vedant" userId="d8a1c4c5-dd07-425c-ad2f-6288560414d0" providerId="ADAL" clId="{F35FAAA0-7721-40E6-8FB8-EFBE0DEE6C08}" dt="2023-05-30T13:16:30.379" v="3966" actId="47"/>
        <pc:sldMkLst>
          <pc:docMk/>
          <pc:sldMk cId="1046776331" sldId="1341"/>
        </pc:sldMkLst>
      </pc:sldChg>
      <pc:sldChg chg="del">
        <pc:chgData name="Zope Vedant" userId="d8a1c4c5-dd07-425c-ad2f-6288560414d0" providerId="ADAL" clId="{F35FAAA0-7721-40E6-8FB8-EFBE0DEE6C08}" dt="2023-05-30T13:16:30.502" v="3969" actId="47"/>
        <pc:sldMkLst>
          <pc:docMk/>
          <pc:sldMk cId="2248412665" sldId="1342"/>
        </pc:sldMkLst>
      </pc:sldChg>
      <pc:sldChg chg="del">
        <pc:chgData name="Zope Vedant" userId="d8a1c4c5-dd07-425c-ad2f-6288560414d0" providerId="ADAL" clId="{F35FAAA0-7721-40E6-8FB8-EFBE0DEE6C08}" dt="2023-05-30T13:16:30.527" v="3970" actId="47"/>
        <pc:sldMkLst>
          <pc:docMk/>
          <pc:sldMk cId="4228343669" sldId="1343"/>
        </pc:sldMkLst>
      </pc:sldChg>
      <pc:sldChg chg="del">
        <pc:chgData name="Zope Vedant" userId="d8a1c4c5-dd07-425c-ad2f-6288560414d0" providerId="ADAL" clId="{F35FAAA0-7721-40E6-8FB8-EFBE0DEE6C08}" dt="2023-05-30T13:16:30.487" v="3968" actId="47"/>
        <pc:sldMkLst>
          <pc:docMk/>
          <pc:sldMk cId="2260202067" sldId="1344"/>
        </pc:sldMkLst>
      </pc:sldChg>
      <pc:sldChg chg="del">
        <pc:chgData name="Zope Vedant" userId="d8a1c4c5-dd07-425c-ad2f-6288560414d0" providerId="ADAL" clId="{F35FAAA0-7721-40E6-8FB8-EFBE0DEE6C08}" dt="2023-05-30T13:16:30.426" v="3967" actId="47"/>
        <pc:sldMkLst>
          <pc:docMk/>
          <pc:sldMk cId="3325572679" sldId="1345"/>
        </pc:sldMkLst>
      </pc:sldChg>
      <pc:sldChg chg="del">
        <pc:chgData name="Zope Vedant" userId="d8a1c4c5-dd07-425c-ad2f-6288560414d0" providerId="ADAL" clId="{F35FAAA0-7721-40E6-8FB8-EFBE0DEE6C08}" dt="2023-05-30T13:16:30.562" v="3971" actId="47"/>
        <pc:sldMkLst>
          <pc:docMk/>
          <pc:sldMk cId="3249236603" sldId="1346"/>
        </pc:sldMkLst>
      </pc:sldChg>
      <pc:sldChg chg="del">
        <pc:chgData name="Zope Vedant" userId="d8a1c4c5-dd07-425c-ad2f-6288560414d0" providerId="ADAL" clId="{F35FAAA0-7721-40E6-8FB8-EFBE0DEE6C08}" dt="2023-05-30T13:16:30.604" v="3972" actId="47"/>
        <pc:sldMkLst>
          <pc:docMk/>
          <pc:sldMk cId="2281799297" sldId="1347"/>
        </pc:sldMkLst>
      </pc:sldChg>
      <pc:sldChg chg="del">
        <pc:chgData name="Zope Vedant" userId="d8a1c4c5-dd07-425c-ad2f-6288560414d0" providerId="ADAL" clId="{F35FAAA0-7721-40E6-8FB8-EFBE0DEE6C08}" dt="2023-05-30T13:16:30.663" v="3973" actId="47"/>
        <pc:sldMkLst>
          <pc:docMk/>
          <pc:sldMk cId="1974205209" sldId="1348"/>
        </pc:sldMkLst>
      </pc:sldChg>
      <pc:sldChg chg="del">
        <pc:chgData name="Zope Vedant" userId="d8a1c4c5-dd07-425c-ad2f-6288560414d0" providerId="ADAL" clId="{F35FAAA0-7721-40E6-8FB8-EFBE0DEE6C08}" dt="2023-05-30T13:16:30.826" v="3975" actId="47"/>
        <pc:sldMkLst>
          <pc:docMk/>
          <pc:sldMk cId="1608885553" sldId="1349"/>
        </pc:sldMkLst>
      </pc:sldChg>
      <pc:sldChg chg="del">
        <pc:chgData name="Zope Vedant" userId="d8a1c4c5-dd07-425c-ad2f-6288560414d0" providerId="ADAL" clId="{F35FAAA0-7721-40E6-8FB8-EFBE0DEE6C08}" dt="2023-05-30T13:16:30.896" v="3976" actId="47"/>
        <pc:sldMkLst>
          <pc:docMk/>
          <pc:sldMk cId="1590625763" sldId="1351"/>
        </pc:sldMkLst>
      </pc:sldChg>
      <pc:sldChg chg="del">
        <pc:chgData name="Zope Vedant" userId="d8a1c4c5-dd07-425c-ad2f-6288560414d0" providerId="ADAL" clId="{F35FAAA0-7721-40E6-8FB8-EFBE0DEE6C08}" dt="2023-05-30T13:16:30.940" v="3977" actId="47"/>
        <pc:sldMkLst>
          <pc:docMk/>
          <pc:sldMk cId="3952757204" sldId="1352"/>
        </pc:sldMkLst>
      </pc:sldChg>
      <pc:sldChg chg="addSp delSp modSp add del mod delAnim modAnim">
        <pc:chgData name="Zope Vedant" userId="d8a1c4c5-dd07-425c-ad2f-6288560414d0" providerId="ADAL" clId="{F35FAAA0-7721-40E6-8FB8-EFBE0DEE6C08}" dt="2023-05-30T15:18:34.056" v="5692"/>
        <pc:sldMkLst>
          <pc:docMk/>
          <pc:sldMk cId="525802105" sldId="1354"/>
        </pc:sldMkLst>
        <pc:spChg chg="add del mod">
          <ac:chgData name="Zope Vedant" userId="d8a1c4c5-dd07-425c-ad2f-6288560414d0" providerId="ADAL" clId="{F35FAAA0-7721-40E6-8FB8-EFBE0DEE6C08}" dt="2023-05-29T21:04:58.471" v="287" actId="478"/>
          <ac:spMkLst>
            <pc:docMk/>
            <pc:sldMk cId="525802105" sldId="1354"/>
            <ac:spMk id="2" creationId="{BD06916B-FC0C-CD36-0904-A877EA0F8887}"/>
          </ac:spMkLst>
        </pc:spChg>
        <pc:spChg chg="mod">
          <ac:chgData name="Zope Vedant" userId="d8a1c4c5-dd07-425c-ad2f-6288560414d0" providerId="ADAL" clId="{F35FAAA0-7721-40E6-8FB8-EFBE0DEE6C08}" dt="2023-05-30T13:32:39.142" v="5034" actId="20577"/>
          <ac:spMkLst>
            <pc:docMk/>
            <pc:sldMk cId="525802105" sldId="1354"/>
            <ac:spMk id="3" creationId="{933EAD8F-9497-20BC-1482-1684D44A4F22}"/>
          </ac:spMkLst>
        </pc:spChg>
        <pc:spChg chg="add mod">
          <ac:chgData name="Zope Vedant" userId="d8a1c4c5-dd07-425c-ad2f-6288560414d0" providerId="ADAL" clId="{F35FAAA0-7721-40E6-8FB8-EFBE0DEE6C08}" dt="2023-05-30T13:32:31.189" v="5030" actId="255"/>
          <ac:spMkLst>
            <pc:docMk/>
            <pc:sldMk cId="525802105" sldId="1354"/>
            <ac:spMk id="4" creationId="{BDA872AB-4C9D-CCAE-9669-49D954889FA9}"/>
          </ac:spMkLst>
        </pc:spChg>
        <pc:spChg chg="add del">
          <ac:chgData name="Zope Vedant" userId="d8a1c4c5-dd07-425c-ad2f-6288560414d0" providerId="ADAL" clId="{F35FAAA0-7721-40E6-8FB8-EFBE0DEE6C08}" dt="2023-05-29T21:02:13.755" v="229" actId="478"/>
          <ac:spMkLst>
            <pc:docMk/>
            <pc:sldMk cId="525802105" sldId="1354"/>
            <ac:spMk id="5" creationId="{9136453C-7543-8DFD-0C0A-6A4E6A84B438}"/>
          </ac:spMkLst>
        </pc:spChg>
        <pc:spChg chg="add mod">
          <ac:chgData name="Zope Vedant" userId="d8a1c4c5-dd07-425c-ad2f-6288560414d0" providerId="ADAL" clId="{F35FAAA0-7721-40E6-8FB8-EFBE0DEE6C08}" dt="2023-05-30T13:32:31.189" v="5030" actId="255"/>
          <ac:spMkLst>
            <pc:docMk/>
            <pc:sldMk cId="525802105" sldId="1354"/>
            <ac:spMk id="6" creationId="{61F79935-ECEF-94FF-5131-A32DFC7D3C59}"/>
          </ac:spMkLst>
        </pc:spChg>
        <pc:spChg chg="add del mod">
          <ac:chgData name="Zope Vedant" userId="d8a1c4c5-dd07-425c-ad2f-6288560414d0" providerId="ADAL" clId="{F35FAAA0-7721-40E6-8FB8-EFBE0DEE6C08}" dt="2023-05-29T21:02:20.721" v="233"/>
          <ac:spMkLst>
            <pc:docMk/>
            <pc:sldMk cId="525802105" sldId="1354"/>
            <ac:spMk id="7" creationId="{4716ADEA-69EB-4F5F-485A-229824A87CAB}"/>
          </ac:spMkLst>
        </pc:spChg>
        <pc:spChg chg="add del mod">
          <ac:chgData name="Zope Vedant" userId="d8a1c4c5-dd07-425c-ad2f-6288560414d0" providerId="ADAL" clId="{F35FAAA0-7721-40E6-8FB8-EFBE0DEE6C08}" dt="2023-05-29T21:02:23.035" v="235"/>
          <ac:spMkLst>
            <pc:docMk/>
            <pc:sldMk cId="525802105" sldId="1354"/>
            <ac:spMk id="8" creationId="{952B9DBE-9E37-70A6-31EA-6983A8EE1BB4}"/>
          </ac:spMkLst>
        </pc:spChg>
        <pc:spChg chg="add del mod">
          <ac:chgData name="Zope Vedant" userId="d8a1c4c5-dd07-425c-ad2f-6288560414d0" providerId="ADAL" clId="{F35FAAA0-7721-40E6-8FB8-EFBE0DEE6C08}" dt="2023-05-29T21:02:26.804" v="237"/>
          <ac:spMkLst>
            <pc:docMk/>
            <pc:sldMk cId="525802105" sldId="1354"/>
            <ac:spMk id="9" creationId="{71573752-9E86-B6DE-9D1F-8628208E6CFD}"/>
          </ac:spMkLst>
        </pc:spChg>
        <pc:spChg chg="add del mod">
          <ac:chgData name="Zope Vedant" userId="d8a1c4c5-dd07-425c-ad2f-6288560414d0" providerId="ADAL" clId="{F35FAAA0-7721-40E6-8FB8-EFBE0DEE6C08}" dt="2023-05-29T21:03:35.148" v="260"/>
          <ac:spMkLst>
            <pc:docMk/>
            <pc:sldMk cId="525802105" sldId="1354"/>
            <ac:spMk id="11" creationId="{F823E0A8-1DE1-6017-0CA9-DA2EBA42FA27}"/>
          </ac:spMkLst>
        </pc:spChg>
        <pc:spChg chg="add del mod">
          <ac:chgData name="Zope Vedant" userId="d8a1c4c5-dd07-425c-ad2f-6288560414d0" providerId="ADAL" clId="{F35FAAA0-7721-40E6-8FB8-EFBE0DEE6C08}" dt="2023-05-29T21:03:34.868" v="259"/>
          <ac:spMkLst>
            <pc:docMk/>
            <pc:sldMk cId="525802105" sldId="1354"/>
            <ac:spMk id="12" creationId="{6B21D35C-005B-683F-D790-1D5C61B03EE1}"/>
          </ac:spMkLst>
        </pc:spChg>
        <pc:spChg chg="add del mod">
          <ac:chgData name="Zope Vedant" userId="d8a1c4c5-dd07-425c-ad2f-6288560414d0" providerId="ADAL" clId="{F35FAAA0-7721-40E6-8FB8-EFBE0DEE6C08}" dt="2023-05-29T21:03:34.550" v="258"/>
          <ac:spMkLst>
            <pc:docMk/>
            <pc:sldMk cId="525802105" sldId="1354"/>
            <ac:spMk id="13" creationId="{07161CE0-414A-C19E-0469-DECC3DDD813E}"/>
          </ac:spMkLst>
        </pc:spChg>
        <pc:spChg chg="add del mod">
          <ac:chgData name="Zope Vedant" userId="d8a1c4c5-dd07-425c-ad2f-6288560414d0" providerId="ADAL" clId="{F35FAAA0-7721-40E6-8FB8-EFBE0DEE6C08}" dt="2023-05-29T21:03:34.081" v="257"/>
          <ac:spMkLst>
            <pc:docMk/>
            <pc:sldMk cId="525802105" sldId="1354"/>
            <ac:spMk id="14" creationId="{A7DAB8DC-EAA4-5C82-8C86-16B72F6518F1}"/>
          </ac:spMkLst>
        </pc:spChg>
        <pc:spChg chg="add mod">
          <ac:chgData name="Zope Vedant" userId="d8a1c4c5-dd07-425c-ad2f-6288560414d0" providerId="ADAL" clId="{F35FAAA0-7721-40E6-8FB8-EFBE0DEE6C08}" dt="2023-05-30T13:32:31.189" v="5030" actId="255"/>
          <ac:spMkLst>
            <pc:docMk/>
            <pc:sldMk cId="525802105" sldId="1354"/>
            <ac:spMk id="15" creationId="{0814E49B-3F0E-C18F-F4F6-AC2CE85BD176}"/>
          </ac:spMkLst>
        </pc:spChg>
        <pc:spChg chg="add mod">
          <ac:chgData name="Zope Vedant" userId="d8a1c4c5-dd07-425c-ad2f-6288560414d0" providerId="ADAL" clId="{F35FAAA0-7721-40E6-8FB8-EFBE0DEE6C08}" dt="2023-05-30T13:32:31.189" v="5030" actId="255"/>
          <ac:spMkLst>
            <pc:docMk/>
            <pc:sldMk cId="525802105" sldId="1354"/>
            <ac:spMk id="16" creationId="{867322B4-9C21-23F0-D4D7-FE9D1C7CAD6C}"/>
          </ac:spMkLst>
        </pc:spChg>
        <pc:spChg chg="add mod">
          <ac:chgData name="Zope Vedant" userId="d8a1c4c5-dd07-425c-ad2f-6288560414d0" providerId="ADAL" clId="{F35FAAA0-7721-40E6-8FB8-EFBE0DEE6C08}" dt="2023-05-30T13:32:31.189" v="5030" actId="255"/>
          <ac:spMkLst>
            <pc:docMk/>
            <pc:sldMk cId="525802105" sldId="1354"/>
            <ac:spMk id="17" creationId="{4E367151-B912-17B8-0EBF-C8E2278AB2C3}"/>
          </ac:spMkLst>
        </pc:spChg>
        <pc:spChg chg="add mod">
          <ac:chgData name="Zope Vedant" userId="d8a1c4c5-dd07-425c-ad2f-6288560414d0" providerId="ADAL" clId="{F35FAAA0-7721-40E6-8FB8-EFBE0DEE6C08}" dt="2023-05-30T13:32:31.189" v="5030" actId="255"/>
          <ac:spMkLst>
            <pc:docMk/>
            <pc:sldMk cId="525802105" sldId="1354"/>
            <ac:spMk id="18" creationId="{31AFE470-591E-0C89-E659-FEBB90CF9467}"/>
          </ac:spMkLst>
        </pc:spChg>
        <pc:spChg chg="add mod">
          <ac:chgData name="Zope Vedant" userId="d8a1c4c5-dd07-425c-ad2f-6288560414d0" providerId="ADAL" clId="{F35FAAA0-7721-40E6-8FB8-EFBE0DEE6C08}" dt="2023-05-30T13:32:31.189" v="5030" actId="255"/>
          <ac:spMkLst>
            <pc:docMk/>
            <pc:sldMk cId="525802105" sldId="1354"/>
            <ac:spMk id="19" creationId="{E55A215E-7F07-7FE3-3BF2-287C32087A3E}"/>
          </ac:spMkLst>
        </pc:spChg>
        <pc:spChg chg="add mod">
          <ac:chgData name="Zope Vedant" userId="d8a1c4c5-dd07-425c-ad2f-6288560414d0" providerId="ADAL" clId="{F35FAAA0-7721-40E6-8FB8-EFBE0DEE6C08}" dt="2023-05-30T13:32:31.189" v="5030" actId="255"/>
          <ac:spMkLst>
            <pc:docMk/>
            <pc:sldMk cId="525802105" sldId="1354"/>
            <ac:spMk id="20" creationId="{7B051A49-1D48-8DD6-F3A1-59D539AE7F98}"/>
          </ac:spMkLst>
        </pc:spChg>
        <pc:spChg chg="add mod">
          <ac:chgData name="Zope Vedant" userId="d8a1c4c5-dd07-425c-ad2f-6288560414d0" providerId="ADAL" clId="{F35FAAA0-7721-40E6-8FB8-EFBE0DEE6C08}" dt="2023-05-30T13:32:31.189" v="5030" actId="255"/>
          <ac:spMkLst>
            <pc:docMk/>
            <pc:sldMk cId="525802105" sldId="1354"/>
            <ac:spMk id="21" creationId="{E685CAED-6CAD-1302-F318-DF6191244861}"/>
          </ac:spMkLst>
        </pc:spChg>
        <pc:spChg chg="add mod">
          <ac:chgData name="Zope Vedant" userId="d8a1c4c5-dd07-425c-ad2f-6288560414d0" providerId="ADAL" clId="{F35FAAA0-7721-40E6-8FB8-EFBE0DEE6C08}" dt="2023-05-30T13:32:31.189" v="5030" actId="255"/>
          <ac:spMkLst>
            <pc:docMk/>
            <pc:sldMk cId="525802105" sldId="1354"/>
            <ac:spMk id="22" creationId="{B99B30A8-3AD0-7482-3590-AB9990722064}"/>
          </ac:spMkLst>
        </pc:spChg>
        <pc:spChg chg="add mod">
          <ac:chgData name="Zope Vedant" userId="d8a1c4c5-dd07-425c-ad2f-6288560414d0" providerId="ADAL" clId="{F35FAAA0-7721-40E6-8FB8-EFBE0DEE6C08}" dt="2023-05-30T13:32:31.189" v="5030" actId="255"/>
          <ac:spMkLst>
            <pc:docMk/>
            <pc:sldMk cId="525802105" sldId="1354"/>
            <ac:spMk id="23" creationId="{54602FCD-62AF-3C76-1BF6-D8FA2D3BB992}"/>
          </ac:spMkLst>
        </pc:spChg>
        <pc:spChg chg="add mod">
          <ac:chgData name="Zope Vedant" userId="d8a1c4c5-dd07-425c-ad2f-6288560414d0" providerId="ADAL" clId="{F35FAAA0-7721-40E6-8FB8-EFBE0DEE6C08}" dt="2023-05-30T15:07:18.719" v="5551" actId="14100"/>
          <ac:spMkLst>
            <pc:docMk/>
            <pc:sldMk cId="525802105" sldId="1354"/>
            <ac:spMk id="62" creationId="{A4CD4E36-0653-CE2D-92E8-39339A605573}"/>
          </ac:spMkLst>
        </pc:spChg>
        <pc:spChg chg="add del mod">
          <ac:chgData name="Zope Vedant" userId="d8a1c4c5-dd07-425c-ad2f-6288560414d0" providerId="ADAL" clId="{F35FAAA0-7721-40E6-8FB8-EFBE0DEE6C08}" dt="2023-05-30T09:02:08.406" v="945" actId="478"/>
          <ac:spMkLst>
            <pc:docMk/>
            <pc:sldMk cId="525802105" sldId="1354"/>
            <ac:spMk id="109" creationId="{D20A1F15-859A-2930-2896-ADCE344AED76}"/>
          </ac:spMkLst>
        </pc:spChg>
        <pc:spChg chg="add del">
          <ac:chgData name="Zope Vedant" userId="d8a1c4c5-dd07-425c-ad2f-6288560414d0" providerId="ADAL" clId="{F35FAAA0-7721-40E6-8FB8-EFBE0DEE6C08}" dt="2023-05-30T09:01:57.453" v="943" actId="478"/>
          <ac:spMkLst>
            <pc:docMk/>
            <pc:sldMk cId="525802105" sldId="1354"/>
            <ac:spMk id="110" creationId="{2E2D34CF-E4F7-5E8E-72CB-1754C2CB3395}"/>
          </ac:spMkLst>
        </pc:spChg>
        <pc:spChg chg="add mod">
          <ac:chgData name="Zope Vedant" userId="d8a1c4c5-dd07-425c-ad2f-6288560414d0" providerId="ADAL" clId="{F35FAAA0-7721-40E6-8FB8-EFBE0DEE6C08}" dt="2023-05-30T13:32:31.189" v="5030" actId="255"/>
          <ac:spMkLst>
            <pc:docMk/>
            <pc:sldMk cId="525802105" sldId="1354"/>
            <ac:spMk id="111" creationId="{4979018A-09A2-24B1-F8B6-A62559328CFB}"/>
          </ac:spMkLst>
        </pc:spChg>
        <pc:spChg chg="add del mod">
          <ac:chgData name="Zope Vedant" userId="d8a1c4c5-dd07-425c-ad2f-6288560414d0" providerId="ADAL" clId="{F35FAAA0-7721-40E6-8FB8-EFBE0DEE6C08}" dt="2023-05-30T15:08:13.629" v="5554" actId="478"/>
          <ac:spMkLst>
            <pc:docMk/>
            <pc:sldMk cId="525802105" sldId="1354"/>
            <ac:spMk id="1027" creationId="{DFF065BB-517C-E6E3-8729-A628C5DE5965}"/>
          </ac:spMkLst>
        </pc:spChg>
        <pc:spChg chg="add mod">
          <ac:chgData name="Zope Vedant" userId="d8a1c4c5-dd07-425c-ad2f-6288560414d0" providerId="ADAL" clId="{F35FAAA0-7721-40E6-8FB8-EFBE0DEE6C08}" dt="2023-05-30T15:12:19.892" v="5661" actId="1076"/>
          <ac:spMkLst>
            <pc:docMk/>
            <pc:sldMk cId="525802105" sldId="1354"/>
            <ac:spMk id="1028" creationId="{4121F3E0-BEAE-E626-946D-E288863E7041}"/>
          </ac:spMkLst>
        </pc:spChg>
        <pc:spChg chg="add mod">
          <ac:chgData name="Zope Vedant" userId="d8a1c4c5-dd07-425c-ad2f-6288560414d0" providerId="ADAL" clId="{F35FAAA0-7721-40E6-8FB8-EFBE0DEE6C08}" dt="2023-05-30T15:12:19.892" v="5661" actId="1076"/>
          <ac:spMkLst>
            <pc:docMk/>
            <pc:sldMk cId="525802105" sldId="1354"/>
            <ac:spMk id="1029" creationId="{8F5466E3-5145-9A32-2908-C25FE58BD5AC}"/>
          </ac:spMkLst>
        </pc:spChg>
        <pc:spChg chg="add mod">
          <ac:chgData name="Zope Vedant" userId="d8a1c4c5-dd07-425c-ad2f-6288560414d0" providerId="ADAL" clId="{F35FAAA0-7721-40E6-8FB8-EFBE0DEE6C08}" dt="2023-05-30T15:12:19.892" v="5661" actId="1076"/>
          <ac:spMkLst>
            <pc:docMk/>
            <pc:sldMk cId="525802105" sldId="1354"/>
            <ac:spMk id="1030" creationId="{D67FD588-1B47-C180-56A3-90F7F75C8F30}"/>
          </ac:spMkLst>
        </pc:spChg>
        <pc:picChg chg="add del">
          <ac:chgData name="Zope Vedant" userId="d8a1c4c5-dd07-425c-ad2f-6288560414d0" providerId="ADAL" clId="{F35FAAA0-7721-40E6-8FB8-EFBE0DEE6C08}" dt="2023-05-29T21:03:35.573" v="261"/>
          <ac:picMkLst>
            <pc:docMk/>
            <pc:sldMk cId="525802105" sldId="1354"/>
            <ac:picMk id="10" creationId="{AA5D12E4-FB63-B6EC-DB26-757D422DCB76}"/>
          </ac:picMkLst>
        </pc:picChg>
        <pc:picChg chg="add mod">
          <ac:chgData name="Zope Vedant" userId="d8a1c4c5-dd07-425c-ad2f-6288560414d0" providerId="ADAL" clId="{F35FAAA0-7721-40E6-8FB8-EFBE0DEE6C08}" dt="2023-05-30T13:32:31.189" v="5030" actId="255"/>
          <ac:picMkLst>
            <pc:docMk/>
            <pc:sldMk cId="525802105" sldId="1354"/>
            <ac:picMk id="1026" creationId="{A0A146C3-2FA1-0B31-E224-76457874D9F5}"/>
          </ac:picMkLst>
        </pc:picChg>
        <pc:cxnChg chg="add mod">
          <ac:chgData name="Zope Vedant" userId="d8a1c4c5-dd07-425c-ad2f-6288560414d0" providerId="ADAL" clId="{F35FAAA0-7721-40E6-8FB8-EFBE0DEE6C08}" dt="2023-05-30T13:32:31.189" v="5030" actId="255"/>
          <ac:cxnSpMkLst>
            <pc:docMk/>
            <pc:sldMk cId="525802105" sldId="1354"/>
            <ac:cxnSpMk id="25" creationId="{39149A12-F01E-C520-2EFB-9CB614FA98A2}"/>
          </ac:cxnSpMkLst>
        </pc:cxnChg>
        <pc:cxnChg chg="add mod">
          <ac:chgData name="Zope Vedant" userId="d8a1c4c5-dd07-425c-ad2f-6288560414d0" providerId="ADAL" clId="{F35FAAA0-7721-40E6-8FB8-EFBE0DEE6C08}" dt="2023-05-30T13:32:31.189" v="5030" actId="255"/>
          <ac:cxnSpMkLst>
            <pc:docMk/>
            <pc:sldMk cId="525802105" sldId="1354"/>
            <ac:cxnSpMk id="28" creationId="{17D793D4-DDFE-D52D-90D8-91E741B4C126}"/>
          </ac:cxnSpMkLst>
        </pc:cxnChg>
        <pc:cxnChg chg="add mod">
          <ac:chgData name="Zope Vedant" userId="d8a1c4c5-dd07-425c-ad2f-6288560414d0" providerId="ADAL" clId="{F35FAAA0-7721-40E6-8FB8-EFBE0DEE6C08}" dt="2023-05-30T13:32:31.189" v="5030" actId="255"/>
          <ac:cxnSpMkLst>
            <pc:docMk/>
            <pc:sldMk cId="525802105" sldId="1354"/>
            <ac:cxnSpMk id="31" creationId="{B0FB05FC-8AE5-E5D1-7BBB-34BBF73D5540}"/>
          </ac:cxnSpMkLst>
        </pc:cxnChg>
        <pc:cxnChg chg="add mod">
          <ac:chgData name="Zope Vedant" userId="d8a1c4c5-dd07-425c-ad2f-6288560414d0" providerId="ADAL" clId="{F35FAAA0-7721-40E6-8FB8-EFBE0DEE6C08}" dt="2023-05-30T13:32:31.189" v="5030" actId="255"/>
          <ac:cxnSpMkLst>
            <pc:docMk/>
            <pc:sldMk cId="525802105" sldId="1354"/>
            <ac:cxnSpMk id="34" creationId="{39B6EDCC-9453-715A-871D-AE14395F4491}"/>
          </ac:cxnSpMkLst>
        </pc:cxnChg>
        <pc:cxnChg chg="add mod">
          <ac:chgData name="Zope Vedant" userId="d8a1c4c5-dd07-425c-ad2f-6288560414d0" providerId="ADAL" clId="{F35FAAA0-7721-40E6-8FB8-EFBE0DEE6C08}" dt="2023-05-30T13:32:31.189" v="5030" actId="255"/>
          <ac:cxnSpMkLst>
            <pc:docMk/>
            <pc:sldMk cId="525802105" sldId="1354"/>
            <ac:cxnSpMk id="37" creationId="{D118D20C-8B86-A6A8-5DD0-E22A8E5A175F}"/>
          </ac:cxnSpMkLst>
        </pc:cxnChg>
        <pc:cxnChg chg="add mod">
          <ac:chgData name="Zope Vedant" userId="d8a1c4c5-dd07-425c-ad2f-6288560414d0" providerId="ADAL" clId="{F35FAAA0-7721-40E6-8FB8-EFBE0DEE6C08}" dt="2023-05-30T13:32:31.189" v="5030" actId="255"/>
          <ac:cxnSpMkLst>
            <pc:docMk/>
            <pc:sldMk cId="525802105" sldId="1354"/>
            <ac:cxnSpMk id="40" creationId="{1E563FDA-C452-758E-F133-85076F0E314B}"/>
          </ac:cxnSpMkLst>
        </pc:cxnChg>
        <pc:cxnChg chg="add mod">
          <ac:chgData name="Zope Vedant" userId="d8a1c4c5-dd07-425c-ad2f-6288560414d0" providerId="ADAL" clId="{F35FAAA0-7721-40E6-8FB8-EFBE0DEE6C08}" dt="2023-05-30T13:32:31.189" v="5030" actId="255"/>
          <ac:cxnSpMkLst>
            <pc:docMk/>
            <pc:sldMk cId="525802105" sldId="1354"/>
            <ac:cxnSpMk id="43" creationId="{9FF71584-67E2-8731-8F88-73B8A21454A6}"/>
          </ac:cxnSpMkLst>
        </pc:cxnChg>
        <pc:cxnChg chg="add mod">
          <ac:chgData name="Zope Vedant" userId="d8a1c4c5-dd07-425c-ad2f-6288560414d0" providerId="ADAL" clId="{F35FAAA0-7721-40E6-8FB8-EFBE0DEE6C08}" dt="2023-05-30T13:32:31.189" v="5030" actId="255"/>
          <ac:cxnSpMkLst>
            <pc:docMk/>
            <pc:sldMk cId="525802105" sldId="1354"/>
            <ac:cxnSpMk id="46" creationId="{278B6044-A76F-C874-3486-4863A7FCC5F5}"/>
          </ac:cxnSpMkLst>
        </pc:cxnChg>
        <pc:cxnChg chg="add mod">
          <ac:chgData name="Zope Vedant" userId="d8a1c4c5-dd07-425c-ad2f-6288560414d0" providerId="ADAL" clId="{F35FAAA0-7721-40E6-8FB8-EFBE0DEE6C08}" dt="2023-05-30T13:32:31.189" v="5030" actId="255"/>
          <ac:cxnSpMkLst>
            <pc:docMk/>
            <pc:sldMk cId="525802105" sldId="1354"/>
            <ac:cxnSpMk id="49" creationId="{D06F7B1F-50D0-BAA2-E4B4-780819CB4E31}"/>
          </ac:cxnSpMkLst>
        </pc:cxnChg>
        <pc:cxnChg chg="add del mod">
          <ac:chgData name="Zope Vedant" userId="d8a1c4c5-dd07-425c-ad2f-6288560414d0" providerId="ADAL" clId="{F35FAAA0-7721-40E6-8FB8-EFBE0DEE6C08}" dt="2023-05-29T21:23:50.393" v="827" actId="478"/>
          <ac:cxnSpMkLst>
            <pc:docMk/>
            <pc:sldMk cId="525802105" sldId="1354"/>
            <ac:cxnSpMk id="52" creationId="{0C9ACBB1-1C5E-05A2-AED8-48D386FB3D49}"/>
          </ac:cxnSpMkLst>
        </pc:cxnChg>
        <pc:cxnChg chg="add mod">
          <ac:chgData name="Zope Vedant" userId="d8a1c4c5-dd07-425c-ad2f-6288560414d0" providerId="ADAL" clId="{F35FAAA0-7721-40E6-8FB8-EFBE0DEE6C08}" dt="2023-05-30T13:32:31.189" v="5030" actId="255"/>
          <ac:cxnSpMkLst>
            <pc:docMk/>
            <pc:sldMk cId="525802105" sldId="1354"/>
            <ac:cxnSpMk id="55" creationId="{FD7A9D4F-72AD-26FA-1CC7-2CC9F14BDDC1}"/>
          </ac:cxnSpMkLst>
        </pc:cxnChg>
        <pc:cxnChg chg="add mod">
          <ac:chgData name="Zope Vedant" userId="d8a1c4c5-dd07-425c-ad2f-6288560414d0" providerId="ADAL" clId="{F35FAAA0-7721-40E6-8FB8-EFBE0DEE6C08}" dt="2023-05-30T13:32:31.189" v="5030" actId="255"/>
          <ac:cxnSpMkLst>
            <pc:docMk/>
            <pc:sldMk cId="525802105" sldId="1354"/>
            <ac:cxnSpMk id="58" creationId="{FEE346AE-AF39-8040-298D-8FCE30EC9C81}"/>
          </ac:cxnSpMkLst>
        </pc:cxnChg>
        <pc:cxnChg chg="add del mod">
          <ac:chgData name="Zope Vedant" userId="d8a1c4c5-dd07-425c-ad2f-6288560414d0" providerId="ADAL" clId="{F35FAAA0-7721-40E6-8FB8-EFBE0DEE6C08}" dt="2023-05-29T21:30:13.967" v="879" actId="478"/>
          <ac:cxnSpMkLst>
            <pc:docMk/>
            <pc:sldMk cId="525802105" sldId="1354"/>
            <ac:cxnSpMk id="64" creationId="{823D2275-76FE-D495-E87E-A000316B7A29}"/>
          </ac:cxnSpMkLst>
        </pc:cxnChg>
        <pc:cxnChg chg="add del mod">
          <ac:chgData name="Zope Vedant" userId="d8a1c4c5-dd07-425c-ad2f-6288560414d0" providerId="ADAL" clId="{F35FAAA0-7721-40E6-8FB8-EFBE0DEE6C08}" dt="2023-05-29T21:30:15.860" v="880" actId="478"/>
          <ac:cxnSpMkLst>
            <pc:docMk/>
            <pc:sldMk cId="525802105" sldId="1354"/>
            <ac:cxnSpMk id="67" creationId="{0FCB13BA-E57A-51CB-DD80-8889D1260094}"/>
          </ac:cxnSpMkLst>
        </pc:cxnChg>
        <pc:cxnChg chg="add del mod">
          <ac:chgData name="Zope Vedant" userId="d8a1c4c5-dd07-425c-ad2f-6288560414d0" providerId="ADAL" clId="{F35FAAA0-7721-40E6-8FB8-EFBE0DEE6C08}" dt="2023-05-29T21:30:11.812" v="878" actId="478"/>
          <ac:cxnSpMkLst>
            <pc:docMk/>
            <pc:sldMk cId="525802105" sldId="1354"/>
            <ac:cxnSpMk id="70" creationId="{091BA247-5633-36FE-FD26-A3EED81F2F81}"/>
          </ac:cxnSpMkLst>
        </pc:cxnChg>
        <pc:cxnChg chg="add del mod">
          <ac:chgData name="Zope Vedant" userId="d8a1c4c5-dd07-425c-ad2f-6288560414d0" providerId="ADAL" clId="{F35FAAA0-7721-40E6-8FB8-EFBE0DEE6C08}" dt="2023-05-29T21:30:59.348" v="883" actId="478"/>
          <ac:cxnSpMkLst>
            <pc:docMk/>
            <pc:sldMk cId="525802105" sldId="1354"/>
            <ac:cxnSpMk id="73" creationId="{713A9B0F-6C66-4139-E8B9-7D0F450E5A28}"/>
          </ac:cxnSpMkLst>
        </pc:cxnChg>
        <pc:cxnChg chg="add mod">
          <ac:chgData name="Zope Vedant" userId="d8a1c4c5-dd07-425c-ad2f-6288560414d0" providerId="ADAL" clId="{F35FAAA0-7721-40E6-8FB8-EFBE0DEE6C08}" dt="2023-05-30T13:32:31.189" v="5030" actId="255"/>
          <ac:cxnSpMkLst>
            <pc:docMk/>
            <pc:sldMk cId="525802105" sldId="1354"/>
            <ac:cxnSpMk id="76" creationId="{08B7641A-B3CB-C1EE-DF52-C9ACD1A296BD}"/>
          </ac:cxnSpMkLst>
        </pc:cxnChg>
        <pc:cxnChg chg="add mod">
          <ac:chgData name="Zope Vedant" userId="d8a1c4c5-dd07-425c-ad2f-6288560414d0" providerId="ADAL" clId="{F35FAAA0-7721-40E6-8FB8-EFBE0DEE6C08}" dt="2023-05-30T13:32:31.189" v="5030" actId="255"/>
          <ac:cxnSpMkLst>
            <pc:docMk/>
            <pc:sldMk cId="525802105" sldId="1354"/>
            <ac:cxnSpMk id="86" creationId="{8B8B4F5B-7B80-D8AE-F30A-444F3D551083}"/>
          </ac:cxnSpMkLst>
        </pc:cxnChg>
        <pc:cxnChg chg="add mod">
          <ac:chgData name="Zope Vedant" userId="d8a1c4c5-dd07-425c-ad2f-6288560414d0" providerId="ADAL" clId="{F35FAAA0-7721-40E6-8FB8-EFBE0DEE6C08}" dt="2023-05-30T13:32:31.189" v="5030" actId="255"/>
          <ac:cxnSpMkLst>
            <pc:docMk/>
            <pc:sldMk cId="525802105" sldId="1354"/>
            <ac:cxnSpMk id="93" creationId="{B3C5DA22-A34E-70AB-19C3-D60EC3C91199}"/>
          </ac:cxnSpMkLst>
        </pc:cxnChg>
        <pc:cxnChg chg="add mod">
          <ac:chgData name="Zope Vedant" userId="d8a1c4c5-dd07-425c-ad2f-6288560414d0" providerId="ADAL" clId="{F35FAAA0-7721-40E6-8FB8-EFBE0DEE6C08}" dt="2023-05-30T13:32:31.189" v="5030" actId="255"/>
          <ac:cxnSpMkLst>
            <pc:docMk/>
            <pc:sldMk cId="525802105" sldId="1354"/>
            <ac:cxnSpMk id="98" creationId="{F11DEFC7-1C64-AED8-B945-752612FCCA01}"/>
          </ac:cxnSpMkLst>
        </pc:cxnChg>
        <pc:cxnChg chg="add del mod">
          <ac:chgData name="Zope Vedant" userId="d8a1c4c5-dd07-425c-ad2f-6288560414d0" providerId="ADAL" clId="{F35FAAA0-7721-40E6-8FB8-EFBE0DEE6C08}" dt="2023-05-30T08:59:47.550" v="922" actId="478"/>
          <ac:cxnSpMkLst>
            <pc:docMk/>
            <pc:sldMk cId="525802105" sldId="1354"/>
            <ac:cxnSpMk id="101" creationId="{C9EAC8B2-ECDA-8CD6-3CF3-D052835A00DF}"/>
          </ac:cxnSpMkLst>
        </pc:cxnChg>
        <pc:cxnChg chg="add mod">
          <ac:chgData name="Zope Vedant" userId="d8a1c4c5-dd07-425c-ad2f-6288560414d0" providerId="ADAL" clId="{F35FAAA0-7721-40E6-8FB8-EFBE0DEE6C08}" dt="2023-05-30T15:12:19.892" v="5661" actId="1076"/>
          <ac:cxnSpMkLst>
            <pc:docMk/>
            <pc:sldMk cId="525802105" sldId="1354"/>
            <ac:cxnSpMk id="1032" creationId="{841F8B56-6263-8AD9-FCA9-4CEAF4023409}"/>
          </ac:cxnSpMkLst>
        </pc:cxnChg>
        <pc:cxnChg chg="add mod">
          <ac:chgData name="Zope Vedant" userId="d8a1c4c5-dd07-425c-ad2f-6288560414d0" providerId="ADAL" clId="{F35FAAA0-7721-40E6-8FB8-EFBE0DEE6C08}" dt="2023-05-30T15:12:19.892" v="5661" actId="1076"/>
          <ac:cxnSpMkLst>
            <pc:docMk/>
            <pc:sldMk cId="525802105" sldId="1354"/>
            <ac:cxnSpMk id="1035" creationId="{E7420BEE-ED04-8381-30F8-4ED23044B584}"/>
          </ac:cxnSpMkLst>
        </pc:cxnChg>
        <pc:cxnChg chg="add mod">
          <ac:chgData name="Zope Vedant" userId="d8a1c4c5-dd07-425c-ad2f-6288560414d0" providerId="ADAL" clId="{F35FAAA0-7721-40E6-8FB8-EFBE0DEE6C08}" dt="2023-05-30T15:12:19.892" v="5661" actId="1076"/>
          <ac:cxnSpMkLst>
            <pc:docMk/>
            <pc:sldMk cId="525802105" sldId="1354"/>
            <ac:cxnSpMk id="1038" creationId="{6C271645-2566-D70E-CE49-EE6B6F709AC1}"/>
          </ac:cxnSpMkLst>
        </pc:cxnChg>
        <pc:cxnChg chg="add mod">
          <ac:chgData name="Zope Vedant" userId="d8a1c4c5-dd07-425c-ad2f-6288560414d0" providerId="ADAL" clId="{F35FAAA0-7721-40E6-8FB8-EFBE0DEE6C08}" dt="2023-05-30T15:12:19.892" v="5661" actId="1076"/>
          <ac:cxnSpMkLst>
            <pc:docMk/>
            <pc:sldMk cId="525802105" sldId="1354"/>
            <ac:cxnSpMk id="1041" creationId="{EC6DB949-0660-5B91-303D-7EC7D116E606}"/>
          </ac:cxnSpMkLst>
        </pc:cxnChg>
        <pc:cxnChg chg="add mod">
          <ac:chgData name="Zope Vedant" userId="d8a1c4c5-dd07-425c-ad2f-6288560414d0" providerId="ADAL" clId="{F35FAAA0-7721-40E6-8FB8-EFBE0DEE6C08}" dt="2023-05-30T15:12:19.892" v="5661" actId="1076"/>
          <ac:cxnSpMkLst>
            <pc:docMk/>
            <pc:sldMk cId="525802105" sldId="1354"/>
            <ac:cxnSpMk id="1044" creationId="{FDA5724D-5C18-35DA-F281-4C854100A9F6}"/>
          </ac:cxnSpMkLst>
        </pc:cxnChg>
        <pc:cxnChg chg="add mod">
          <ac:chgData name="Zope Vedant" userId="d8a1c4c5-dd07-425c-ad2f-6288560414d0" providerId="ADAL" clId="{F35FAAA0-7721-40E6-8FB8-EFBE0DEE6C08}" dt="2023-05-30T15:12:19.892" v="5661" actId="1076"/>
          <ac:cxnSpMkLst>
            <pc:docMk/>
            <pc:sldMk cId="525802105" sldId="1354"/>
            <ac:cxnSpMk id="1047" creationId="{E9478A5B-2F98-3E65-5A1D-89FA06403620}"/>
          </ac:cxnSpMkLst>
        </pc:cxnChg>
      </pc:sldChg>
      <pc:sldChg chg="addSp modSp add del mod">
        <pc:chgData name="Zope Vedant" userId="d8a1c4c5-dd07-425c-ad2f-6288560414d0" providerId="ADAL" clId="{F35FAAA0-7721-40E6-8FB8-EFBE0DEE6C08}" dt="2023-05-30T13:16:42.332" v="3992" actId="47"/>
        <pc:sldMkLst>
          <pc:docMk/>
          <pc:sldMk cId="3137796150" sldId="1355"/>
        </pc:sldMkLst>
        <pc:spChg chg="mod">
          <ac:chgData name="Zope Vedant" userId="d8a1c4c5-dd07-425c-ad2f-6288560414d0" providerId="ADAL" clId="{F35FAAA0-7721-40E6-8FB8-EFBE0DEE6C08}" dt="2023-05-30T09:30:54.839" v="1182" actId="20577"/>
          <ac:spMkLst>
            <pc:docMk/>
            <pc:sldMk cId="3137796150" sldId="1355"/>
            <ac:spMk id="2" creationId="{6B521B92-3E2C-7C7C-BA4F-7F0A29FB92AC}"/>
          </ac:spMkLst>
        </pc:spChg>
        <pc:picChg chg="add mod">
          <ac:chgData name="Zope Vedant" userId="d8a1c4c5-dd07-425c-ad2f-6288560414d0" providerId="ADAL" clId="{F35FAAA0-7721-40E6-8FB8-EFBE0DEE6C08}" dt="2023-05-30T09:31:21.987" v="1200" actId="1035"/>
          <ac:picMkLst>
            <pc:docMk/>
            <pc:sldMk cId="3137796150" sldId="1355"/>
            <ac:picMk id="4" creationId="{6B07B4D6-A2F7-B178-1797-D7999917A969}"/>
          </ac:picMkLst>
        </pc:picChg>
        <pc:picChg chg="add mod">
          <ac:chgData name="Zope Vedant" userId="d8a1c4c5-dd07-425c-ad2f-6288560414d0" providerId="ADAL" clId="{F35FAAA0-7721-40E6-8FB8-EFBE0DEE6C08}" dt="2023-05-30T09:30:58.862" v="1196" actId="1036"/>
          <ac:picMkLst>
            <pc:docMk/>
            <pc:sldMk cId="3137796150" sldId="1355"/>
            <ac:picMk id="6" creationId="{C074D589-49FD-3933-FD33-2B21825CEEAB}"/>
          </ac:picMkLst>
        </pc:picChg>
      </pc:sldChg>
      <pc:sldChg chg="addSp delSp modSp new add del mod ord modAnim">
        <pc:chgData name="Zope Vedant" userId="d8a1c4c5-dd07-425c-ad2f-6288560414d0" providerId="ADAL" clId="{F35FAAA0-7721-40E6-8FB8-EFBE0DEE6C08}" dt="2023-05-30T14:34:24.771" v="5293"/>
        <pc:sldMkLst>
          <pc:docMk/>
          <pc:sldMk cId="1243622529" sldId="1356"/>
        </pc:sldMkLst>
        <pc:spChg chg="mod">
          <ac:chgData name="Zope Vedant" userId="d8a1c4c5-dd07-425c-ad2f-6288560414d0" providerId="ADAL" clId="{F35FAAA0-7721-40E6-8FB8-EFBE0DEE6C08}" dt="2023-05-30T09:32:48.859" v="1216" actId="20577"/>
          <ac:spMkLst>
            <pc:docMk/>
            <pc:sldMk cId="1243622529" sldId="1356"/>
            <ac:spMk id="2" creationId="{68A32A7A-28A3-BEFC-947E-AFBAD9877C51}"/>
          </ac:spMkLst>
        </pc:spChg>
        <pc:spChg chg="add mod">
          <ac:chgData name="Zope Vedant" userId="d8a1c4c5-dd07-425c-ad2f-6288560414d0" providerId="ADAL" clId="{F35FAAA0-7721-40E6-8FB8-EFBE0DEE6C08}" dt="2023-05-30T14:33:59.018" v="5292" actId="1076"/>
          <ac:spMkLst>
            <pc:docMk/>
            <pc:sldMk cId="1243622529" sldId="1356"/>
            <ac:spMk id="7" creationId="{BA98721B-3CCA-8FF7-1D9B-F38DB2263A33}"/>
          </ac:spMkLst>
        </pc:spChg>
        <pc:picChg chg="add del mod modCrop">
          <ac:chgData name="Zope Vedant" userId="d8a1c4c5-dd07-425c-ad2f-6288560414d0" providerId="ADAL" clId="{F35FAAA0-7721-40E6-8FB8-EFBE0DEE6C08}" dt="2023-05-30T14:31:16.318" v="5286" actId="478"/>
          <ac:picMkLst>
            <pc:docMk/>
            <pc:sldMk cId="1243622529" sldId="1356"/>
            <ac:picMk id="4" creationId="{98EE1A0D-477C-B37D-014C-A75CDD73FE60}"/>
          </ac:picMkLst>
        </pc:picChg>
        <pc:picChg chg="add del mod">
          <ac:chgData name="Zope Vedant" userId="d8a1c4c5-dd07-425c-ad2f-6288560414d0" providerId="ADAL" clId="{F35FAAA0-7721-40E6-8FB8-EFBE0DEE6C08}" dt="2023-05-30T09:41:31.660" v="1224" actId="478"/>
          <ac:picMkLst>
            <pc:docMk/>
            <pc:sldMk cId="1243622529" sldId="1356"/>
            <ac:picMk id="6" creationId="{171C259D-1682-36AC-617D-613FE1095B6E}"/>
          </ac:picMkLst>
        </pc:picChg>
        <pc:picChg chg="add mod">
          <ac:chgData name="Zope Vedant" userId="d8a1c4c5-dd07-425c-ad2f-6288560414d0" providerId="ADAL" clId="{F35FAAA0-7721-40E6-8FB8-EFBE0DEE6C08}" dt="2023-05-30T14:32:07.731" v="5291" actId="1076"/>
          <ac:picMkLst>
            <pc:docMk/>
            <pc:sldMk cId="1243622529" sldId="1356"/>
            <ac:picMk id="9" creationId="{BA24AECB-4BCC-E3C4-FD91-5E05A1470F67}"/>
          </ac:picMkLst>
        </pc:picChg>
      </pc:sldChg>
      <pc:sldChg chg="addSp delSp modSp new add del mod modAnim modNotesTx">
        <pc:chgData name="Zope Vedant" userId="d8a1c4c5-dd07-425c-ad2f-6288560414d0" providerId="ADAL" clId="{F35FAAA0-7721-40E6-8FB8-EFBE0DEE6C08}" dt="2023-05-30T13:45:12.215" v="5107"/>
        <pc:sldMkLst>
          <pc:docMk/>
          <pc:sldMk cId="1330549349" sldId="1357"/>
        </pc:sldMkLst>
        <pc:spChg chg="mod">
          <ac:chgData name="Zope Vedant" userId="d8a1c4c5-dd07-425c-ad2f-6288560414d0" providerId="ADAL" clId="{F35FAAA0-7721-40E6-8FB8-EFBE0DEE6C08}" dt="2023-05-30T13:32:06.641" v="5027" actId="255"/>
          <ac:spMkLst>
            <pc:docMk/>
            <pc:sldMk cId="1330549349" sldId="1357"/>
            <ac:spMk id="2" creationId="{E96E3314-6C31-E767-8931-E840C2888B89}"/>
          </ac:spMkLst>
        </pc:spChg>
        <pc:spChg chg="mod">
          <ac:chgData name="Zope Vedant" userId="d8a1c4c5-dd07-425c-ad2f-6288560414d0" providerId="ADAL" clId="{F35FAAA0-7721-40E6-8FB8-EFBE0DEE6C08}" dt="2023-05-30T13:32:11.736" v="5028" actId="255"/>
          <ac:spMkLst>
            <pc:docMk/>
            <pc:sldMk cId="1330549349" sldId="1357"/>
            <ac:spMk id="3" creationId="{FB4843D5-18FE-7484-D721-714AB6145075}"/>
          </ac:spMkLst>
        </pc:spChg>
        <pc:spChg chg="add del mod">
          <ac:chgData name="Zope Vedant" userId="d8a1c4c5-dd07-425c-ad2f-6288560414d0" providerId="ADAL" clId="{F35FAAA0-7721-40E6-8FB8-EFBE0DEE6C08}" dt="2023-05-30T10:17:41.163" v="1487" actId="767"/>
          <ac:spMkLst>
            <pc:docMk/>
            <pc:sldMk cId="1330549349" sldId="1357"/>
            <ac:spMk id="4" creationId="{1C4D977F-7AA4-B68E-2CC4-C3D422B1FA18}"/>
          </ac:spMkLst>
        </pc:spChg>
        <pc:spChg chg="add mod">
          <ac:chgData name="Zope Vedant" userId="d8a1c4c5-dd07-425c-ad2f-6288560414d0" providerId="ADAL" clId="{F35FAAA0-7721-40E6-8FB8-EFBE0DEE6C08}" dt="2023-05-30T13:32:06.641" v="5027" actId="255"/>
          <ac:spMkLst>
            <pc:docMk/>
            <pc:sldMk cId="1330549349" sldId="1357"/>
            <ac:spMk id="5" creationId="{52665415-E5EB-A485-6B96-E0DCDF9116D0}"/>
          </ac:spMkLst>
        </pc:spChg>
        <pc:spChg chg="add mod">
          <ac:chgData name="Zope Vedant" userId="d8a1c4c5-dd07-425c-ad2f-6288560414d0" providerId="ADAL" clId="{F35FAAA0-7721-40E6-8FB8-EFBE0DEE6C08}" dt="2023-05-30T13:32:06.641" v="5027" actId="255"/>
          <ac:spMkLst>
            <pc:docMk/>
            <pc:sldMk cId="1330549349" sldId="1357"/>
            <ac:spMk id="6" creationId="{AE6E7DCB-7C4C-1746-964E-0DABBD640142}"/>
          </ac:spMkLst>
        </pc:spChg>
        <pc:spChg chg="add mod">
          <ac:chgData name="Zope Vedant" userId="d8a1c4c5-dd07-425c-ad2f-6288560414d0" providerId="ADAL" clId="{F35FAAA0-7721-40E6-8FB8-EFBE0DEE6C08}" dt="2023-05-30T13:32:06.641" v="5027" actId="255"/>
          <ac:spMkLst>
            <pc:docMk/>
            <pc:sldMk cId="1330549349" sldId="1357"/>
            <ac:spMk id="7" creationId="{E4219349-0AB3-CD6D-BCA9-F292CB70D06D}"/>
          </ac:spMkLst>
        </pc:spChg>
        <pc:spChg chg="add mod">
          <ac:chgData name="Zope Vedant" userId="d8a1c4c5-dd07-425c-ad2f-6288560414d0" providerId="ADAL" clId="{F35FAAA0-7721-40E6-8FB8-EFBE0DEE6C08}" dt="2023-05-30T13:32:06.641" v="5027" actId="255"/>
          <ac:spMkLst>
            <pc:docMk/>
            <pc:sldMk cId="1330549349" sldId="1357"/>
            <ac:spMk id="8" creationId="{D77EB7EA-97FB-75B8-3CC8-2AADF3507FD0}"/>
          </ac:spMkLst>
        </pc:spChg>
        <pc:spChg chg="add mod">
          <ac:chgData name="Zope Vedant" userId="d8a1c4c5-dd07-425c-ad2f-6288560414d0" providerId="ADAL" clId="{F35FAAA0-7721-40E6-8FB8-EFBE0DEE6C08}" dt="2023-05-30T13:32:06.641" v="5027" actId="255"/>
          <ac:spMkLst>
            <pc:docMk/>
            <pc:sldMk cId="1330549349" sldId="1357"/>
            <ac:spMk id="9" creationId="{E445398E-A465-DBCB-9410-8F2FF99844A4}"/>
          </ac:spMkLst>
        </pc:spChg>
        <pc:spChg chg="add mod">
          <ac:chgData name="Zope Vedant" userId="d8a1c4c5-dd07-425c-ad2f-6288560414d0" providerId="ADAL" clId="{F35FAAA0-7721-40E6-8FB8-EFBE0DEE6C08}" dt="2023-05-30T13:32:06.641" v="5027" actId="255"/>
          <ac:spMkLst>
            <pc:docMk/>
            <pc:sldMk cId="1330549349" sldId="1357"/>
            <ac:spMk id="10" creationId="{0CE1DA6F-5E7B-2D21-F686-639398BCD071}"/>
          </ac:spMkLst>
        </pc:spChg>
        <pc:spChg chg="add mod">
          <ac:chgData name="Zope Vedant" userId="d8a1c4c5-dd07-425c-ad2f-6288560414d0" providerId="ADAL" clId="{F35FAAA0-7721-40E6-8FB8-EFBE0DEE6C08}" dt="2023-05-30T13:32:06.641" v="5027" actId="255"/>
          <ac:spMkLst>
            <pc:docMk/>
            <pc:sldMk cId="1330549349" sldId="1357"/>
            <ac:spMk id="11" creationId="{0CF97B86-4274-9F36-10A5-7919D0698E2E}"/>
          </ac:spMkLst>
        </pc:spChg>
        <pc:picChg chg="add mod">
          <ac:chgData name="Zope Vedant" userId="d8a1c4c5-dd07-425c-ad2f-6288560414d0" providerId="ADAL" clId="{F35FAAA0-7721-40E6-8FB8-EFBE0DEE6C08}" dt="2023-05-30T13:44:53.030" v="5098" actId="14100"/>
          <ac:picMkLst>
            <pc:docMk/>
            <pc:sldMk cId="1330549349" sldId="1357"/>
            <ac:picMk id="13" creationId="{B8B77461-B817-37AC-2B23-71941414FC44}"/>
          </ac:picMkLst>
        </pc:picChg>
      </pc:sldChg>
      <pc:sldChg chg="addSp delSp modSp new add del mod ord modAnim modNotesTx">
        <pc:chgData name="Zope Vedant" userId="d8a1c4c5-dd07-425c-ad2f-6288560414d0" providerId="ADAL" clId="{F35FAAA0-7721-40E6-8FB8-EFBE0DEE6C08}" dt="2023-05-30T14:41:09.769" v="5352" actId="14100"/>
        <pc:sldMkLst>
          <pc:docMk/>
          <pc:sldMk cId="3375649253" sldId="1358"/>
        </pc:sldMkLst>
        <pc:spChg chg="mod">
          <ac:chgData name="Zope Vedant" userId="d8a1c4c5-dd07-425c-ad2f-6288560414d0" providerId="ADAL" clId="{F35FAAA0-7721-40E6-8FB8-EFBE0DEE6C08}" dt="2023-05-30T13:31:51.401" v="5025" actId="255"/>
          <ac:spMkLst>
            <pc:docMk/>
            <pc:sldMk cId="3375649253" sldId="1358"/>
            <ac:spMk id="2" creationId="{35E5FBD0-2D9A-6E5C-9D57-4A106DC7E0B6}"/>
          </ac:spMkLst>
        </pc:spChg>
        <pc:spChg chg="add del mod">
          <ac:chgData name="Zope Vedant" userId="d8a1c4c5-dd07-425c-ad2f-6288560414d0" providerId="ADAL" clId="{F35FAAA0-7721-40E6-8FB8-EFBE0DEE6C08}" dt="2023-05-30T12:28:02.753" v="3567" actId="478"/>
          <ac:spMkLst>
            <pc:docMk/>
            <pc:sldMk cId="3375649253" sldId="1358"/>
            <ac:spMk id="3" creationId="{C90D201E-B95B-1DA9-FE6E-F5E25D60CD87}"/>
          </ac:spMkLst>
        </pc:spChg>
        <pc:spChg chg="add mod">
          <ac:chgData name="Zope Vedant" userId="d8a1c4c5-dd07-425c-ad2f-6288560414d0" providerId="ADAL" clId="{F35FAAA0-7721-40E6-8FB8-EFBE0DEE6C08}" dt="2023-05-30T13:31:43.906" v="5024" actId="2711"/>
          <ac:spMkLst>
            <pc:docMk/>
            <pc:sldMk cId="3375649253" sldId="1358"/>
            <ac:spMk id="4" creationId="{A1339EBB-C211-CFFE-1FD8-7B34D9629DA8}"/>
          </ac:spMkLst>
        </pc:spChg>
        <pc:spChg chg="add del mod">
          <ac:chgData name="Zope Vedant" userId="d8a1c4c5-dd07-425c-ad2f-6288560414d0" providerId="ADAL" clId="{F35FAAA0-7721-40E6-8FB8-EFBE0DEE6C08}" dt="2023-05-30T11:41:21.811" v="3319" actId="478"/>
          <ac:spMkLst>
            <pc:docMk/>
            <pc:sldMk cId="3375649253" sldId="1358"/>
            <ac:spMk id="5" creationId="{97800174-8EDE-FAF2-7C43-B81AB5D07D17}"/>
          </ac:spMkLst>
        </pc:spChg>
        <pc:spChg chg="add mod">
          <ac:chgData name="Zope Vedant" userId="d8a1c4c5-dd07-425c-ad2f-6288560414d0" providerId="ADAL" clId="{F35FAAA0-7721-40E6-8FB8-EFBE0DEE6C08}" dt="2023-05-30T13:51:24.407" v="5267" actId="1036"/>
          <ac:spMkLst>
            <pc:docMk/>
            <pc:sldMk cId="3375649253" sldId="1358"/>
            <ac:spMk id="6" creationId="{97DB1968-82EB-866D-C45A-6A3A82FFA258}"/>
          </ac:spMkLst>
        </pc:spChg>
        <pc:spChg chg="add mod">
          <ac:chgData name="Zope Vedant" userId="d8a1c4c5-dd07-425c-ad2f-6288560414d0" providerId="ADAL" clId="{F35FAAA0-7721-40E6-8FB8-EFBE0DEE6C08}" dt="2023-05-30T13:51:24.407" v="5267" actId="1036"/>
          <ac:spMkLst>
            <pc:docMk/>
            <pc:sldMk cId="3375649253" sldId="1358"/>
            <ac:spMk id="7" creationId="{39129278-8B4C-4409-A465-96C5C38732E6}"/>
          </ac:spMkLst>
        </pc:spChg>
        <pc:spChg chg="add mod">
          <ac:chgData name="Zope Vedant" userId="d8a1c4c5-dd07-425c-ad2f-6288560414d0" providerId="ADAL" clId="{F35FAAA0-7721-40E6-8FB8-EFBE0DEE6C08}" dt="2023-05-30T14:41:09.769" v="5352" actId="14100"/>
          <ac:spMkLst>
            <pc:docMk/>
            <pc:sldMk cId="3375649253" sldId="1358"/>
            <ac:spMk id="8" creationId="{6A443D60-5865-F415-94EA-9A4E91239593}"/>
          </ac:spMkLst>
        </pc:spChg>
        <pc:spChg chg="add del mod">
          <ac:chgData name="Zope Vedant" userId="d8a1c4c5-dd07-425c-ad2f-6288560414d0" providerId="ADAL" clId="{F35FAAA0-7721-40E6-8FB8-EFBE0DEE6C08}" dt="2023-05-30T11:47:44.568" v="3391" actId="478"/>
          <ac:spMkLst>
            <pc:docMk/>
            <pc:sldMk cId="3375649253" sldId="1358"/>
            <ac:spMk id="9" creationId="{07A0CF8F-95B7-7F5B-359E-D8DDD71E9DA6}"/>
          </ac:spMkLst>
        </pc:spChg>
        <pc:spChg chg="add del mod">
          <ac:chgData name="Zope Vedant" userId="d8a1c4c5-dd07-425c-ad2f-6288560414d0" providerId="ADAL" clId="{F35FAAA0-7721-40E6-8FB8-EFBE0DEE6C08}" dt="2023-05-30T12:02:53.790" v="3457" actId="478"/>
          <ac:spMkLst>
            <pc:docMk/>
            <pc:sldMk cId="3375649253" sldId="1358"/>
            <ac:spMk id="10" creationId="{CB8B981C-2008-D8B3-1781-72FCBF0FC862}"/>
          </ac:spMkLst>
        </pc:spChg>
        <pc:spChg chg="add mod">
          <ac:chgData name="Zope Vedant" userId="d8a1c4c5-dd07-425c-ad2f-6288560414d0" providerId="ADAL" clId="{F35FAAA0-7721-40E6-8FB8-EFBE0DEE6C08}" dt="2023-05-30T13:31:43.906" v="5024" actId="2711"/>
          <ac:spMkLst>
            <pc:docMk/>
            <pc:sldMk cId="3375649253" sldId="1358"/>
            <ac:spMk id="11" creationId="{B215BAF2-29FC-975D-EF64-480F68B1DA1D}"/>
          </ac:spMkLst>
        </pc:spChg>
        <pc:spChg chg="add del mod">
          <ac:chgData name="Zope Vedant" userId="d8a1c4c5-dd07-425c-ad2f-6288560414d0" providerId="ADAL" clId="{F35FAAA0-7721-40E6-8FB8-EFBE0DEE6C08}" dt="2023-05-30T11:46:32.810" v="3386" actId="478"/>
          <ac:spMkLst>
            <pc:docMk/>
            <pc:sldMk cId="3375649253" sldId="1358"/>
            <ac:spMk id="12" creationId="{62DB889C-D088-2950-D923-86BC7D4A073D}"/>
          </ac:spMkLst>
        </pc:spChg>
        <pc:spChg chg="add del mod">
          <ac:chgData name="Zope Vedant" userId="d8a1c4c5-dd07-425c-ad2f-6288560414d0" providerId="ADAL" clId="{F35FAAA0-7721-40E6-8FB8-EFBE0DEE6C08}" dt="2023-05-30T11:46:27.406" v="3381" actId="478"/>
          <ac:spMkLst>
            <pc:docMk/>
            <pc:sldMk cId="3375649253" sldId="1358"/>
            <ac:spMk id="13" creationId="{9AFD6939-AD25-F1BF-9AA2-EA515DEF3F14}"/>
          </ac:spMkLst>
        </pc:spChg>
        <pc:spChg chg="add del mod">
          <ac:chgData name="Zope Vedant" userId="d8a1c4c5-dd07-425c-ad2f-6288560414d0" providerId="ADAL" clId="{F35FAAA0-7721-40E6-8FB8-EFBE0DEE6C08}" dt="2023-05-30T11:46:28.826" v="3382" actId="478"/>
          <ac:spMkLst>
            <pc:docMk/>
            <pc:sldMk cId="3375649253" sldId="1358"/>
            <ac:spMk id="14" creationId="{E44A422C-B5B4-7749-28E0-8936C04E7B09}"/>
          </ac:spMkLst>
        </pc:spChg>
        <pc:spChg chg="add del mod">
          <ac:chgData name="Zope Vedant" userId="d8a1c4c5-dd07-425c-ad2f-6288560414d0" providerId="ADAL" clId="{F35FAAA0-7721-40E6-8FB8-EFBE0DEE6C08}" dt="2023-05-30T11:43:34.422" v="3344" actId="478"/>
          <ac:spMkLst>
            <pc:docMk/>
            <pc:sldMk cId="3375649253" sldId="1358"/>
            <ac:spMk id="15" creationId="{BD141F29-4F5B-7B4C-975D-5FFC290753FC}"/>
          </ac:spMkLst>
        </pc:spChg>
        <pc:spChg chg="add del mod">
          <ac:chgData name="Zope Vedant" userId="d8a1c4c5-dd07-425c-ad2f-6288560414d0" providerId="ADAL" clId="{F35FAAA0-7721-40E6-8FB8-EFBE0DEE6C08}" dt="2023-05-30T12:02:46.577" v="3454" actId="478"/>
          <ac:spMkLst>
            <pc:docMk/>
            <pc:sldMk cId="3375649253" sldId="1358"/>
            <ac:spMk id="27" creationId="{C043FD4F-AF43-25A2-C546-D12D1150285B}"/>
          </ac:spMkLst>
        </pc:spChg>
        <pc:spChg chg="add del mod">
          <ac:chgData name="Zope Vedant" userId="d8a1c4c5-dd07-425c-ad2f-6288560414d0" providerId="ADAL" clId="{F35FAAA0-7721-40E6-8FB8-EFBE0DEE6C08}" dt="2023-05-30T11:37:39.162" v="3232" actId="478"/>
          <ac:spMkLst>
            <pc:docMk/>
            <pc:sldMk cId="3375649253" sldId="1358"/>
            <ac:spMk id="31" creationId="{6125C8F4-318A-E742-1ABB-B97A9CC964F3}"/>
          </ac:spMkLst>
        </pc:spChg>
        <pc:spChg chg="add mod">
          <ac:chgData name="Zope Vedant" userId="d8a1c4c5-dd07-425c-ad2f-6288560414d0" providerId="ADAL" clId="{F35FAAA0-7721-40E6-8FB8-EFBE0DEE6C08}" dt="2023-05-30T13:51:24.407" v="5267" actId="1036"/>
          <ac:spMkLst>
            <pc:docMk/>
            <pc:sldMk cId="3375649253" sldId="1358"/>
            <ac:spMk id="56" creationId="{BAAF46A8-BD3A-5D99-8E60-AC14282420E1}"/>
          </ac:spMkLst>
        </pc:spChg>
        <pc:spChg chg="add del mod">
          <ac:chgData name="Zope Vedant" userId="d8a1c4c5-dd07-425c-ad2f-6288560414d0" providerId="ADAL" clId="{F35FAAA0-7721-40E6-8FB8-EFBE0DEE6C08}" dt="2023-05-30T12:16:58.256" v="3504" actId="478"/>
          <ac:spMkLst>
            <pc:docMk/>
            <pc:sldMk cId="3375649253" sldId="1358"/>
            <ac:spMk id="57" creationId="{84E4818F-7E1F-2A5A-0D1F-6B49A77E0092}"/>
          </ac:spMkLst>
        </pc:spChg>
        <pc:spChg chg="add mod">
          <ac:chgData name="Zope Vedant" userId="d8a1c4c5-dd07-425c-ad2f-6288560414d0" providerId="ADAL" clId="{F35FAAA0-7721-40E6-8FB8-EFBE0DEE6C08}" dt="2023-05-30T13:31:43.906" v="5024" actId="2711"/>
          <ac:spMkLst>
            <pc:docMk/>
            <pc:sldMk cId="3375649253" sldId="1358"/>
            <ac:spMk id="60" creationId="{6D598DFE-952B-13FC-BCCF-6DFAD4C1691E}"/>
          </ac:spMkLst>
        </pc:spChg>
        <pc:spChg chg="add mod">
          <ac:chgData name="Zope Vedant" userId="d8a1c4c5-dd07-425c-ad2f-6288560414d0" providerId="ADAL" clId="{F35FAAA0-7721-40E6-8FB8-EFBE0DEE6C08}" dt="2023-05-30T13:31:43.906" v="5024" actId="2711"/>
          <ac:spMkLst>
            <pc:docMk/>
            <pc:sldMk cId="3375649253" sldId="1358"/>
            <ac:spMk id="61" creationId="{9D009F4A-DBAE-E7FC-0A67-1845C4CF4DA6}"/>
          </ac:spMkLst>
        </pc:spChg>
        <pc:spChg chg="add mod">
          <ac:chgData name="Zope Vedant" userId="d8a1c4c5-dd07-425c-ad2f-6288560414d0" providerId="ADAL" clId="{F35FAAA0-7721-40E6-8FB8-EFBE0DEE6C08}" dt="2023-05-30T13:31:43.906" v="5024" actId="2711"/>
          <ac:spMkLst>
            <pc:docMk/>
            <pc:sldMk cId="3375649253" sldId="1358"/>
            <ac:spMk id="62" creationId="{632803DE-1729-2EF6-DF4D-B069D768BBFA}"/>
          </ac:spMkLst>
        </pc:spChg>
        <pc:spChg chg="add del mod">
          <ac:chgData name="Zope Vedant" userId="d8a1c4c5-dd07-425c-ad2f-6288560414d0" providerId="ADAL" clId="{F35FAAA0-7721-40E6-8FB8-EFBE0DEE6C08}" dt="2023-05-30T12:21:07.105" v="3516" actId="478"/>
          <ac:spMkLst>
            <pc:docMk/>
            <pc:sldMk cId="3375649253" sldId="1358"/>
            <ac:spMk id="88" creationId="{93F2B1B3-6E82-1494-1B0F-A43CCDDEE830}"/>
          </ac:spMkLst>
        </pc:spChg>
        <pc:spChg chg="add del">
          <ac:chgData name="Zope Vedant" userId="d8a1c4c5-dd07-425c-ad2f-6288560414d0" providerId="ADAL" clId="{F35FAAA0-7721-40E6-8FB8-EFBE0DEE6C08}" dt="2023-05-30T12:19:05.342" v="3507" actId="478"/>
          <ac:spMkLst>
            <pc:docMk/>
            <pc:sldMk cId="3375649253" sldId="1358"/>
            <ac:spMk id="90" creationId="{83B34488-4CA5-42A7-176B-D0E0A14DFF20}"/>
          </ac:spMkLst>
        </pc:spChg>
        <pc:spChg chg="add del">
          <ac:chgData name="Zope Vedant" userId="d8a1c4c5-dd07-425c-ad2f-6288560414d0" providerId="ADAL" clId="{F35FAAA0-7721-40E6-8FB8-EFBE0DEE6C08}" dt="2023-05-30T12:19:15.104" v="3509" actId="478"/>
          <ac:spMkLst>
            <pc:docMk/>
            <pc:sldMk cId="3375649253" sldId="1358"/>
            <ac:spMk id="92" creationId="{909938E2-BAC9-D3FE-202D-B87FC2148326}"/>
          </ac:spMkLst>
        </pc:spChg>
        <pc:spChg chg="add del">
          <ac:chgData name="Zope Vedant" userId="d8a1c4c5-dd07-425c-ad2f-6288560414d0" providerId="ADAL" clId="{F35FAAA0-7721-40E6-8FB8-EFBE0DEE6C08}" dt="2023-05-30T12:19:30.326" v="3511" actId="478"/>
          <ac:spMkLst>
            <pc:docMk/>
            <pc:sldMk cId="3375649253" sldId="1358"/>
            <ac:spMk id="94" creationId="{4EAFE304-90D0-535A-B15F-CB2DF3741BC3}"/>
          </ac:spMkLst>
        </pc:spChg>
        <pc:spChg chg="add del">
          <ac:chgData name="Zope Vedant" userId="d8a1c4c5-dd07-425c-ad2f-6288560414d0" providerId="ADAL" clId="{F35FAAA0-7721-40E6-8FB8-EFBE0DEE6C08}" dt="2023-05-30T12:19:41.475" v="3513" actId="478"/>
          <ac:spMkLst>
            <pc:docMk/>
            <pc:sldMk cId="3375649253" sldId="1358"/>
            <ac:spMk id="96" creationId="{3D741378-D56D-B1F4-BB46-5A09F27DA33E}"/>
          </ac:spMkLst>
        </pc:spChg>
        <pc:spChg chg="add del mod">
          <ac:chgData name="Zope Vedant" userId="d8a1c4c5-dd07-425c-ad2f-6288560414d0" providerId="ADAL" clId="{F35FAAA0-7721-40E6-8FB8-EFBE0DEE6C08}" dt="2023-05-30T12:36:13.150" v="3637" actId="478"/>
          <ac:spMkLst>
            <pc:docMk/>
            <pc:sldMk cId="3375649253" sldId="1358"/>
            <ac:spMk id="2126" creationId="{D2538A9A-2ADD-B391-6324-1CBE275A5C6B}"/>
          </ac:spMkLst>
        </pc:spChg>
        <pc:spChg chg="add mod">
          <ac:chgData name="Zope Vedant" userId="d8a1c4c5-dd07-425c-ad2f-6288560414d0" providerId="ADAL" clId="{F35FAAA0-7721-40E6-8FB8-EFBE0DEE6C08}" dt="2023-05-30T13:31:43.906" v="5024" actId="2711"/>
          <ac:spMkLst>
            <pc:docMk/>
            <pc:sldMk cId="3375649253" sldId="1358"/>
            <ac:spMk id="2127" creationId="{631B1B2F-878E-BB47-C8AC-84063A36098B}"/>
          </ac:spMkLst>
        </pc:spChg>
        <pc:spChg chg="add mod">
          <ac:chgData name="Zope Vedant" userId="d8a1c4c5-dd07-425c-ad2f-6288560414d0" providerId="ADAL" clId="{F35FAAA0-7721-40E6-8FB8-EFBE0DEE6C08}" dt="2023-05-30T13:31:43.906" v="5024" actId="2711"/>
          <ac:spMkLst>
            <pc:docMk/>
            <pc:sldMk cId="3375649253" sldId="1358"/>
            <ac:spMk id="2128" creationId="{E5D4F3A8-F890-8AEC-A073-A2AAAD6BDF85}"/>
          </ac:spMkLst>
        </pc:spChg>
        <pc:picChg chg="add mod">
          <ac:chgData name="Zope Vedant" userId="d8a1c4c5-dd07-425c-ad2f-6288560414d0" providerId="ADAL" clId="{F35FAAA0-7721-40E6-8FB8-EFBE0DEE6C08}" dt="2023-05-30T13:51:24.407" v="5267" actId="1036"/>
          <ac:picMkLst>
            <pc:docMk/>
            <pc:sldMk cId="3375649253" sldId="1358"/>
            <ac:picMk id="2050" creationId="{77244566-455F-DC2C-569D-8AA37EAC8C40}"/>
          </ac:picMkLst>
        </pc:picChg>
        <pc:cxnChg chg="add del mod">
          <ac:chgData name="Zope Vedant" userId="d8a1c4c5-dd07-425c-ad2f-6288560414d0" providerId="ADAL" clId="{F35FAAA0-7721-40E6-8FB8-EFBE0DEE6C08}" dt="2023-05-30T11:46:39.850" v="3387" actId="478"/>
          <ac:cxnSpMkLst>
            <pc:docMk/>
            <pc:sldMk cId="3375649253" sldId="1358"/>
            <ac:cxnSpMk id="16" creationId="{569586FF-F4F7-5418-6656-6D3ED8AC25EA}"/>
          </ac:cxnSpMkLst>
        </pc:cxnChg>
        <pc:cxnChg chg="add del mod">
          <ac:chgData name="Zope Vedant" userId="d8a1c4c5-dd07-425c-ad2f-6288560414d0" providerId="ADAL" clId="{F35FAAA0-7721-40E6-8FB8-EFBE0DEE6C08}" dt="2023-05-30T11:46:39.850" v="3387" actId="478"/>
          <ac:cxnSpMkLst>
            <pc:docMk/>
            <pc:sldMk cId="3375649253" sldId="1358"/>
            <ac:cxnSpMk id="17" creationId="{D3B7A97B-76F9-856F-68D0-9FEE4301EED8}"/>
          </ac:cxnSpMkLst>
        </pc:cxnChg>
        <pc:cxnChg chg="add del mod">
          <ac:chgData name="Zope Vedant" userId="d8a1c4c5-dd07-425c-ad2f-6288560414d0" providerId="ADAL" clId="{F35FAAA0-7721-40E6-8FB8-EFBE0DEE6C08}" dt="2023-05-30T11:46:39.850" v="3387" actId="478"/>
          <ac:cxnSpMkLst>
            <pc:docMk/>
            <pc:sldMk cId="3375649253" sldId="1358"/>
            <ac:cxnSpMk id="18" creationId="{E029C057-22C8-DA3A-4636-E92AEFE494C3}"/>
          </ac:cxnSpMkLst>
        </pc:cxnChg>
        <pc:cxnChg chg="add mod">
          <ac:chgData name="Zope Vedant" userId="d8a1c4c5-dd07-425c-ad2f-6288560414d0" providerId="ADAL" clId="{F35FAAA0-7721-40E6-8FB8-EFBE0DEE6C08}" dt="2023-05-30T13:51:24.407" v="5267" actId="1036"/>
          <ac:cxnSpMkLst>
            <pc:docMk/>
            <pc:sldMk cId="3375649253" sldId="1358"/>
            <ac:cxnSpMk id="19" creationId="{27D5ACD9-3836-2EB4-D050-15170B6AC3F6}"/>
          </ac:cxnSpMkLst>
        </pc:cxnChg>
        <pc:cxnChg chg="add mod">
          <ac:chgData name="Zope Vedant" userId="d8a1c4c5-dd07-425c-ad2f-6288560414d0" providerId="ADAL" clId="{F35FAAA0-7721-40E6-8FB8-EFBE0DEE6C08}" dt="2023-05-30T13:51:24.407" v="5267" actId="1036"/>
          <ac:cxnSpMkLst>
            <pc:docMk/>
            <pc:sldMk cId="3375649253" sldId="1358"/>
            <ac:cxnSpMk id="20" creationId="{52830FD3-C8BB-5A5C-6233-14997E5FF609}"/>
          </ac:cxnSpMkLst>
        </pc:cxnChg>
        <pc:cxnChg chg="add del mod">
          <ac:chgData name="Zope Vedant" userId="d8a1c4c5-dd07-425c-ad2f-6288560414d0" providerId="ADAL" clId="{F35FAAA0-7721-40E6-8FB8-EFBE0DEE6C08}" dt="2023-05-30T12:23:24.491" v="3527" actId="478"/>
          <ac:cxnSpMkLst>
            <pc:docMk/>
            <pc:sldMk cId="3375649253" sldId="1358"/>
            <ac:cxnSpMk id="21" creationId="{2EEDF2C8-EC21-35F6-D1AD-222AB838C871}"/>
          </ac:cxnSpMkLst>
        </pc:cxnChg>
        <pc:cxnChg chg="add del mod">
          <ac:chgData name="Zope Vedant" userId="d8a1c4c5-dd07-425c-ad2f-6288560414d0" providerId="ADAL" clId="{F35FAAA0-7721-40E6-8FB8-EFBE0DEE6C08}" dt="2023-05-30T12:27:33.304" v="3565" actId="478"/>
          <ac:cxnSpMkLst>
            <pc:docMk/>
            <pc:sldMk cId="3375649253" sldId="1358"/>
            <ac:cxnSpMk id="22" creationId="{4F25B81A-16BC-0CE6-9876-BF91E6E35BC2}"/>
          </ac:cxnSpMkLst>
        </pc:cxnChg>
        <pc:cxnChg chg="add del mod">
          <ac:chgData name="Zope Vedant" userId="d8a1c4c5-dd07-425c-ad2f-6288560414d0" providerId="ADAL" clId="{F35FAAA0-7721-40E6-8FB8-EFBE0DEE6C08}" dt="2023-05-30T12:03:21.387" v="3461" actId="478"/>
          <ac:cxnSpMkLst>
            <pc:docMk/>
            <pc:sldMk cId="3375649253" sldId="1358"/>
            <ac:cxnSpMk id="23" creationId="{08F839F6-78FC-BBC0-0178-77163B233C25}"/>
          </ac:cxnSpMkLst>
        </pc:cxnChg>
        <pc:cxnChg chg="add mod">
          <ac:chgData name="Zope Vedant" userId="d8a1c4c5-dd07-425c-ad2f-6288560414d0" providerId="ADAL" clId="{F35FAAA0-7721-40E6-8FB8-EFBE0DEE6C08}" dt="2023-05-30T13:31:43.906" v="5024" actId="2711"/>
          <ac:cxnSpMkLst>
            <pc:docMk/>
            <pc:sldMk cId="3375649253" sldId="1358"/>
            <ac:cxnSpMk id="24" creationId="{27179922-7D62-18AC-3FBB-059AF585C5C6}"/>
          </ac:cxnSpMkLst>
        </pc:cxnChg>
        <pc:cxnChg chg="add del mod">
          <ac:chgData name="Zope Vedant" userId="d8a1c4c5-dd07-425c-ad2f-6288560414d0" providerId="ADAL" clId="{F35FAAA0-7721-40E6-8FB8-EFBE0DEE6C08}" dt="2023-05-30T12:02:51.504" v="3456" actId="478"/>
          <ac:cxnSpMkLst>
            <pc:docMk/>
            <pc:sldMk cId="3375649253" sldId="1358"/>
            <ac:cxnSpMk id="25" creationId="{7D4E0B6A-F3D5-CE8A-1C1F-7BF40A22E0A9}"/>
          </ac:cxnSpMkLst>
        </pc:cxnChg>
        <pc:cxnChg chg="add del mod">
          <ac:chgData name="Zope Vedant" userId="d8a1c4c5-dd07-425c-ad2f-6288560414d0" providerId="ADAL" clId="{F35FAAA0-7721-40E6-8FB8-EFBE0DEE6C08}" dt="2023-05-30T12:02:48.912" v="3455" actId="478"/>
          <ac:cxnSpMkLst>
            <pc:docMk/>
            <pc:sldMk cId="3375649253" sldId="1358"/>
            <ac:cxnSpMk id="26" creationId="{C68E8790-202A-4C22-22A8-FB04F4F3B907}"/>
          </ac:cxnSpMkLst>
        </pc:cxnChg>
        <pc:cxnChg chg="add del mod">
          <ac:chgData name="Zope Vedant" userId="d8a1c4c5-dd07-425c-ad2f-6288560414d0" providerId="ADAL" clId="{F35FAAA0-7721-40E6-8FB8-EFBE0DEE6C08}" dt="2023-05-30T11:37:37.039" v="3231" actId="478"/>
          <ac:cxnSpMkLst>
            <pc:docMk/>
            <pc:sldMk cId="3375649253" sldId="1358"/>
            <ac:cxnSpMk id="28" creationId="{2A0D8E83-8F71-A8C8-5183-7E0D0440F2ED}"/>
          </ac:cxnSpMkLst>
        </pc:cxnChg>
        <pc:cxnChg chg="add del mod">
          <ac:chgData name="Zope Vedant" userId="d8a1c4c5-dd07-425c-ad2f-6288560414d0" providerId="ADAL" clId="{F35FAAA0-7721-40E6-8FB8-EFBE0DEE6C08}" dt="2023-05-30T11:37:35.526" v="3230" actId="478"/>
          <ac:cxnSpMkLst>
            <pc:docMk/>
            <pc:sldMk cId="3375649253" sldId="1358"/>
            <ac:cxnSpMk id="29" creationId="{1E842CC5-2988-342A-BA8A-68DA86282F82}"/>
          </ac:cxnSpMkLst>
        </pc:cxnChg>
        <pc:cxnChg chg="add del mod">
          <ac:chgData name="Zope Vedant" userId="d8a1c4c5-dd07-425c-ad2f-6288560414d0" providerId="ADAL" clId="{F35FAAA0-7721-40E6-8FB8-EFBE0DEE6C08}" dt="2023-05-30T12:03:18.093" v="3460" actId="478"/>
          <ac:cxnSpMkLst>
            <pc:docMk/>
            <pc:sldMk cId="3375649253" sldId="1358"/>
            <ac:cxnSpMk id="30" creationId="{1AD069BC-AD41-5586-FF93-09764378FBB9}"/>
          </ac:cxnSpMkLst>
        </pc:cxnChg>
        <pc:cxnChg chg="add mod">
          <ac:chgData name="Zope Vedant" userId="d8a1c4c5-dd07-425c-ad2f-6288560414d0" providerId="ADAL" clId="{F35FAAA0-7721-40E6-8FB8-EFBE0DEE6C08}" dt="2023-05-30T13:31:43.906" v="5024" actId="2711"/>
          <ac:cxnSpMkLst>
            <pc:docMk/>
            <pc:sldMk cId="3375649253" sldId="1358"/>
            <ac:cxnSpMk id="74" creationId="{9F0C52D2-B055-8531-8224-2864F1A2DAE1}"/>
          </ac:cxnSpMkLst>
        </pc:cxnChg>
        <pc:cxnChg chg="add mod">
          <ac:chgData name="Zope Vedant" userId="d8a1c4c5-dd07-425c-ad2f-6288560414d0" providerId="ADAL" clId="{F35FAAA0-7721-40E6-8FB8-EFBE0DEE6C08}" dt="2023-05-30T13:31:43.906" v="5024" actId="2711"/>
          <ac:cxnSpMkLst>
            <pc:docMk/>
            <pc:sldMk cId="3375649253" sldId="1358"/>
            <ac:cxnSpMk id="77" creationId="{39B01901-0510-1532-D97E-401F1E1CF2C8}"/>
          </ac:cxnSpMkLst>
        </pc:cxnChg>
        <pc:cxnChg chg="add del mod">
          <ac:chgData name="Zope Vedant" userId="d8a1c4c5-dd07-425c-ad2f-6288560414d0" providerId="ADAL" clId="{F35FAAA0-7721-40E6-8FB8-EFBE0DEE6C08}" dt="2023-05-30T12:23:44.708" v="3531" actId="478"/>
          <ac:cxnSpMkLst>
            <pc:docMk/>
            <pc:sldMk cId="3375649253" sldId="1358"/>
            <ac:cxnSpMk id="100" creationId="{56D96882-2A41-F0EB-382A-8CB72A6FB570}"/>
          </ac:cxnSpMkLst>
        </pc:cxnChg>
        <pc:cxnChg chg="add mod">
          <ac:chgData name="Zope Vedant" userId="d8a1c4c5-dd07-425c-ad2f-6288560414d0" providerId="ADAL" clId="{F35FAAA0-7721-40E6-8FB8-EFBE0DEE6C08}" dt="2023-05-30T13:51:24.407" v="5267" actId="1036"/>
          <ac:cxnSpMkLst>
            <pc:docMk/>
            <pc:sldMk cId="3375649253" sldId="1358"/>
            <ac:cxnSpMk id="104" creationId="{ADC31045-96C3-220B-5177-AB3558A8420E}"/>
          </ac:cxnSpMkLst>
        </pc:cxnChg>
        <pc:cxnChg chg="add mod">
          <ac:chgData name="Zope Vedant" userId="d8a1c4c5-dd07-425c-ad2f-6288560414d0" providerId="ADAL" clId="{F35FAAA0-7721-40E6-8FB8-EFBE0DEE6C08}" dt="2023-05-30T13:51:24.407" v="5267" actId="1036"/>
          <ac:cxnSpMkLst>
            <pc:docMk/>
            <pc:sldMk cId="3375649253" sldId="1358"/>
            <ac:cxnSpMk id="109" creationId="{A558FF35-6699-5DDF-6C74-F25C00BF3F5E}"/>
          </ac:cxnSpMkLst>
        </pc:cxnChg>
        <pc:cxnChg chg="add del mod">
          <ac:chgData name="Zope Vedant" userId="d8a1c4c5-dd07-425c-ad2f-6288560414d0" providerId="ADAL" clId="{F35FAAA0-7721-40E6-8FB8-EFBE0DEE6C08}" dt="2023-05-30T12:26:33.360" v="3557" actId="478"/>
          <ac:cxnSpMkLst>
            <pc:docMk/>
            <pc:sldMk cId="3375649253" sldId="1358"/>
            <ac:cxnSpMk id="114" creationId="{50B134FA-52F7-A335-4D7F-4BA451749355}"/>
          </ac:cxnSpMkLst>
        </pc:cxnChg>
        <pc:cxnChg chg="add mod">
          <ac:chgData name="Zope Vedant" userId="d8a1c4c5-dd07-425c-ad2f-6288560414d0" providerId="ADAL" clId="{F35FAAA0-7721-40E6-8FB8-EFBE0DEE6C08}" dt="2023-05-30T13:51:24.407" v="5267" actId="1036"/>
          <ac:cxnSpMkLst>
            <pc:docMk/>
            <pc:sldMk cId="3375649253" sldId="1358"/>
            <ac:cxnSpMk id="2049" creationId="{947D9C3C-8F09-0A50-B28C-B44E07D3CEE3}"/>
          </ac:cxnSpMkLst>
        </pc:cxnChg>
        <pc:cxnChg chg="add mod">
          <ac:chgData name="Zope Vedant" userId="d8a1c4c5-dd07-425c-ad2f-6288560414d0" providerId="ADAL" clId="{F35FAAA0-7721-40E6-8FB8-EFBE0DEE6C08}" dt="2023-05-30T13:52:24.986" v="5280" actId="1582"/>
          <ac:cxnSpMkLst>
            <pc:docMk/>
            <pc:sldMk cId="3375649253" sldId="1358"/>
            <ac:cxnSpMk id="2063" creationId="{4B9780B9-B539-7A4F-C25D-263DED37E322}"/>
          </ac:cxnSpMkLst>
        </pc:cxnChg>
        <pc:cxnChg chg="add del">
          <ac:chgData name="Zope Vedant" userId="d8a1c4c5-dd07-425c-ad2f-6288560414d0" providerId="ADAL" clId="{F35FAAA0-7721-40E6-8FB8-EFBE0DEE6C08}" dt="2023-05-30T12:28:46.254" v="3575" actId="478"/>
          <ac:cxnSpMkLst>
            <pc:docMk/>
            <pc:sldMk cId="3375649253" sldId="1358"/>
            <ac:cxnSpMk id="2074" creationId="{C34C53EC-E7B7-28A4-A37D-86D61DF6F1C3}"/>
          </ac:cxnSpMkLst>
        </pc:cxnChg>
        <pc:cxnChg chg="add mod">
          <ac:chgData name="Zope Vedant" userId="d8a1c4c5-dd07-425c-ad2f-6288560414d0" providerId="ADAL" clId="{F35FAAA0-7721-40E6-8FB8-EFBE0DEE6C08}" dt="2023-05-30T13:52:28.256" v="5284" actId="1036"/>
          <ac:cxnSpMkLst>
            <pc:docMk/>
            <pc:sldMk cId="3375649253" sldId="1358"/>
            <ac:cxnSpMk id="2076" creationId="{B7A66907-6F03-8DFF-BB17-40195B371372}"/>
          </ac:cxnSpMkLst>
        </pc:cxnChg>
        <pc:cxnChg chg="add mod">
          <ac:chgData name="Zope Vedant" userId="d8a1c4c5-dd07-425c-ad2f-6288560414d0" providerId="ADAL" clId="{F35FAAA0-7721-40E6-8FB8-EFBE0DEE6C08}" dt="2023-05-30T13:52:08.767" v="5276" actId="14100"/>
          <ac:cxnSpMkLst>
            <pc:docMk/>
            <pc:sldMk cId="3375649253" sldId="1358"/>
            <ac:cxnSpMk id="2079" creationId="{85969F59-D527-838B-645D-3FD6FA0B8015}"/>
          </ac:cxnSpMkLst>
        </pc:cxnChg>
        <pc:cxnChg chg="add mod">
          <ac:chgData name="Zope Vedant" userId="d8a1c4c5-dd07-425c-ad2f-6288560414d0" providerId="ADAL" clId="{F35FAAA0-7721-40E6-8FB8-EFBE0DEE6C08}" dt="2023-05-30T13:31:43.906" v="5024" actId="2711"/>
          <ac:cxnSpMkLst>
            <pc:docMk/>
            <pc:sldMk cId="3375649253" sldId="1358"/>
            <ac:cxnSpMk id="2095" creationId="{FED228FD-E7B3-AD8D-EF19-10A842954706}"/>
          </ac:cxnSpMkLst>
        </pc:cxnChg>
        <pc:cxnChg chg="add mod">
          <ac:chgData name="Zope Vedant" userId="d8a1c4c5-dd07-425c-ad2f-6288560414d0" providerId="ADAL" clId="{F35FAAA0-7721-40E6-8FB8-EFBE0DEE6C08}" dt="2023-05-30T13:31:43.906" v="5024" actId="2711"/>
          <ac:cxnSpMkLst>
            <pc:docMk/>
            <pc:sldMk cId="3375649253" sldId="1358"/>
            <ac:cxnSpMk id="2100" creationId="{026B8275-96DA-2530-8282-E783DD16A02B}"/>
          </ac:cxnSpMkLst>
        </pc:cxnChg>
        <pc:cxnChg chg="add mod">
          <ac:chgData name="Zope Vedant" userId="d8a1c4c5-dd07-425c-ad2f-6288560414d0" providerId="ADAL" clId="{F35FAAA0-7721-40E6-8FB8-EFBE0DEE6C08}" dt="2023-05-30T13:31:43.906" v="5024" actId="2711"/>
          <ac:cxnSpMkLst>
            <pc:docMk/>
            <pc:sldMk cId="3375649253" sldId="1358"/>
            <ac:cxnSpMk id="2104" creationId="{2EB3CBF3-DACC-5E50-40DD-56E34364034E}"/>
          </ac:cxnSpMkLst>
        </pc:cxnChg>
        <pc:cxnChg chg="add mod">
          <ac:chgData name="Zope Vedant" userId="d8a1c4c5-dd07-425c-ad2f-6288560414d0" providerId="ADAL" clId="{F35FAAA0-7721-40E6-8FB8-EFBE0DEE6C08}" dt="2023-05-30T13:31:43.906" v="5024" actId="2711"/>
          <ac:cxnSpMkLst>
            <pc:docMk/>
            <pc:sldMk cId="3375649253" sldId="1358"/>
            <ac:cxnSpMk id="2117" creationId="{A617C5B9-08B3-7982-2331-1D292CA2F198}"/>
          </ac:cxnSpMkLst>
        </pc:cxnChg>
        <pc:cxnChg chg="add mod">
          <ac:chgData name="Zope Vedant" userId="d8a1c4c5-dd07-425c-ad2f-6288560414d0" providerId="ADAL" clId="{F35FAAA0-7721-40E6-8FB8-EFBE0DEE6C08}" dt="2023-05-30T13:31:43.906" v="5024" actId="2711"/>
          <ac:cxnSpMkLst>
            <pc:docMk/>
            <pc:sldMk cId="3375649253" sldId="1358"/>
            <ac:cxnSpMk id="2124" creationId="{44350C9B-5789-DD9A-E838-56EBC834584B}"/>
          </ac:cxnSpMkLst>
        </pc:cxnChg>
      </pc:sldChg>
      <pc:sldChg chg="addSp delSp modSp new add del mod">
        <pc:chgData name="Zope Vedant" userId="d8a1c4c5-dd07-425c-ad2f-6288560414d0" providerId="ADAL" clId="{F35FAAA0-7721-40E6-8FB8-EFBE0DEE6C08}" dt="2023-05-30T13:17:47.627" v="4004" actId="47"/>
        <pc:sldMkLst>
          <pc:docMk/>
          <pc:sldMk cId="1186284906" sldId="1359"/>
        </pc:sldMkLst>
        <pc:spChg chg="mod">
          <ac:chgData name="Zope Vedant" userId="d8a1c4c5-dd07-425c-ad2f-6288560414d0" providerId="ADAL" clId="{F35FAAA0-7721-40E6-8FB8-EFBE0DEE6C08}" dt="2023-05-30T13:17:45.979" v="4003" actId="20577"/>
          <ac:spMkLst>
            <pc:docMk/>
            <pc:sldMk cId="1186284906" sldId="1359"/>
            <ac:spMk id="2" creationId="{7D17BFF5-4F39-74C6-0ADC-8BA689A76D1C}"/>
          </ac:spMkLst>
        </pc:spChg>
        <pc:spChg chg="add mod">
          <ac:chgData name="Zope Vedant" userId="d8a1c4c5-dd07-425c-ad2f-6288560414d0" providerId="ADAL" clId="{F35FAAA0-7721-40E6-8FB8-EFBE0DEE6C08}" dt="2023-05-30T13:15:55.927" v="3927" actId="1076"/>
          <ac:spMkLst>
            <pc:docMk/>
            <pc:sldMk cId="1186284906" sldId="1359"/>
            <ac:spMk id="3" creationId="{C54F4822-0B48-778B-48EE-1B470F0CFE88}"/>
          </ac:spMkLst>
        </pc:spChg>
        <pc:spChg chg="add del mod">
          <ac:chgData name="Zope Vedant" userId="d8a1c4c5-dd07-425c-ad2f-6288560414d0" providerId="ADAL" clId="{F35FAAA0-7721-40E6-8FB8-EFBE0DEE6C08}" dt="2023-05-30T13:15:31.874" v="3923" actId="478"/>
          <ac:spMkLst>
            <pc:docMk/>
            <pc:sldMk cId="1186284906" sldId="1359"/>
            <ac:spMk id="4" creationId="{6F126DD0-E215-3793-7A82-DAF727E7AD3F}"/>
          </ac:spMkLst>
        </pc:spChg>
      </pc:sldChg>
      <pc:sldChg chg="modSp new mod modNotesTx">
        <pc:chgData name="Zope Vedant" userId="d8a1c4c5-dd07-425c-ad2f-6288560414d0" providerId="ADAL" clId="{F35FAAA0-7721-40E6-8FB8-EFBE0DEE6C08}" dt="2023-05-30T14:44:27.740" v="5379" actId="313"/>
        <pc:sldMkLst>
          <pc:docMk/>
          <pc:sldMk cId="3850161609" sldId="1360"/>
        </pc:sldMkLst>
        <pc:spChg chg="mod">
          <ac:chgData name="Zope Vedant" userId="d8a1c4c5-dd07-425c-ad2f-6288560414d0" providerId="ADAL" clId="{F35FAAA0-7721-40E6-8FB8-EFBE0DEE6C08}" dt="2023-05-30T14:44:27.740" v="5379" actId="313"/>
          <ac:spMkLst>
            <pc:docMk/>
            <pc:sldMk cId="3850161609" sldId="1360"/>
            <ac:spMk id="2" creationId="{D2090C26-E239-2187-3388-A457513F88FF}"/>
          </ac:spMkLst>
        </pc:spChg>
        <pc:spChg chg="mod">
          <ac:chgData name="Zope Vedant" userId="d8a1c4c5-dd07-425c-ad2f-6288560414d0" providerId="ADAL" clId="{F35FAAA0-7721-40E6-8FB8-EFBE0DEE6C08}" dt="2023-05-30T13:30:59.799" v="5018" actId="255"/>
          <ac:spMkLst>
            <pc:docMk/>
            <pc:sldMk cId="3850161609" sldId="1360"/>
            <ac:spMk id="3" creationId="{49E814A2-E0E7-4CE4-0106-2257637DAC70}"/>
          </ac:spMkLst>
        </pc:spChg>
      </pc:sldChg>
      <pc:sldChg chg="modSp new mod modNotesTx">
        <pc:chgData name="Zope Vedant" userId="d8a1c4c5-dd07-425c-ad2f-6288560414d0" providerId="ADAL" clId="{F35FAAA0-7721-40E6-8FB8-EFBE0DEE6C08}" dt="2023-05-30T14:42:51.926" v="5356" actId="1076"/>
        <pc:sldMkLst>
          <pc:docMk/>
          <pc:sldMk cId="3533092391" sldId="1361"/>
        </pc:sldMkLst>
        <pc:spChg chg="mod">
          <ac:chgData name="Zope Vedant" userId="d8a1c4c5-dd07-425c-ad2f-6288560414d0" providerId="ADAL" clId="{F35FAAA0-7721-40E6-8FB8-EFBE0DEE6C08}" dt="2023-05-30T14:42:51.926" v="5356" actId="1076"/>
          <ac:spMkLst>
            <pc:docMk/>
            <pc:sldMk cId="3533092391" sldId="1361"/>
            <ac:spMk id="2" creationId="{69A11744-E86E-BB67-E04C-010A627BCEEA}"/>
          </ac:spMkLst>
        </pc:spChg>
        <pc:spChg chg="mod">
          <ac:chgData name="Zope Vedant" userId="d8a1c4c5-dd07-425c-ad2f-6288560414d0" providerId="ADAL" clId="{F35FAAA0-7721-40E6-8FB8-EFBE0DEE6C08}" dt="2023-05-30T13:31:14.889" v="5020" actId="2711"/>
          <ac:spMkLst>
            <pc:docMk/>
            <pc:sldMk cId="3533092391" sldId="1361"/>
            <ac:spMk id="3" creationId="{7B6BF7C6-305E-2DC0-5886-BB47BDFC5A1D}"/>
          </ac:spMkLst>
        </pc:spChg>
      </pc:sldChg>
      <pc:sldChg chg="modSp new mod">
        <pc:chgData name="Zope Vedant" userId="d8a1c4c5-dd07-425c-ad2f-6288560414d0" providerId="ADAL" clId="{F35FAAA0-7721-40E6-8FB8-EFBE0DEE6C08}" dt="2023-05-30T13:49:28.539" v="5253" actId="1076"/>
        <pc:sldMkLst>
          <pc:docMk/>
          <pc:sldMk cId="194859773" sldId="1362"/>
        </pc:sldMkLst>
        <pc:spChg chg="mod">
          <ac:chgData name="Zope Vedant" userId="d8a1c4c5-dd07-425c-ad2f-6288560414d0" providerId="ADAL" clId="{F35FAAA0-7721-40E6-8FB8-EFBE0DEE6C08}" dt="2023-05-30T13:49:28.539" v="5253" actId="1076"/>
          <ac:spMkLst>
            <pc:docMk/>
            <pc:sldMk cId="194859773" sldId="1362"/>
            <ac:spMk id="2" creationId="{DDC00667-AD97-B59C-3A2E-3E35C8BB38D7}"/>
          </ac:spMkLst>
        </pc:spChg>
      </pc:sldChg>
      <pc:sldMasterChg chg="modSp mod delSldLayout">
        <pc:chgData name="Zope Vedant" userId="d8a1c4c5-dd07-425c-ad2f-6288560414d0" providerId="ADAL" clId="{F35FAAA0-7721-40E6-8FB8-EFBE0DEE6C08}" dt="2023-05-30T14:51:51.832" v="5408" actId="6013"/>
        <pc:sldMasterMkLst>
          <pc:docMk/>
          <pc:sldMasterMk cId="3038685260" sldId="2147483811"/>
        </pc:sldMasterMkLst>
        <pc:spChg chg="mod">
          <ac:chgData name="Zope Vedant" userId="d8a1c4c5-dd07-425c-ad2f-6288560414d0" providerId="ADAL" clId="{F35FAAA0-7721-40E6-8FB8-EFBE0DEE6C08}" dt="2023-05-30T14:51:32.421" v="5405" actId="255"/>
          <ac:spMkLst>
            <pc:docMk/>
            <pc:sldMasterMk cId="3038685260" sldId="2147483811"/>
            <ac:spMk id="15" creationId="{00000000-0000-0000-0000-000000000000}"/>
          </ac:spMkLst>
        </pc:spChg>
        <pc:spChg chg="mod">
          <ac:chgData name="Zope Vedant" userId="d8a1c4c5-dd07-425c-ad2f-6288560414d0" providerId="ADAL" clId="{F35FAAA0-7721-40E6-8FB8-EFBE0DEE6C08}" dt="2023-05-30T14:51:41.487" v="5407" actId="255"/>
          <ac:spMkLst>
            <pc:docMk/>
            <pc:sldMasterMk cId="3038685260" sldId="2147483811"/>
            <ac:spMk id="18" creationId="{00000000-0000-0000-0000-000000000000}"/>
          </ac:spMkLst>
        </pc:spChg>
        <pc:sldLayoutChg chg="del">
          <pc:chgData name="Zope Vedant" userId="d8a1c4c5-dd07-425c-ad2f-6288560414d0" providerId="ADAL" clId="{F35FAAA0-7721-40E6-8FB8-EFBE0DEE6C08}" dt="2023-05-30T13:16:25.435" v="3930" actId="47"/>
          <pc:sldLayoutMkLst>
            <pc:docMk/>
            <pc:sldMasterMk cId="3038685260" sldId="2147483811"/>
            <pc:sldLayoutMk cId="3781079285" sldId="2147483833"/>
          </pc:sldLayoutMkLst>
        </pc:sldLayoutChg>
      </pc:sldMasterChg>
    </pc:docChg>
  </pc:docChgLst>
  <pc:docChgLst>
    <pc:chgData name="Nguyen Binh" userId="S::binh.nguyen@aalto.fi::acf7f2a7-1119-454a-99ee-b7b1d8425230" providerId="AD" clId="Web-{F5884D7B-C22F-4BBB-9B9D-F592186CF0CC}"/>
    <pc:docChg chg="addSld modSld modSection">
      <pc:chgData name="Nguyen Binh" userId="S::binh.nguyen@aalto.fi::acf7f2a7-1119-454a-99ee-b7b1d8425230" providerId="AD" clId="Web-{F5884D7B-C22F-4BBB-9B9D-F592186CF0CC}" dt="2023-05-07T13:41:23.220" v="13"/>
      <pc:docMkLst>
        <pc:docMk/>
      </pc:docMkLst>
      <pc:sldChg chg="addSp delSp modSp">
        <pc:chgData name="Nguyen Binh" userId="S::binh.nguyen@aalto.fi::acf7f2a7-1119-454a-99ee-b7b1d8425230" providerId="AD" clId="Web-{F5884D7B-C22F-4BBB-9B9D-F592186CF0CC}" dt="2023-05-07T13:40:45.047" v="3"/>
        <pc:sldMkLst>
          <pc:docMk/>
          <pc:sldMk cId="1212123539" sldId="1291"/>
        </pc:sldMkLst>
        <pc:spChg chg="add del mod">
          <ac:chgData name="Nguyen Binh" userId="S::binh.nguyen@aalto.fi::acf7f2a7-1119-454a-99ee-b7b1d8425230" providerId="AD" clId="Web-{F5884D7B-C22F-4BBB-9B9D-F592186CF0CC}" dt="2023-05-07T13:40:45.047" v="3"/>
          <ac:spMkLst>
            <pc:docMk/>
            <pc:sldMk cId="1212123539" sldId="1291"/>
            <ac:spMk id="4" creationId="{1CB9A366-3439-0B8F-52A9-6A742C0E296C}"/>
          </ac:spMkLst>
        </pc:spChg>
      </pc:sldChg>
      <pc:sldChg chg="addSp delSp modSp new">
        <pc:chgData name="Nguyen Binh" userId="S::binh.nguyen@aalto.fi::acf7f2a7-1119-454a-99ee-b7b1d8425230" providerId="AD" clId="Web-{F5884D7B-C22F-4BBB-9B9D-F592186CF0CC}" dt="2023-05-07T13:41:23.220" v="13"/>
        <pc:sldMkLst>
          <pc:docMk/>
          <pc:sldMk cId="1549362442" sldId="1293"/>
        </pc:sldMkLst>
        <pc:spChg chg="del">
          <ac:chgData name="Nguyen Binh" userId="S::binh.nguyen@aalto.fi::acf7f2a7-1119-454a-99ee-b7b1d8425230" providerId="AD" clId="Web-{F5884D7B-C22F-4BBB-9B9D-F592186CF0CC}" dt="2023-05-07T13:41:21.095" v="11"/>
          <ac:spMkLst>
            <pc:docMk/>
            <pc:sldMk cId="1549362442" sldId="1293"/>
            <ac:spMk id="2" creationId="{CDAC6277-7DAD-3E91-4141-E312251003D0}"/>
          </ac:spMkLst>
        </pc:spChg>
        <pc:picChg chg="add del mod">
          <ac:chgData name="Nguyen Binh" userId="S::binh.nguyen@aalto.fi::acf7f2a7-1119-454a-99ee-b7b1d8425230" providerId="AD" clId="Web-{F5884D7B-C22F-4BBB-9B9D-F592186CF0CC}" dt="2023-05-07T13:41:23.220" v="13"/>
          <ac:picMkLst>
            <pc:docMk/>
            <pc:sldMk cId="1549362442" sldId="1293"/>
            <ac:picMk id="4" creationId="{E8009A0C-9ED2-581A-86F4-526502E74DF1}"/>
          </ac:picMkLst>
        </pc:picChg>
      </pc:sldChg>
    </pc:docChg>
  </pc:docChgLst>
  <pc:docChgLst>
    <pc:chgData name="Zope Vedant" userId="d8a1c4c5-dd07-425c-ad2f-6288560414d0" providerId="ADAL" clId="{A7AA8BAF-EE40-BD4F-900D-A9248F93B18E}"/>
    <pc:docChg chg="custSel modSld">
      <pc:chgData name="Zope Vedant" userId="d8a1c4c5-dd07-425c-ad2f-6288560414d0" providerId="ADAL" clId="{A7AA8BAF-EE40-BD4F-900D-A9248F93B18E}" dt="2023-06-15T08:24:14.681" v="1" actId="478"/>
      <pc:docMkLst>
        <pc:docMk/>
      </pc:docMkLst>
      <pc:sldChg chg="addSp delSp">
        <pc:chgData name="Zope Vedant" userId="d8a1c4c5-dd07-425c-ad2f-6288560414d0" providerId="ADAL" clId="{A7AA8BAF-EE40-BD4F-900D-A9248F93B18E}" dt="2023-06-15T08:24:14.681" v="1" actId="478"/>
        <pc:sldMkLst>
          <pc:docMk/>
          <pc:sldMk cId="1314887363" sldId="1364"/>
        </pc:sldMkLst>
        <pc:graphicFrameChg chg="add del">
          <ac:chgData name="Zope Vedant" userId="d8a1c4c5-dd07-425c-ad2f-6288560414d0" providerId="ADAL" clId="{A7AA8BAF-EE40-BD4F-900D-A9248F93B18E}" dt="2023-06-15T08:24:14.681" v="1" actId="478"/>
          <ac:graphicFrameMkLst>
            <pc:docMk/>
            <pc:sldMk cId="1314887363" sldId="1364"/>
            <ac:graphicFrameMk id="6" creationId="{FBB42270-881B-06FA-52C2-A6B83EFE50BB}"/>
          </ac:graphicFrameMkLst>
        </pc:graphicFrameChg>
      </pc:sldChg>
    </pc:docChg>
  </pc:docChgLst>
  <pc:docChgLst>
    <pc:chgData name="Nguyen Binh" userId="acf7f2a7-1119-454a-99ee-b7b1d8425230" providerId="ADAL" clId="{78C07D1E-44FE-4CFA-A42D-01272F14AA13}"/>
    <pc:docChg chg="modSld">
      <pc:chgData name="Nguyen Binh" userId="acf7f2a7-1119-454a-99ee-b7b1d8425230" providerId="ADAL" clId="{78C07D1E-44FE-4CFA-A42D-01272F14AA13}" dt="2023-11-20T10:32:39.432" v="6" actId="20577"/>
      <pc:docMkLst>
        <pc:docMk/>
      </pc:docMkLst>
      <pc:sldChg chg="modSp mod">
        <pc:chgData name="Nguyen Binh" userId="acf7f2a7-1119-454a-99ee-b7b1d8425230" providerId="ADAL" clId="{78C07D1E-44FE-4CFA-A42D-01272F14AA13}" dt="2023-11-20T10:32:39.432" v="6" actId="20577"/>
        <pc:sldMkLst>
          <pc:docMk/>
          <pc:sldMk cId="0" sldId="258"/>
        </pc:sldMkLst>
        <pc:spChg chg="mod">
          <ac:chgData name="Nguyen Binh" userId="acf7f2a7-1119-454a-99ee-b7b1d8425230" providerId="ADAL" clId="{78C07D1E-44FE-4CFA-A42D-01272F14AA13}" dt="2023-11-20T10:32:39.432" v="6" actId="20577"/>
          <ac:spMkLst>
            <pc:docMk/>
            <pc:sldMk cId="0" sldId="258"/>
            <ac:spMk id="2" creationId="{00000000-0000-0000-0000-000000000000}"/>
          </ac:spMkLst>
        </pc:spChg>
      </pc:sldChg>
    </pc:docChg>
  </pc:docChgLst>
  <pc:docChgLst>
    <pc:chgData name="Nguyen Binh" userId="acf7f2a7-1119-454a-99ee-b7b1d8425230" providerId="ADAL" clId="{BB5C4BC4-0775-4AA6-9AFC-5A2C64CFBD33}"/>
    <pc:docChg chg="custSel addSld delSld modSld">
      <pc:chgData name="Nguyen Binh" userId="acf7f2a7-1119-454a-99ee-b7b1d8425230" providerId="ADAL" clId="{BB5C4BC4-0775-4AA6-9AFC-5A2C64CFBD33}" dt="2023-10-27T15:24:28.194" v="1180" actId="20577"/>
      <pc:docMkLst>
        <pc:docMk/>
      </pc:docMkLst>
      <pc:sldChg chg="modSp mod">
        <pc:chgData name="Nguyen Binh" userId="acf7f2a7-1119-454a-99ee-b7b1d8425230" providerId="ADAL" clId="{BB5C4BC4-0775-4AA6-9AFC-5A2C64CFBD33}" dt="2023-10-27T15:21:48.501" v="1129" actId="20577"/>
        <pc:sldMkLst>
          <pc:docMk/>
          <pc:sldMk cId="1314887363" sldId="1364"/>
        </pc:sldMkLst>
        <pc:spChg chg="mod">
          <ac:chgData name="Nguyen Binh" userId="acf7f2a7-1119-454a-99ee-b7b1d8425230" providerId="ADAL" clId="{BB5C4BC4-0775-4AA6-9AFC-5A2C64CFBD33}" dt="2023-10-27T15:21:48.501" v="1129" actId="20577"/>
          <ac:spMkLst>
            <pc:docMk/>
            <pc:sldMk cId="1314887363" sldId="1364"/>
            <ac:spMk id="7" creationId="{F5E7DE5F-E116-FF1C-DDA8-8EE6653F755A}"/>
          </ac:spMkLst>
        </pc:spChg>
      </pc:sldChg>
      <pc:sldChg chg="delSp modSp mod">
        <pc:chgData name="Nguyen Binh" userId="acf7f2a7-1119-454a-99ee-b7b1d8425230" providerId="ADAL" clId="{BB5C4BC4-0775-4AA6-9AFC-5A2C64CFBD33}" dt="2023-10-27T15:24:28.194" v="1180" actId="20577"/>
        <pc:sldMkLst>
          <pc:docMk/>
          <pc:sldMk cId="1336057308" sldId="1366"/>
        </pc:sldMkLst>
        <pc:spChg chg="mod">
          <ac:chgData name="Nguyen Binh" userId="acf7f2a7-1119-454a-99ee-b7b1d8425230" providerId="ADAL" clId="{BB5C4BC4-0775-4AA6-9AFC-5A2C64CFBD33}" dt="2023-10-27T15:24:28.194" v="1180" actId="20577"/>
          <ac:spMkLst>
            <pc:docMk/>
            <pc:sldMk cId="1336057308" sldId="1366"/>
            <ac:spMk id="2" creationId="{09C27194-50AD-7321-F15C-42B8C5C0F7A5}"/>
          </ac:spMkLst>
        </pc:spChg>
        <pc:spChg chg="del">
          <ac:chgData name="Nguyen Binh" userId="acf7f2a7-1119-454a-99ee-b7b1d8425230" providerId="ADAL" clId="{BB5C4BC4-0775-4AA6-9AFC-5A2C64CFBD33}" dt="2023-10-27T14:51:44.806" v="200" actId="478"/>
          <ac:spMkLst>
            <pc:docMk/>
            <pc:sldMk cId="1336057308" sldId="1366"/>
            <ac:spMk id="6" creationId="{833F1814-E4F4-6C5E-49F2-C22FA12ED3FE}"/>
          </ac:spMkLst>
        </pc:spChg>
        <pc:spChg chg="del">
          <ac:chgData name="Nguyen Binh" userId="acf7f2a7-1119-454a-99ee-b7b1d8425230" providerId="ADAL" clId="{BB5C4BC4-0775-4AA6-9AFC-5A2C64CFBD33}" dt="2023-10-27T15:02:06.507" v="337" actId="478"/>
          <ac:spMkLst>
            <pc:docMk/>
            <pc:sldMk cId="1336057308" sldId="1366"/>
            <ac:spMk id="7" creationId="{BEA544D4-47D4-F1BF-095C-B55E4FA39BAC}"/>
          </ac:spMkLst>
        </pc:spChg>
        <pc:spChg chg="del">
          <ac:chgData name="Nguyen Binh" userId="acf7f2a7-1119-454a-99ee-b7b1d8425230" providerId="ADAL" clId="{BB5C4BC4-0775-4AA6-9AFC-5A2C64CFBD33}" dt="2023-10-27T14:51:44.120" v="199" actId="478"/>
          <ac:spMkLst>
            <pc:docMk/>
            <pc:sldMk cId="1336057308" sldId="1366"/>
            <ac:spMk id="8" creationId="{BBAB11EF-775B-7911-58F8-D3847DC26647}"/>
          </ac:spMkLst>
        </pc:spChg>
      </pc:sldChg>
      <pc:sldChg chg="new del">
        <pc:chgData name="Nguyen Binh" userId="acf7f2a7-1119-454a-99ee-b7b1d8425230" providerId="ADAL" clId="{BB5C4BC4-0775-4AA6-9AFC-5A2C64CFBD33}" dt="2023-10-27T14:31:37.251" v="1" actId="47"/>
        <pc:sldMkLst>
          <pc:docMk/>
          <pc:sldMk cId="3592304795" sldId="1368"/>
        </pc:sldMkLst>
      </pc:sldChg>
    </pc:docChg>
  </pc:docChgLst>
  <pc:docChgLst>
    <pc:chgData name="Zope Vedant" userId="S::vedant.zope@aalto.fi::d8a1c4c5-dd07-425c-ad2f-6288560414d0" providerId="AD" clId="Web-{A136C7E3-5C97-4864-852F-D9BD5AE6E0F8}"/>
    <pc:docChg chg="addSld delSld">
      <pc:chgData name="Zope Vedant" userId="S::vedant.zope@aalto.fi::d8a1c4c5-dd07-425c-ad2f-6288560414d0" providerId="AD" clId="Web-{A136C7E3-5C97-4864-852F-D9BD5AE6E0F8}" dt="2023-06-12T10:29:55.809" v="1"/>
      <pc:docMkLst>
        <pc:docMk/>
      </pc:docMkLst>
      <pc:sldChg chg="add del">
        <pc:chgData name="Zope Vedant" userId="S::vedant.zope@aalto.fi::d8a1c4c5-dd07-425c-ad2f-6288560414d0" providerId="AD" clId="Web-{A136C7E3-5C97-4864-852F-D9BD5AE6E0F8}" dt="2023-06-12T10:29:55.809" v="1"/>
        <pc:sldMkLst>
          <pc:docMk/>
          <pc:sldMk cId="525802105" sldId="1354"/>
        </pc:sldMkLst>
      </pc:sldChg>
    </pc:docChg>
  </pc:docChgLst>
  <pc:docChgLst>
    <pc:chgData name="Nguyen Binh" userId="acf7f2a7-1119-454a-99ee-b7b1d8425230" providerId="ADAL" clId="{7AF9032A-AC4A-481F-B12A-9A9F5B3231C0}"/>
    <pc:docChg chg="undo custSel addSld delSld modSld sldOrd modMainMaster modSection">
      <pc:chgData name="Nguyen Binh" userId="acf7f2a7-1119-454a-99ee-b7b1d8425230" providerId="ADAL" clId="{7AF9032A-AC4A-481F-B12A-9A9F5B3231C0}" dt="2024-03-26T08:15:36.027" v="8350" actId="1076"/>
      <pc:docMkLst>
        <pc:docMk/>
      </pc:docMkLst>
      <pc:sldChg chg="modSp mod">
        <pc:chgData name="Nguyen Binh" userId="acf7f2a7-1119-454a-99ee-b7b1d8425230" providerId="ADAL" clId="{7AF9032A-AC4A-481F-B12A-9A9F5B3231C0}" dt="2024-03-04T12:01:07.349" v="2697" actId="20577"/>
        <pc:sldMkLst>
          <pc:docMk/>
          <pc:sldMk cId="0" sldId="258"/>
        </pc:sldMkLst>
        <pc:spChg chg="mod">
          <ac:chgData name="Nguyen Binh" userId="acf7f2a7-1119-454a-99ee-b7b1d8425230" providerId="ADAL" clId="{7AF9032A-AC4A-481F-B12A-9A9F5B3231C0}" dt="2024-03-04T12:01:07.349" v="2697" actId="20577"/>
          <ac:spMkLst>
            <pc:docMk/>
            <pc:sldMk cId="0" sldId="258"/>
            <ac:spMk id="2" creationId="{00000000-0000-0000-0000-000000000000}"/>
          </ac:spMkLst>
        </pc:spChg>
        <pc:spChg chg="mod">
          <ac:chgData name="Nguyen Binh" userId="acf7f2a7-1119-454a-99ee-b7b1d8425230" providerId="ADAL" clId="{7AF9032A-AC4A-481F-B12A-9A9F5B3231C0}" dt="2024-03-02T13:26:53.435" v="217" actId="20577"/>
          <ac:spMkLst>
            <pc:docMk/>
            <pc:sldMk cId="0" sldId="258"/>
            <ac:spMk id="8" creationId="{CAC00042-2E4C-4458-93B1-772BE85A9514}"/>
          </ac:spMkLst>
        </pc:spChg>
      </pc:sldChg>
      <pc:sldChg chg="modSp mod">
        <pc:chgData name="Nguyen Binh" userId="acf7f2a7-1119-454a-99ee-b7b1d8425230" providerId="ADAL" clId="{7AF9032A-AC4A-481F-B12A-9A9F5B3231C0}" dt="2024-03-04T16:17:39.665" v="5724" actId="20577"/>
        <pc:sldMkLst>
          <pc:docMk/>
          <pc:sldMk cId="423727490" sldId="820"/>
        </pc:sldMkLst>
        <pc:spChg chg="mod">
          <ac:chgData name="Nguyen Binh" userId="acf7f2a7-1119-454a-99ee-b7b1d8425230" providerId="ADAL" clId="{7AF9032A-AC4A-481F-B12A-9A9F5B3231C0}" dt="2024-03-04T16:17:39.665" v="5724" actId="20577"/>
          <ac:spMkLst>
            <pc:docMk/>
            <pc:sldMk cId="423727490" sldId="820"/>
            <ac:spMk id="3" creationId="{00000000-0000-0000-0000-000000000000}"/>
          </ac:spMkLst>
        </pc:spChg>
        <pc:picChg chg="mod">
          <ac:chgData name="Nguyen Binh" userId="acf7f2a7-1119-454a-99ee-b7b1d8425230" providerId="ADAL" clId="{7AF9032A-AC4A-481F-B12A-9A9F5B3231C0}" dt="2024-03-04T12:00:53.779" v="2678" actId="14100"/>
          <ac:picMkLst>
            <pc:docMk/>
            <pc:sldMk cId="423727490" sldId="820"/>
            <ac:picMk id="5122" creationId="{C1E515D4-EE0A-E9B8-5BDB-02F45945AB73}"/>
          </ac:picMkLst>
        </pc:picChg>
      </pc:sldChg>
      <pc:sldChg chg="addSp delSp modSp mod">
        <pc:chgData name="Nguyen Binh" userId="acf7f2a7-1119-454a-99ee-b7b1d8425230" providerId="ADAL" clId="{7AF9032A-AC4A-481F-B12A-9A9F5B3231C0}" dt="2024-03-04T16:32:10.718" v="6078" actId="1076"/>
        <pc:sldMkLst>
          <pc:docMk/>
          <pc:sldMk cId="194859773" sldId="1362"/>
        </pc:sldMkLst>
        <pc:spChg chg="del mod">
          <ac:chgData name="Nguyen Binh" userId="acf7f2a7-1119-454a-99ee-b7b1d8425230" providerId="ADAL" clId="{7AF9032A-AC4A-481F-B12A-9A9F5B3231C0}" dt="2024-03-04T16:30:26.614" v="6060" actId="478"/>
          <ac:spMkLst>
            <pc:docMk/>
            <pc:sldMk cId="194859773" sldId="1362"/>
            <ac:spMk id="3" creationId="{A26D8E64-AB4A-F66C-F28C-A0E576406C49}"/>
          </ac:spMkLst>
        </pc:spChg>
        <pc:spChg chg="mod">
          <ac:chgData name="Nguyen Binh" userId="acf7f2a7-1119-454a-99ee-b7b1d8425230" providerId="ADAL" clId="{7AF9032A-AC4A-481F-B12A-9A9F5B3231C0}" dt="2024-03-04T16:32:10.718" v="6078" actId="1076"/>
          <ac:spMkLst>
            <pc:docMk/>
            <pc:sldMk cId="194859773" sldId="1362"/>
            <ac:spMk id="6" creationId="{49D0DF8D-B346-2096-C677-9D5F6E5F21AB}"/>
          </ac:spMkLst>
        </pc:spChg>
        <pc:picChg chg="mod ord">
          <ac:chgData name="Nguyen Binh" userId="acf7f2a7-1119-454a-99ee-b7b1d8425230" providerId="ADAL" clId="{7AF9032A-AC4A-481F-B12A-9A9F5B3231C0}" dt="2024-03-04T16:32:10.718" v="6078" actId="1076"/>
          <ac:picMkLst>
            <pc:docMk/>
            <pc:sldMk cId="194859773" sldId="1362"/>
            <ac:picMk id="5" creationId="{787F5732-7473-B872-ECA5-CA707910F15C}"/>
          </ac:picMkLst>
        </pc:picChg>
        <pc:picChg chg="add mod">
          <ac:chgData name="Nguyen Binh" userId="acf7f2a7-1119-454a-99ee-b7b1d8425230" providerId="ADAL" clId="{7AF9032A-AC4A-481F-B12A-9A9F5B3231C0}" dt="2024-03-04T16:32:10.718" v="6078" actId="1076"/>
          <ac:picMkLst>
            <pc:docMk/>
            <pc:sldMk cId="194859773" sldId="1362"/>
            <ac:picMk id="5122" creationId="{964C9A7C-0195-F8C3-4E92-CD46DC6DC2C3}"/>
          </ac:picMkLst>
        </pc:picChg>
      </pc:sldChg>
      <pc:sldChg chg="del">
        <pc:chgData name="Nguyen Binh" userId="acf7f2a7-1119-454a-99ee-b7b1d8425230" providerId="ADAL" clId="{7AF9032A-AC4A-481F-B12A-9A9F5B3231C0}" dt="2024-03-03T20:05:43.868" v="1305" actId="47"/>
        <pc:sldMkLst>
          <pc:docMk/>
          <pc:sldMk cId="2707864634" sldId="1398"/>
        </pc:sldMkLst>
      </pc:sldChg>
      <pc:sldChg chg="addSp delSp modSp del mod addAnim delAnim modAnim">
        <pc:chgData name="Nguyen Binh" userId="acf7f2a7-1119-454a-99ee-b7b1d8425230" providerId="ADAL" clId="{7AF9032A-AC4A-481F-B12A-9A9F5B3231C0}" dt="2024-03-04T16:39:42.850" v="6142" actId="2696"/>
        <pc:sldMkLst>
          <pc:docMk/>
          <pc:sldMk cId="3591263958" sldId="1399"/>
        </pc:sldMkLst>
        <pc:spChg chg="add mod">
          <ac:chgData name="Nguyen Binh" userId="acf7f2a7-1119-454a-99ee-b7b1d8425230" providerId="ADAL" clId="{7AF9032A-AC4A-481F-B12A-9A9F5B3231C0}" dt="2024-03-04T12:21:28.413" v="3914" actId="20577"/>
          <ac:spMkLst>
            <pc:docMk/>
            <pc:sldMk cId="3591263958" sldId="1399"/>
            <ac:spMk id="2" creationId="{E0A6A3CB-706A-4A39-7735-C7C1F6FEC177}"/>
          </ac:spMkLst>
        </pc:spChg>
        <pc:spChg chg="mod">
          <ac:chgData name="Nguyen Binh" userId="acf7f2a7-1119-454a-99ee-b7b1d8425230" providerId="ADAL" clId="{7AF9032A-AC4A-481F-B12A-9A9F5B3231C0}" dt="2024-03-04T11:54:02.208" v="2371" actId="20577"/>
          <ac:spMkLst>
            <pc:docMk/>
            <pc:sldMk cId="3591263958" sldId="1399"/>
            <ac:spMk id="3" creationId="{D104A5AC-2C0C-69FC-B172-CB70B9255D0B}"/>
          </ac:spMkLst>
        </pc:spChg>
        <pc:spChg chg="add mod">
          <ac:chgData name="Nguyen Binh" userId="acf7f2a7-1119-454a-99ee-b7b1d8425230" providerId="ADAL" clId="{7AF9032A-AC4A-481F-B12A-9A9F5B3231C0}" dt="2024-03-04T11:52:23.203" v="2357" actId="1076"/>
          <ac:spMkLst>
            <pc:docMk/>
            <pc:sldMk cId="3591263958" sldId="1399"/>
            <ac:spMk id="18" creationId="{6BE0A1A1-7292-6D50-184B-CDF4F3271662}"/>
          </ac:spMkLst>
        </pc:spChg>
        <pc:spChg chg="add mod">
          <ac:chgData name="Nguyen Binh" userId="acf7f2a7-1119-454a-99ee-b7b1d8425230" providerId="ADAL" clId="{7AF9032A-AC4A-481F-B12A-9A9F5B3231C0}" dt="2024-03-04T11:52:25.642" v="2358" actId="1076"/>
          <ac:spMkLst>
            <pc:docMk/>
            <pc:sldMk cId="3591263958" sldId="1399"/>
            <ac:spMk id="19" creationId="{939205EB-B2D5-3994-3A0F-095C590DC96A}"/>
          </ac:spMkLst>
        </pc:spChg>
        <pc:spChg chg="add mod">
          <ac:chgData name="Nguyen Binh" userId="acf7f2a7-1119-454a-99ee-b7b1d8425230" providerId="ADAL" clId="{7AF9032A-AC4A-481F-B12A-9A9F5B3231C0}" dt="2024-03-04T11:51:58.212" v="2328" actId="113"/>
          <ac:spMkLst>
            <pc:docMk/>
            <pc:sldMk cId="3591263958" sldId="1399"/>
            <ac:spMk id="21" creationId="{53072D60-D98F-0251-9C35-61E5824E4779}"/>
          </ac:spMkLst>
        </pc:spChg>
        <pc:spChg chg="add mod">
          <ac:chgData name="Nguyen Binh" userId="acf7f2a7-1119-454a-99ee-b7b1d8425230" providerId="ADAL" clId="{7AF9032A-AC4A-481F-B12A-9A9F5B3231C0}" dt="2024-03-04T11:51:55.452" v="2327" actId="113"/>
          <ac:spMkLst>
            <pc:docMk/>
            <pc:sldMk cId="3591263958" sldId="1399"/>
            <ac:spMk id="23" creationId="{D428D1C4-0902-77B0-362C-F20A100F2508}"/>
          </ac:spMkLst>
        </pc:spChg>
        <pc:spChg chg="add mod">
          <ac:chgData name="Nguyen Binh" userId="acf7f2a7-1119-454a-99ee-b7b1d8425230" providerId="ADAL" clId="{7AF9032A-AC4A-481F-B12A-9A9F5B3231C0}" dt="2024-03-04T11:52:29.331" v="2359" actId="1076"/>
          <ac:spMkLst>
            <pc:docMk/>
            <pc:sldMk cId="3591263958" sldId="1399"/>
            <ac:spMk id="24" creationId="{3154A451-B92F-135E-A2AD-5DABFF9FB463}"/>
          </ac:spMkLst>
        </pc:spChg>
        <pc:spChg chg="add mod">
          <ac:chgData name="Nguyen Binh" userId="acf7f2a7-1119-454a-99ee-b7b1d8425230" providerId="ADAL" clId="{7AF9032A-AC4A-481F-B12A-9A9F5B3231C0}" dt="2024-03-04T12:10:46.133" v="3029" actId="1582"/>
          <ac:spMkLst>
            <pc:docMk/>
            <pc:sldMk cId="3591263958" sldId="1399"/>
            <ac:spMk id="25" creationId="{C7BFC15C-B4C8-A381-CBFA-E6860941E55C}"/>
          </ac:spMkLst>
        </pc:spChg>
        <pc:spChg chg="add mod">
          <ac:chgData name="Nguyen Binh" userId="acf7f2a7-1119-454a-99ee-b7b1d8425230" providerId="ADAL" clId="{7AF9032A-AC4A-481F-B12A-9A9F5B3231C0}" dt="2024-03-04T12:10:14.371" v="3013" actId="14100"/>
          <ac:spMkLst>
            <pc:docMk/>
            <pc:sldMk cId="3591263958" sldId="1399"/>
            <ac:spMk id="26" creationId="{B9DC28D5-67C2-E914-2E8F-6874981DBFE0}"/>
          </ac:spMkLst>
        </pc:spChg>
        <pc:spChg chg="add mod">
          <ac:chgData name="Nguyen Binh" userId="acf7f2a7-1119-454a-99ee-b7b1d8425230" providerId="ADAL" clId="{7AF9032A-AC4A-481F-B12A-9A9F5B3231C0}" dt="2024-03-04T12:10:34.794" v="3028" actId="1076"/>
          <ac:spMkLst>
            <pc:docMk/>
            <pc:sldMk cId="3591263958" sldId="1399"/>
            <ac:spMk id="28" creationId="{8FEF28D2-DA6D-B926-69D3-F6E8E0ECEB87}"/>
          </ac:spMkLst>
        </pc:spChg>
        <pc:grpChg chg="add mod">
          <ac:chgData name="Nguyen Binh" userId="acf7f2a7-1119-454a-99ee-b7b1d8425230" providerId="ADAL" clId="{7AF9032A-AC4A-481F-B12A-9A9F5B3231C0}" dt="2024-03-04T12:09:21.831" v="3001" actId="1076"/>
          <ac:grpSpMkLst>
            <pc:docMk/>
            <pc:sldMk cId="3591263958" sldId="1399"/>
            <ac:grpSpMk id="11" creationId="{0F62F713-80D1-1643-A8B4-27C9D5BF64F6}"/>
          </ac:grpSpMkLst>
        </pc:grpChg>
        <pc:grpChg chg="add mod">
          <ac:chgData name="Nguyen Binh" userId="acf7f2a7-1119-454a-99ee-b7b1d8425230" providerId="ADAL" clId="{7AF9032A-AC4A-481F-B12A-9A9F5B3231C0}" dt="2024-03-04T11:50:00.801" v="2125" actId="14100"/>
          <ac:grpSpMkLst>
            <pc:docMk/>
            <pc:sldMk cId="3591263958" sldId="1399"/>
            <ac:grpSpMk id="16" creationId="{25A4633F-5B27-C2B6-7722-A0D783E3B146}"/>
          </ac:grpSpMkLst>
        </pc:grpChg>
        <pc:graphicFrameChg chg="mod modGraphic">
          <ac:chgData name="Nguyen Binh" userId="acf7f2a7-1119-454a-99ee-b7b1d8425230" providerId="ADAL" clId="{7AF9032A-AC4A-481F-B12A-9A9F5B3231C0}" dt="2024-03-04T16:33:33.308" v="6084" actId="20577"/>
          <ac:graphicFrameMkLst>
            <pc:docMk/>
            <pc:sldMk cId="3591263958" sldId="1399"/>
            <ac:graphicFrameMk id="5" creationId="{28D47F9D-CB57-CC3B-6D61-367341C0B26A}"/>
          </ac:graphicFrameMkLst>
        </pc:graphicFrameChg>
        <pc:graphicFrameChg chg="add mod modGraphic">
          <ac:chgData name="Nguyen Binh" userId="acf7f2a7-1119-454a-99ee-b7b1d8425230" providerId="ADAL" clId="{7AF9032A-AC4A-481F-B12A-9A9F5B3231C0}" dt="2024-03-04T11:41:41.546" v="1787" actId="1076"/>
          <ac:graphicFrameMkLst>
            <pc:docMk/>
            <pc:sldMk cId="3591263958" sldId="1399"/>
            <ac:graphicFrameMk id="17" creationId="{81D7036F-2550-3B72-A324-9BDE18579546}"/>
          </ac:graphicFrameMkLst>
        </pc:graphicFrameChg>
        <pc:picChg chg="del">
          <ac:chgData name="Nguyen Binh" userId="acf7f2a7-1119-454a-99ee-b7b1d8425230" providerId="ADAL" clId="{7AF9032A-AC4A-481F-B12A-9A9F5B3231C0}" dt="2024-02-29T20:12:39.601" v="65" actId="478"/>
          <ac:picMkLst>
            <pc:docMk/>
            <pc:sldMk cId="3591263958" sldId="1399"/>
            <ac:picMk id="2" creationId="{5F67FAD1-1470-3D5A-533E-5E101BB6C797}"/>
          </ac:picMkLst>
        </pc:picChg>
        <pc:picChg chg="mod modCrop">
          <ac:chgData name="Nguyen Binh" userId="acf7f2a7-1119-454a-99ee-b7b1d8425230" providerId="ADAL" clId="{7AF9032A-AC4A-481F-B12A-9A9F5B3231C0}" dt="2024-03-04T11:35:39.998" v="1686" actId="164"/>
          <ac:picMkLst>
            <pc:docMk/>
            <pc:sldMk cId="3591263958" sldId="1399"/>
            <ac:picMk id="4" creationId="{7FE7B5B7-3268-2A04-7614-81FCD9029A65}"/>
          </ac:picMkLst>
        </pc:picChg>
        <pc:picChg chg="mod modCrop">
          <ac:chgData name="Nguyen Binh" userId="acf7f2a7-1119-454a-99ee-b7b1d8425230" providerId="ADAL" clId="{7AF9032A-AC4A-481F-B12A-9A9F5B3231C0}" dt="2024-03-04T11:35:39.998" v="1686" actId="164"/>
          <ac:picMkLst>
            <pc:docMk/>
            <pc:sldMk cId="3591263958" sldId="1399"/>
            <ac:picMk id="6" creationId="{0136F927-E29C-5D52-A007-E5CBB569FB4D}"/>
          </ac:picMkLst>
        </pc:picChg>
        <pc:picChg chg="add mod modCrop">
          <ac:chgData name="Nguyen Binh" userId="acf7f2a7-1119-454a-99ee-b7b1d8425230" providerId="ADAL" clId="{7AF9032A-AC4A-481F-B12A-9A9F5B3231C0}" dt="2024-03-04T11:35:39.998" v="1686" actId="164"/>
          <ac:picMkLst>
            <pc:docMk/>
            <pc:sldMk cId="3591263958" sldId="1399"/>
            <ac:picMk id="7" creationId="{8200FB68-7F9C-D788-41A9-F20CB230AC05}"/>
          </ac:picMkLst>
        </pc:picChg>
        <pc:picChg chg="add mod">
          <ac:chgData name="Nguyen Binh" userId="acf7f2a7-1119-454a-99ee-b7b1d8425230" providerId="ADAL" clId="{7AF9032A-AC4A-481F-B12A-9A9F5B3231C0}" dt="2024-03-04T11:33:58.989" v="1670"/>
          <ac:picMkLst>
            <pc:docMk/>
            <pc:sldMk cId="3591263958" sldId="1399"/>
            <ac:picMk id="8" creationId="{26B9915D-CDE5-5AE8-9E88-FCC5985FCAB7}"/>
          </ac:picMkLst>
        </pc:picChg>
        <pc:picChg chg="add del mod">
          <ac:chgData name="Nguyen Binh" userId="acf7f2a7-1119-454a-99ee-b7b1d8425230" providerId="ADAL" clId="{7AF9032A-AC4A-481F-B12A-9A9F5B3231C0}" dt="2024-03-04T11:34:04.238" v="1672" actId="478"/>
          <ac:picMkLst>
            <pc:docMk/>
            <pc:sldMk cId="3591263958" sldId="1399"/>
            <ac:picMk id="9" creationId="{916FC2E1-AB21-EF0A-083E-C4619320772A}"/>
          </ac:picMkLst>
        </pc:picChg>
        <pc:picChg chg="add mod modCrop">
          <ac:chgData name="Nguyen Binh" userId="acf7f2a7-1119-454a-99ee-b7b1d8425230" providerId="ADAL" clId="{7AF9032A-AC4A-481F-B12A-9A9F5B3231C0}" dt="2024-03-04T11:35:39.998" v="1686" actId="164"/>
          <ac:picMkLst>
            <pc:docMk/>
            <pc:sldMk cId="3591263958" sldId="1399"/>
            <ac:picMk id="10" creationId="{C44A28E1-3EA8-50D9-3686-A94ACF98183C}"/>
          </ac:picMkLst>
        </pc:picChg>
        <pc:picChg chg="add mod modCrop">
          <ac:chgData name="Nguyen Binh" userId="acf7f2a7-1119-454a-99ee-b7b1d8425230" providerId="ADAL" clId="{7AF9032A-AC4A-481F-B12A-9A9F5B3231C0}" dt="2024-03-04T11:37:54.934" v="1713" actId="164"/>
          <ac:picMkLst>
            <pc:docMk/>
            <pc:sldMk cId="3591263958" sldId="1399"/>
            <ac:picMk id="12" creationId="{C9E824CB-9FA9-57F9-1ED1-6F3CBC13E39F}"/>
          </ac:picMkLst>
        </pc:picChg>
        <pc:picChg chg="add mod">
          <ac:chgData name="Nguyen Binh" userId="acf7f2a7-1119-454a-99ee-b7b1d8425230" providerId="ADAL" clId="{7AF9032A-AC4A-481F-B12A-9A9F5B3231C0}" dt="2024-03-04T11:37:54.934" v="1713" actId="164"/>
          <ac:picMkLst>
            <pc:docMk/>
            <pc:sldMk cId="3591263958" sldId="1399"/>
            <ac:picMk id="13" creationId="{F217571D-D0E5-7C35-24A4-9B927D5DAE5D}"/>
          </ac:picMkLst>
        </pc:picChg>
        <pc:picChg chg="add mod">
          <ac:chgData name="Nguyen Binh" userId="acf7f2a7-1119-454a-99ee-b7b1d8425230" providerId="ADAL" clId="{7AF9032A-AC4A-481F-B12A-9A9F5B3231C0}" dt="2024-03-04T11:37:54.934" v="1713" actId="164"/>
          <ac:picMkLst>
            <pc:docMk/>
            <pc:sldMk cId="3591263958" sldId="1399"/>
            <ac:picMk id="14" creationId="{891EAF77-17F0-5F1A-9E7E-958DC196BFF6}"/>
          </ac:picMkLst>
        </pc:picChg>
        <pc:picChg chg="add mod">
          <ac:chgData name="Nguyen Binh" userId="acf7f2a7-1119-454a-99ee-b7b1d8425230" providerId="ADAL" clId="{7AF9032A-AC4A-481F-B12A-9A9F5B3231C0}" dt="2024-03-04T11:37:54.934" v="1713" actId="164"/>
          <ac:picMkLst>
            <pc:docMk/>
            <pc:sldMk cId="3591263958" sldId="1399"/>
            <ac:picMk id="15" creationId="{E8392D0C-63D2-2CB2-B987-927247A8099B}"/>
          </ac:picMkLst>
        </pc:picChg>
      </pc:sldChg>
      <pc:sldChg chg="add">
        <pc:chgData name="Nguyen Binh" userId="acf7f2a7-1119-454a-99ee-b7b1d8425230" providerId="ADAL" clId="{7AF9032A-AC4A-481F-B12A-9A9F5B3231C0}" dt="2024-03-04T16:39:45.208" v="6143"/>
        <pc:sldMkLst>
          <pc:docMk/>
          <pc:sldMk cId="3709508067" sldId="1399"/>
        </pc:sldMkLst>
      </pc:sldChg>
      <pc:sldChg chg="del">
        <pc:chgData name="Nguyen Binh" userId="acf7f2a7-1119-454a-99ee-b7b1d8425230" providerId="ADAL" clId="{7AF9032A-AC4A-481F-B12A-9A9F5B3231C0}" dt="2024-03-03T20:05:43.868" v="1305" actId="47"/>
        <pc:sldMkLst>
          <pc:docMk/>
          <pc:sldMk cId="2324105800" sldId="1402"/>
        </pc:sldMkLst>
      </pc:sldChg>
      <pc:sldChg chg="addSp delSp modSp mod">
        <pc:chgData name="Nguyen Binh" userId="acf7f2a7-1119-454a-99ee-b7b1d8425230" providerId="ADAL" clId="{7AF9032A-AC4A-481F-B12A-9A9F5B3231C0}" dt="2024-03-06T10:29:44.466" v="8161" actId="20577"/>
        <pc:sldMkLst>
          <pc:docMk/>
          <pc:sldMk cId="3644694759" sldId="1410"/>
        </pc:sldMkLst>
        <pc:spChg chg="add del mod">
          <ac:chgData name="Nguyen Binh" userId="acf7f2a7-1119-454a-99ee-b7b1d8425230" providerId="ADAL" clId="{7AF9032A-AC4A-481F-B12A-9A9F5B3231C0}" dt="2024-03-04T12:18:37.704" v="3658" actId="478"/>
          <ac:spMkLst>
            <pc:docMk/>
            <pc:sldMk cId="3644694759" sldId="1410"/>
            <ac:spMk id="3" creationId="{D3FCA489-17F7-C0E1-91E2-57B022F72F53}"/>
          </ac:spMkLst>
        </pc:spChg>
        <pc:spChg chg="mod">
          <ac:chgData name="Nguyen Binh" userId="acf7f2a7-1119-454a-99ee-b7b1d8425230" providerId="ADAL" clId="{7AF9032A-AC4A-481F-B12A-9A9F5B3231C0}" dt="2024-03-06T10:29:44.466" v="8161" actId="20577"/>
          <ac:spMkLst>
            <pc:docMk/>
            <pc:sldMk cId="3644694759" sldId="1410"/>
            <ac:spMk id="6" creationId="{B2C13D30-3FC7-46B1-6DFA-788659D1EECB}"/>
          </ac:spMkLst>
        </pc:spChg>
      </pc:sldChg>
      <pc:sldChg chg="modSp add del mod">
        <pc:chgData name="Nguyen Binh" userId="acf7f2a7-1119-454a-99ee-b7b1d8425230" providerId="ADAL" clId="{7AF9032A-AC4A-481F-B12A-9A9F5B3231C0}" dt="2024-03-04T16:23:07.621" v="5820" actId="47"/>
        <pc:sldMkLst>
          <pc:docMk/>
          <pc:sldMk cId="1887881350" sldId="1411"/>
        </pc:sldMkLst>
        <pc:spChg chg="mod">
          <ac:chgData name="Nguyen Binh" userId="acf7f2a7-1119-454a-99ee-b7b1d8425230" providerId="ADAL" clId="{7AF9032A-AC4A-481F-B12A-9A9F5B3231C0}" dt="2024-03-02T12:13:09.456" v="111" actId="1076"/>
          <ac:spMkLst>
            <pc:docMk/>
            <pc:sldMk cId="1887881350" sldId="1411"/>
            <ac:spMk id="6" creationId="{FE5828E6-A00A-932C-5409-A26E17374E54}"/>
          </ac:spMkLst>
        </pc:spChg>
      </pc:sldChg>
      <pc:sldChg chg="modSp add mod">
        <pc:chgData name="Nguyen Binh" userId="acf7f2a7-1119-454a-99ee-b7b1d8425230" providerId="ADAL" clId="{7AF9032A-AC4A-481F-B12A-9A9F5B3231C0}" dt="2024-03-04T16:23:26.062" v="5852" actId="1076"/>
        <pc:sldMkLst>
          <pc:docMk/>
          <pc:sldMk cId="4102266096" sldId="1412"/>
        </pc:sldMkLst>
        <pc:spChg chg="mod">
          <ac:chgData name="Nguyen Binh" userId="acf7f2a7-1119-454a-99ee-b7b1d8425230" providerId="ADAL" clId="{7AF9032A-AC4A-481F-B12A-9A9F5B3231C0}" dt="2024-03-04T16:23:26.062" v="5852" actId="1076"/>
          <ac:spMkLst>
            <pc:docMk/>
            <pc:sldMk cId="4102266096" sldId="1412"/>
            <ac:spMk id="6" creationId="{658D0E22-44BF-8328-C7E5-D27CEE64536A}"/>
          </ac:spMkLst>
        </pc:spChg>
      </pc:sldChg>
      <pc:sldChg chg="modSp add mod">
        <pc:chgData name="Nguyen Binh" userId="acf7f2a7-1119-454a-99ee-b7b1d8425230" providerId="ADAL" clId="{7AF9032A-AC4A-481F-B12A-9A9F5B3231C0}" dt="2024-03-04T16:27:46.576" v="5984" actId="20577"/>
        <pc:sldMkLst>
          <pc:docMk/>
          <pc:sldMk cId="2892763106" sldId="1413"/>
        </pc:sldMkLst>
        <pc:spChg chg="mod">
          <ac:chgData name="Nguyen Binh" userId="acf7f2a7-1119-454a-99ee-b7b1d8425230" providerId="ADAL" clId="{7AF9032A-AC4A-481F-B12A-9A9F5B3231C0}" dt="2024-03-04T16:27:46.576" v="5984" actId="20577"/>
          <ac:spMkLst>
            <pc:docMk/>
            <pc:sldMk cId="2892763106" sldId="1413"/>
            <ac:spMk id="6" creationId="{1B93C7E0-3169-0C40-004A-6EC4779DA89B}"/>
          </ac:spMkLst>
        </pc:spChg>
        <pc:picChg chg="mod">
          <ac:chgData name="Nguyen Binh" userId="acf7f2a7-1119-454a-99ee-b7b1d8425230" providerId="ADAL" clId="{7AF9032A-AC4A-481F-B12A-9A9F5B3231C0}" dt="2024-03-04T16:27:43.155" v="5982" actId="1076"/>
          <ac:picMkLst>
            <pc:docMk/>
            <pc:sldMk cId="2892763106" sldId="1413"/>
            <ac:picMk id="5" creationId="{07DFD9C1-78E1-E538-55EB-05F69116B11A}"/>
          </ac:picMkLst>
        </pc:picChg>
      </pc:sldChg>
      <pc:sldChg chg="addSp delSp modSp new mod modAnim">
        <pc:chgData name="Nguyen Binh" userId="acf7f2a7-1119-454a-99ee-b7b1d8425230" providerId="ADAL" clId="{7AF9032A-AC4A-481F-B12A-9A9F5B3231C0}" dt="2024-03-06T10:29:59.946" v="8179" actId="20577"/>
        <pc:sldMkLst>
          <pc:docMk/>
          <pc:sldMk cId="3873498519" sldId="1414"/>
        </pc:sldMkLst>
        <pc:spChg chg="del mod">
          <ac:chgData name="Nguyen Binh" userId="acf7f2a7-1119-454a-99ee-b7b1d8425230" providerId="ADAL" clId="{7AF9032A-AC4A-481F-B12A-9A9F5B3231C0}" dt="2024-03-02T12:20:16.433" v="183" actId="478"/>
          <ac:spMkLst>
            <pc:docMk/>
            <pc:sldMk cId="3873498519" sldId="1414"/>
            <ac:spMk id="2" creationId="{6E5DAFE0-F39C-142A-EB81-8973C0C99651}"/>
          </ac:spMkLst>
        </pc:spChg>
        <pc:spChg chg="add del mod">
          <ac:chgData name="Nguyen Binh" userId="acf7f2a7-1119-454a-99ee-b7b1d8425230" providerId="ADAL" clId="{7AF9032A-AC4A-481F-B12A-9A9F5B3231C0}" dt="2024-03-03T20:10:42.613" v="1529" actId="21"/>
          <ac:spMkLst>
            <pc:docMk/>
            <pc:sldMk cId="3873498519" sldId="1414"/>
            <ac:spMk id="2" creationId="{E0A6A3CB-706A-4A39-7735-C7C1F6FEC177}"/>
          </ac:spMkLst>
        </pc:spChg>
        <pc:spChg chg="mod">
          <ac:chgData name="Nguyen Binh" userId="acf7f2a7-1119-454a-99ee-b7b1d8425230" providerId="ADAL" clId="{7AF9032A-AC4A-481F-B12A-9A9F5B3231C0}" dt="2024-03-06T10:29:59.946" v="8179" actId="20577"/>
          <ac:spMkLst>
            <pc:docMk/>
            <pc:sldMk cId="3873498519" sldId="1414"/>
            <ac:spMk id="3" creationId="{67F2EB25-6F22-54B4-FE4E-05D8BB9ADD77}"/>
          </ac:spMkLst>
        </pc:spChg>
        <pc:spChg chg="add mod">
          <ac:chgData name="Nguyen Binh" userId="acf7f2a7-1119-454a-99ee-b7b1d8425230" providerId="ADAL" clId="{7AF9032A-AC4A-481F-B12A-9A9F5B3231C0}" dt="2024-03-05T13:18:07.809" v="6619" actId="1076"/>
          <ac:spMkLst>
            <pc:docMk/>
            <pc:sldMk cId="3873498519" sldId="1414"/>
            <ac:spMk id="5" creationId="{19337BD1-461C-99A7-5E50-DB33A23C150B}"/>
          </ac:spMkLst>
        </pc:spChg>
        <pc:spChg chg="add mod">
          <ac:chgData name="Nguyen Binh" userId="acf7f2a7-1119-454a-99ee-b7b1d8425230" providerId="ADAL" clId="{7AF9032A-AC4A-481F-B12A-9A9F5B3231C0}" dt="2024-03-02T17:46:21.780" v="224" actId="164"/>
          <ac:spMkLst>
            <pc:docMk/>
            <pc:sldMk cId="3873498519" sldId="1414"/>
            <ac:spMk id="7" creationId="{72CA916E-34D4-E8EC-4547-8759D47098A2}"/>
          </ac:spMkLst>
        </pc:spChg>
        <pc:spChg chg="add mod">
          <ac:chgData name="Nguyen Binh" userId="acf7f2a7-1119-454a-99ee-b7b1d8425230" providerId="ADAL" clId="{7AF9032A-AC4A-481F-B12A-9A9F5B3231C0}" dt="2024-03-04T14:23:27.685" v="4836" actId="1076"/>
          <ac:spMkLst>
            <pc:docMk/>
            <pc:sldMk cId="3873498519" sldId="1414"/>
            <ac:spMk id="9" creationId="{4CFABD28-AD50-CE35-4DB4-C78292B4859A}"/>
          </ac:spMkLst>
        </pc:spChg>
        <pc:spChg chg="add mod">
          <ac:chgData name="Nguyen Binh" userId="acf7f2a7-1119-454a-99ee-b7b1d8425230" providerId="ADAL" clId="{7AF9032A-AC4A-481F-B12A-9A9F5B3231C0}" dt="2024-03-04T14:32:33.277" v="4989" actId="1076"/>
          <ac:spMkLst>
            <pc:docMk/>
            <pc:sldMk cId="3873498519" sldId="1414"/>
            <ac:spMk id="10" creationId="{83228491-285F-C83E-2B87-61A462A2A12E}"/>
          </ac:spMkLst>
        </pc:spChg>
        <pc:spChg chg="add del">
          <ac:chgData name="Nguyen Binh" userId="acf7f2a7-1119-454a-99ee-b7b1d8425230" providerId="ADAL" clId="{7AF9032A-AC4A-481F-B12A-9A9F5B3231C0}" dt="2024-03-02T18:51:58.624" v="255" actId="11529"/>
          <ac:spMkLst>
            <pc:docMk/>
            <pc:sldMk cId="3873498519" sldId="1414"/>
            <ac:spMk id="11" creationId="{AEB324EB-AA71-A4EE-3175-7D10D56F8665}"/>
          </ac:spMkLst>
        </pc:spChg>
        <pc:spChg chg="add mod">
          <ac:chgData name="Nguyen Binh" userId="acf7f2a7-1119-454a-99ee-b7b1d8425230" providerId="ADAL" clId="{7AF9032A-AC4A-481F-B12A-9A9F5B3231C0}" dt="2024-03-04T14:32:33.277" v="4989" actId="1076"/>
          <ac:spMkLst>
            <pc:docMk/>
            <pc:sldMk cId="3873498519" sldId="1414"/>
            <ac:spMk id="13" creationId="{1AFB0F23-4217-9DBC-BB55-A44A28D9C0AA}"/>
          </ac:spMkLst>
        </pc:spChg>
        <pc:spChg chg="add mod">
          <ac:chgData name="Nguyen Binh" userId="acf7f2a7-1119-454a-99ee-b7b1d8425230" providerId="ADAL" clId="{7AF9032A-AC4A-481F-B12A-9A9F5B3231C0}" dt="2024-03-04T14:32:33.277" v="4989" actId="1076"/>
          <ac:spMkLst>
            <pc:docMk/>
            <pc:sldMk cId="3873498519" sldId="1414"/>
            <ac:spMk id="14" creationId="{1878E24E-BA5F-96B6-A8B7-C818B5726DF4}"/>
          </ac:spMkLst>
        </pc:spChg>
        <pc:spChg chg="add mod">
          <ac:chgData name="Nguyen Binh" userId="acf7f2a7-1119-454a-99ee-b7b1d8425230" providerId="ADAL" clId="{7AF9032A-AC4A-481F-B12A-9A9F5B3231C0}" dt="2024-03-04T14:32:33.277" v="4989" actId="1076"/>
          <ac:spMkLst>
            <pc:docMk/>
            <pc:sldMk cId="3873498519" sldId="1414"/>
            <ac:spMk id="15" creationId="{7285046F-DEDA-FA68-490C-92907E4FD58F}"/>
          </ac:spMkLst>
        </pc:spChg>
        <pc:spChg chg="add mod">
          <ac:chgData name="Nguyen Binh" userId="acf7f2a7-1119-454a-99ee-b7b1d8425230" providerId="ADAL" clId="{7AF9032A-AC4A-481F-B12A-9A9F5B3231C0}" dt="2024-03-04T14:32:33.277" v="4989" actId="1076"/>
          <ac:spMkLst>
            <pc:docMk/>
            <pc:sldMk cId="3873498519" sldId="1414"/>
            <ac:spMk id="16" creationId="{C2F68FC3-2506-794C-C8A8-B7B9B6561CD3}"/>
          </ac:spMkLst>
        </pc:spChg>
        <pc:spChg chg="add del mod">
          <ac:chgData name="Nguyen Binh" userId="acf7f2a7-1119-454a-99ee-b7b1d8425230" providerId="ADAL" clId="{7AF9032A-AC4A-481F-B12A-9A9F5B3231C0}" dt="2024-03-04T14:21:47.473" v="4821"/>
          <ac:spMkLst>
            <pc:docMk/>
            <pc:sldMk cId="3873498519" sldId="1414"/>
            <ac:spMk id="19" creationId="{7DABA2F8-241E-EE08-1BDD-AA5F8545BA73}"/>
          </ac:spMkLst>
        </pc:spChg>
        <pc:spChg chg="add mod">
          <ac:chgData name="Nguyen Binh" userId="acf7f2a7-1119-454a-99ee-b7b1d8425230" providerId="ADAL" clId="{7AF9032A-AC4A-481F-B12A-9A9F5B3231C0}" dt="2024-03-04T14:35:52.356" v="5200" actId="20577"/>
          <ac:spMkLst>
            <pc:docMk/>
            <pc:sldMk cId="3873498519" sldId="1414"/>
            <ac:spMk id="20" creationId="{6C15373A-ACB6-E5F2-6405-075A6E5FD471}"/>
          </ac:spMkLst>
        </pc:spChg>
        <pc:grpChg chg="add mod">
          <ac:chgData name="Nguyen Binh" userId="acf7f2a7-1119-454a-99ee-b7b1d8425230" providerId="ADAL" clId="{7AF9032A-AC4A-481F-B12A-9A9F5B3231C0}" dt="2024-03-04T14:29:05.956" v="4920" actId="1076"/>
          <ac:grpSpMkLst>
            <pc:docMk/>
            <pc:sldMk cId="3873498519" sldId="1414"/>
            <ac:grpSpMk id="8" creationId="{04A39893-DB50-E26A-8057-BA6C565EEBD8}"/>
          </ac:grpSpMkLst>
        </pc:grpChg>
        <pc:grpChg chg="add mod">
          <ac:chgData name="Nguyen Binh" userId="acf7f2a7-1119-454a-99ee-b7b1d8425230" providerId="ADAL" clId="{7AF9032A-AC4A-481F-B12A-9A9F5B3231C0}" dt="2024-03-04T14:32:33.277" v="4989" actId="1076"/>
          <ac:grpSpMkLst>
            <pc:docMk/>
            <pc:sldMk cId="3873498519" sldId="1414"/>
            <ac:grpSpMk id="17" creationId="{1EDC2B6D-A65C-D36D-73C2-5B9782C3DB3A}"/>
          </ac:grpSpMkLst>
        </pc:grpChg>
        <pc:graphicFrameChg chg="add mod modGraphic">
          <ac:chgData name="Nguyen Binh" userId="acf7f2a7-1119-454a-99ee-b7b1d8425230" providerId="ADAL" clId="{7AF9032A-AC4A-481F-B12A-9A9F5B3231C0}" dt="2024-03-04T14:32:33.277" v="4989" actId="1076"/>
          <ac:graphicFrameMkLst>
            <pc:docMk/>
            <pc:sldMk cId="3873498519" sldId="1414"/>
            <ac:graphicFrameMk id="12" creationId="{E340A6FD-58CB-0FE0-9CF1-72BF3E3047C2}"/>
          </ac:graphicFrameMkLst>
        </pc:graphicFrameChg>
        <pc:picChg chg="add mod modCrop">
          <ac:chgData name="Nguyen Binh" userId="acf7f2a7-1119-454a-99ee-b7b1d8425230" providerId="ADAL" clId="{7AF9032A-AC4A-481F-B12A-9A9F5B3231C0}" dt="2024-03-04T14:17:51.092" v="4538" actId="732"/>
          <ac:picMkLst>
            <pc:docMk/>
            <pc:sldMk cId="3873498519" sldId="1414"/>
            <ac:picMk id="4" creationId="{457A794E-123A-9DDB-E8EB-438AFAAC93EF}"/>
          </ac:picMkLst>
        </pc:picChg>
        <pc:picChg chg="add del mod">
          <ac:chgData name="Nguyen Binh" userId="acf7f2a7-1119-454a-99ee-b7b1d8425230" providerId="ADAL" clId="{7AF9032A-AC4A-481F-B12A-9A9F5B3231C0}" dt="2024-03-02T12:21:47.979" v="188" actId="21"/>
          <ac:picMkLst>
            <pc:docMk/>
            <pc:sldMk cId="3873498519" sldId="1414"/>
            <ac:picMk id="5" creationId="{7CA15FC6-7044-BDED-5E0A-93D1A4AF5685}"/>
          </ac:picMkLst>
        </pc:picChg>
        <pc:picChg chg="add mod">
          <ac:chgData name="Nguyen Binh" userId="acf7f2a7-1119-454a-99ee-b7b1d8425230" providerId="ADAL" clId="{7AF9032A-AC4A-481F-B12A-9A9F5B3231C0}" dt="2024-03-04T14:20:04.550" v="4763" actId="164"/>
          <ac:picMkLst>
            <pc:docMk/>
            <pc:sldMk cId="3873498519" sldId="1414"/>
            <ac:picMk id="6" creationId="{EC8387AA-8EEA-80D5-1147-DFE02BC4EBD6}"/>
          </ac:picMkLst>
        </pc:picChg>
        <pc:picChg chg="add del mod">
          <ac:chgData name="Nguyen Binh" userId="acf7f2a7-1119-454a-99ee-b7b1d8425230" providerId="ADAL" clId="{7AF9032A-AC4A-481F-B12A-9A9F5B3231C0}" dt="2024-03-04T15:23:04.331" v="5282" actId="478"/>
          <ac:picMkLst>
            <pc:docMk/>
            <pc:sldMk cId="3873498519" sldId="1414"/>
            <ac:picMk id="22" creationId="{B01B8CB3-1B1B-A8AF-E73D-0B64B1E9649D}"/>
          </ac:picMkLst>
        </pc:picChg>
        <pc:picChg chg="add del mod">
          <ac:chgData name="Nguyen Binh" userId="acf7f2a7-1119-454a-99ee-b7b1d8425230" providerId="ADAL" clId="{7AF9032A-AC4A-481F-B12A-9A9F5B3231C0}" dt="2024-03-04T16:20:57.470" v="5817" actId="478"/>
          <ac:picMkLst>
            <pc:docMk/>
            <pc:sldMk cId="3873498519" sldId="1414"/>
            <ac:picMk id="4098" creationId="{9056F7E5-9079-9F2B-5684-E4C4A8BDC445}"/>
          </ac:picMkLst>
        </pc:picChg>
        <pc:cxnChg chg="add mod">
          <ac:chgData name="Nguyen Binh" userId="acf7f2a7-1119-454a-99ee-b7b1d8425230" providerId="ADAL" clId="{7AF9032A-AC4A-481F-B12A-9A9F5B3231C0}" dt="2024-03-04T14:32:00.124" v="4983" actId="1076"/>
          <ac:cxnSpMkLst>
            <pc:docMk/>
            <pc:sldMk cId="3873498519" sldId="1414"/>
            <ac:cxnSpMk id="21" creationId="{D8BFDF59-EEA3-2174-239E-3077C104AB80}"/>
          </ac:cxnSpMkLst>
        </pc:cxnChg>
      </pc:sldChg>
      <pc:sldChg chg="addSp modSp add mod">
        <pc:chgData name="Nguyen Binh" userId="acf7f2a7-1119-454a-99ee-b7b1d8425230" providerId="ADAL" clId="{7AF9032A-AC4A-481F-B12A-9A9F5B3231C0}" dt="2024-03-06T12:58:44.648" v="8222" actId="1076"/>
        <pc:sldMkLst>
          <pc:docMk/>
          <pc:sldMk cId="1293946299" sldId="1415"/>
        </pc:sldMkLst>
        <pc:spChg chg="mod">
          <ac:chgData name="Nguyen Binh" userId="acf7f2a7-1119-454a-99ee-b7b1d8425230" providerId="ADAL" clId="{7AF9032A-AC4A-481F-B12A-9A9F5B3231C0}" dt="2024-03-04T16:16:36.381" v="5664" actId="20577"/>
          <ac:spMkLst>
            <pc:docMk/>
            <pc:sldMk cId="1293946299" sldId="1415"/>
            <ac:spMk id="3" creationId="{7279FD3C-DB8E-3294-9175-AB317717A74C}"/>
          </ac:spMkLst>
        </pc:spChg>
        <pc:picChg chg="add mod modCrop">
          <ac:chgData name="Nguyen Binh" userId="acf7f2a7-1119-454a-99ee-b7b1d8425230" providerId="ADAL" clId="{7AF9032A-AC4A-481F-B12A-9A9F5B3231C0}" dt="2024-03-06T12:50:49.337" v="8217" actId="14100"/>
          <ac:picMkLst>
            <pc:docMk/>
            <pc:sldMk cId="1293946299" sldId="1415"/>
            <ac:picMk id="5" creationId="{0BC6269C-1243-1BC7-3FB1-9A619EDCEF6C}"/>
          </ac:picMkLst>
        </pc:picChg>
        <pc:picChg chg="add mod">
          <ac:chgData name="Nguyen Binh" userId="acf7f2a7-1119-454a-99ee-b7b1d8425230" providerId="ADAL" clId="{7AF9032A-AC4A-481F-B12A-9A9F5B3231C0}" dt="2024-03-06T12:50:54.832" v="8220" actId="1076"/>
          <ac:picMkLst>
            <pc:docMk/>
            <pc:sldMk cId="1293946299" sldId="1415"/>
            <ac:picMk id="6" creationId="{2D1CA735-834B-8A4C-CC0D-8ADB767EB40B}"/>
          </ac:picMkLst>
        </pc:picChg>
        <pc:picChg chg="mod">
          <ac:chgData name="Nguyen Binh" userId="acf7f2a7-1119-454a-99ee-b7b1d8425230" providerId="ADAL" clId="{7AF9032A-AC4A-481F-B12A-9A9F5B3231C0}" dt="2024-03-06T12:58:44.648" v="8222" actId="1076"/>
          <ac:picMkLst>
            <pc:docMk/>
            <pc:sldMk cId="1293946299" sldId="1415"/>
            <ac:picMk id="9" creationId="{0483B9DB-2AC2-B42D-3B3D-B0EF4A71DB05}"/>
          </ac:picMkLst>
        </pc:picChg>
      </pc:sldChg>
      <pc:sldChg chg="addSp delSp modSp add mod delAnim modAnim">
        <pc:chgData name="Nguyen Binh" userId="acf7f2a7-1119-454a-99ee-b7b1d8425230" providerId="ADAL" clId="{7AF9032A-AC4A-481F-B12A-9A9F5B3231C0}" dt="2024-03-26T08:15:27.859" v="8348" actId="1076"/>
        <pc:sldMkLst>
          <pc:docMk/>
          <pc:sldMk cId="1059896001" sldId="1416"/>
        </pc:sldMkLst>
        <pc:spChg chg="add mod">
          <ac:chgData name="Nguyen Binh" userId="acf7f2a7-1119-454a-99ee-b7b1d8425230" providerId="ADAL" clId="{7AF9032A-AC4A-481F-B12A-9A9F5B3231C0}" dt="2024-03-04T16:25:17.937" v="5956" actId="20577"/>
          <ac:spMkLst>
            <pc:docMk/>
            <pc:sldMk cId="1059896001" sldId="1416"/>
            <ac:spMk id="2" creationId="{60E1108A-B2B8-C221-71C8-62BF36E9DF82}"/>
          </ac:spMkLst>
        </pc:spChg>
        <pc:spChg chg="del">
          <ac:chgData name="Nguyen Binh" userId="acf7f2a7-1119-454a-99ee-b7b1d8425230" providerId="ADAL" clId="{7AF9032A-AC4A-481F-B12A-9A9F5B3231C0}" dt="2024-03-02T12:21:55.588" v="189" actId="478"/>
          <ac:spMkLst>
            <pc:docMk/>
            <pc:sldMk cId="1059896001" sldId="1416"/>
            <ac:spMk id="2" creationId="{9D83DDA3-EB25-ADED-3E15-442C947D72CC}"/>
          </ac:spMkLst>
        </pc:spChg>
        <pc:spChg chg="mod">
          <ac:chgData name="Nguyen Binh" userId="acf7f2a7-1119-454a-99ee-b7b1d8425230" providerId="ADAL" clId="{7AF9032A-AC4A-481F-B12A-9A9F5B3231C0}" dt="2024-03-04T16:28:29.736" v="6015" actId="20577"/>
          <ac:spMkLst>
            <pc:docMk/>
            <pc:sldMk cId="1059896001" sldId="1416"/>
            <ac:spMk id="3" creationId="{5D5C8275-7684-A914-3DEA-25E82F447CB3}"/>
          </ac:spMkLst>
        </pc:spChg>
        <pc:spChg chg="add mod">
          <ac:chgData name="Nguyen Binh" userId="acf7f2a7-1119-454a-99ee-b7b1d8425230" providerId="ADAL" clId="{7AF9032A-AC4A-481F-B12A-9A9F5B3231C0}" dt="2024-03-26T08:15:27.859" v="8348" actId="1076"/>
          <ac:spMkLst>
            <pc:docMk/>
            <pc:sldMk cId="1059896001" sldId="1416"/>
            <ac:spMk id="4" creationId="{38965C5E-AC51-2185-3F19-235D79EAB68C}"/>
          </ac:spMkLst>
        </pc:spChg>
        <pc:spChg chg="add mod">
          <ac:chgData name="Nguyen Binh" userId="acf7f2a7-1119-454a-99ee-b7b1d8425230" providerId="ADAL" clId="{7AF9032A-AC4A-481F-B12A-9A9F5B3231C0}" dt="2024-03-26T08:15:11.267" v="8337" actId="1076"/>
          <ac:spMkLst>
            <pc:docMk/>
            <pc:sldMk cId="1059896001" sldId="1416"/>
            <ac:spMk id="8" creationId="{47ECAC4C-0B1C-DC3C-E03C-5AD0F57BBC0A}"/>
          </ac:spMkLst>
        </pc:spChg>
        <pc:spChg chg="add mod">
          <ac:chgData name="Nguyen Binh" userId="acf7f2a7-1119-454a-99ee-b7b1d8425230" providerId="ADAL" clId="{7AF9032A-AC4A-481F-B12A-9A9F5B3231C0}" dt="2024-03-03T19:39:22.612" v="923" actId="1076"/>
          <ac:spMkLst>
            <pc:docMk/>
            <pc:sldMk cId="1059896001" sldId="1416"/>
            <ac:spMk id="9" creationId="{3EC03D3E-AB96-502D-7D86-527A7670C12C}"/>
          </ac:spMkLst>
        </pc:spChg>
        <pc:spChg chg="add mod">
          <ac:chgData name="Nguyen Binh" userId="acf7f2a7-1119-454a-99ee-b7b1d8425230" providerId="ADAL" clId="{7AF9032A-AC4A-481F-B12A-9A9F5B3231C0}" dt="2024-03-04T16:26:05.287" v="5957" actId="20577"/>
          <ac:spMkLst>
            <pc:docMk/>
            <pc:sldMk cId="1059896001" sldId="1416"/>
            <ac:spMk id="11" creationId="{B89EF245-0D10-72FE-8743-27871D22CA01}"/>
          </ac:spMkLst>
        </pc:spChg>
        <pc:spChg chg="add mod">
          <ac:chgData name="Nguyen Binh" userId="acf7f2a7-1119-454a-99ee-b7b1d8425230" providerId="ADAL" clId="{7AF9032A-AC4A-481F-B12A-9A9F5B3231C0}" dt="2024-03-03T19:39:22.612" v="923" actId="1076"/>
          <ac:spMkLst>
            <pc:docMk/>
            <pc:sldMk cId="1059896001" sldId="1416"/>
            <ac:spMk id="12" creationId="{69C13BA9-9872-AF5B-3ED9-D69544EADE76}"/>
          </ac:spMkLst>
        </pc:spChg>
        <pc:spChg chg="add mod">
          <ac:chgData name="Nguyen Binh" userId="acf7f2a7-1119-454a-99ee-b7b1d8425230" providerId="ADAL" clId="{7AF9032A-AC4A-481F-B12A-9A9F5B3231C0}" dt="2024-03-03T19:39:22.612" v="923" actId="1076"/>
          <ac:spMkLst>
            <pc:docMk/>
            <pc:sldMk cId="1059896001" sldId="1416"/>
            <ac:spMk id="13" creationId="{6124667B-3813-145A-99BE-27AC3123A156}"/>
          </ac:spMkLst>
        </pc:spChg>
        <pc:spChg chg="add mod">
          <ac:chgData name="Nguyen Binh" userId="acf7f2a7-1119-454a-99ee-b7b1d8425230" providerId="ADAL" clId="{7AF9032A-AC4A-481F-B12A-9A9F5B3231C0}" dt="2024-03-03T19:39:22.612" v="923" actId="1076"/>
          <ac:spMkLst>
            <pc:docMk/>
            <pc:sldMk cId="1059896001" sldId="1416"/>
            <ac:spMk id="14" creationId="{F6445938-0AFA-8141-962F-9E9AA2DB1261}"/>
          </ac:spMkLst>
        </pc:spChg>
        <pc:spChg chg="add mod">
          <ac:chgData name="Nguyen Binh" userId="acf7f2a7-1119-454a-99ee-b7b1d8425230" providerId="ADAL" clId="{7AF9032A-AC4A-481F-B12A-9A9F5B3231C0}" dt="2024-03-03T19:39:22.612" v="923" actId="1076"/>
          <ac:spMkLst>
            <pc:docMk/>
            <pc:sldMk cId="1059896001" sldId="1416"/>
            <ac:spMk id="19" creationId="{1E38EA61-449A-4D18-D8AC-0DEC9E4C48C1}"/>
          </ac:spMkLst>
        </pc:spChg>
        <pc:spChg chg="add del mod">
          <ac:chgData name="Nguyen Binh" userId="acf7f2a7-1119-454a-99ee-b7b1d8425230" providerId="ADAL" clId="{7AF9032A-AC4A-481F-B12A-9A9F5B3231C0}" dt="2024-03-03T19:38:16.840" v="875" actId="478"/>
          <ac:spMkLst>
            <pc:docMk/>
            <pc:sldMk cId="1059896001" sldId="1416"/>
            <ac:spMk id="20" creationId="{0B1C2095-B33B-BA31-E2B4-6A9DC1D73A1D}"/>
          </ac:spMkLst>
        </pc:spChg>
        <pc:spChg chg="add mod">
          <ac:chgData name="Nguyen Binh" userId="acf7f2a7-1119-454a-99ee-b7b1d8425230" providerId="ADAL" clId="{7AF9032A-AC4A-481F-B12A-9A9F5B3231C0}" dt="2024-03-03T19:39:34.683" v="930" actId="1076"/>
          <ac:spMkLst>
            <pc:docMk/>
            <pc:sldMk cId="1059896001" sldId="1416"/>
            <ac:spMk id="21" creationId="{DD86149C-B878-A119-460B-EED47C21B0C4}"/>
          </ac:spMkLst>
        </pc:spChg>
        <pc:spChg chg="add mod">
          <ac:chgData name="Nguyen Binh" userId="acf7f2a7-1119-454a-99ee-b7b1d8425230" providerId="ADAL" clId="{7AF9032A-AC4A-481F-B12A-9A9F5B3231C0}" dt="2024-03-03T19:39:22.612" v="923" actId="1076"/>
          <ac:spMkLst>
            <pc:docMk/>
            <pc:sldMk cId="1059896001" sldId="1416"/>
            <ac:spMk id="22" creationId="{3701753B-0968-CADA-B630-69B18449A3E6}"/>
          </ac:spMkLst>
        </pc:spChg>
        <pc:spChg chg="add mod">
          <ac:chgData name="Nguyen Binh" userId="acf7f2a7-1119-454a-99ee-b7b1d8425230" providerId="ADAL" clId="{7AF9032A-AC4A-481F-B12A-9A9F5B3231C0}" dt="2024-03-03T19:39:22.612" v="923" actId="1076"/>
          <ac:spMkLst>
            <pc:docMk/>
            <pc:sldMk cId="1059896001" sldId="1416"/>
            <ac:spMk id="23" creationId="{B3D50D96-52FB-C8E3-9530-32CB3100B5A0}"/>
          </ac:spMkLst>
        </pc:spChg>
        <pc:spChg chg="add mod">
          <ac:chgData name="Nguyen Binh" userId="acf7f2a7-1119-454a-99ee-b7b1d8425230" providerId="ADAL" clId="{7AF9032A-AC4A-481F-B12A-9A9F5B3231C0}" dt="2024-03-05T12:52:37.648" v="6326" actId="20577"/>
          <ac:spMkLst>
            <pc:docMk/>
            <pc:sldMk cId="1059896001" sldId="1416"/>
            <ac:spMk id="25" creationId="{5A5AF482-967A-5E99-67B6-7BBB579C3164}"/>
          </ac:spMkLst>
        </pc:spChg>
        <pc:spChg chg="add mod">
          <ac:chgData name="Nguyen Binh" userId="acf7f2a7-1119-454a-99ee-b7b1d8425230" providerId="ADAL" clId="{7AF9032A-AC4A-481F-B12A-9A9F5B3231C0}" dt="2024-03-05T12:52:40.163" v="6328" actId="20577"/>
          <ac:spMkLst>
            <pc:docMk/>
            <pc:sldMk cId="1059896001" sldId="1416"/>
            <ac:spMk id="26" creationId="{7E89702B-5D2E-0F25-FB0E-92E3089F336D}"/>
          </ac:spMkLst>
        </pc:spChg>
        <pc:spChg chg="add mod">
          <ac:chgData name="Nguyen Binh" userId="acf7f2a7-1119-454a-99ee-b7b1d8425230" providerId="ADAL" clId="{7AF9032A-AC4A-481F-B12A-9A9F5B3231C0}" dt="2024-03-03T19:40:01.743" v="941" actId="1076"/>
          <ac:spMkLst>
            <pc:docMk/>
            <pc:sldMk cId="1059896001" sldId="1416"/>
            <ac:spMk id="27" creationId="{FE79FDDE-9A68-2BE4-5379-E5FF6B39B937}"/>
          </ac:spMkLst>
        </pc:spChg>
        <pc:grpChg chg="add mod ord">
          <ac:chgData name="Nguyen Binh" userId="acf7f2a7-1119-454a-99ee-b7b1d8425230" providerId="ADAL" clId="{7AF9032A-AC4A-481F-B12A-9A9F5B3231C0}" dt="2024-03-26T08:15:13.745" v="8339" actId="1076"/>
          <ac:grpSpMkLst>
            <pc:docMk/>
            <pc:sldMk cId="1059896001" sldId="1416"/>
            <ac:grpSpMk id="17" creationId="{C22A1EB5-F626-F990-8D74-AACDF5F94E08}"/>
          </ac:grpSpMkLst>
        </pc:grpChg>
        <pc:picChg chg="add del mod">
          <ac:chgData name="Nguyen Binh" userId="acf7f2a7-1119-454a-99ee-b7b1d8425230" providerId="ADAL" clId="{7AF9032A-AC4A-481F-B12A-9A9F5B3231C0}" dt="2024-03-03T19:20:06.865" v="594" actId="478"/>
          <ac:picMkLst>
            <pc:docMk/>
            <pc:sldMk cId="1059896001" sldId="1416"/>
            <ac:picMk id="4" creationId="{0CE5B76A-F830-8602-4627-A1D1CDD30854}"/>
          </ac:picMkLst>
        </pc:picChg>
        <pc:picChg chg="add mod modCrop">
          <ac:chgData name="Nguyen Binh" userId="acf7f2a7-1119-454a-99ee-b7b1d8425230" providerId="ADAL" clId="{7AF9032A-AC4A-481F-B12A-9A9F5B3231C0}" dt="2024-03-03T19:36:27.556" v="847" actId="1076"/>
          <ac:picMkLst>
            <pc:docMk/>
            <pc:sldMk cId="1059896001" sldId="1416"/>
            <ac:picMk id="5" creationId="{7CA15FC6-7044-BDED-5E0A-93D1A4AF5685}"/>
          </ac:picMkLst>
        </pc:picChg>
        <pc:picChg chg="add del mod modCrop">
          <ac:chgData name="Nguyen Binh" userId="acf7f2a7-1119-454a-99ee-b7b1d8425230" providerId="ADAL" clId="{7AF9032A-AC4A-481F-B12A-9A9F5B3231C0}" dt="2024-03-03T19:34:47.654" v="821" actId="478"/>
          <ac:picMkLst>
            <pc:docMk/>
            <pc:sldMk cId="1059896001" sldId="1416"/>
            <ac:picMk id="6" creationId="{74EB3ECF-A3F8-4F36-6496-8C3BD14BC001}"/>
          </ac:picMkLst>
        </pc:picChg>
        <pc:picChg chg="add mod modCrop">
          <ac:chgData name="Nguyen Binh" userId="acf7f2a7-1119-454a-99ee-b7b1d8425230" providerId="ADAL" clId="{7AF9032A-AC4A-481F-B12A-9A9F5B3231C0}" dt="2024-03-03T19:35:46.933" v="844" actId="1076"/>
          <ac:picMkLst>
            <pc:docMk/>
            <pc:sldMk cId="1059896001" sldId="1416"/>
            <ac:picMk id="15" creationId="{AF7DFF7F-7033-A904-257B-2094A6A4FBFC}"/>
          </ac:picMkLst>
        </pc:picChg>
        <pc:picChg chg="add mod">
          <ac:chgData name="Nguyen Binh" userId="acf7f2a7-1119-454a-99ee-b7b1d8425230" providerId="ADAL" clId="{7AF9032A-AC4A-481F-B12A-9A9F5B3231C0}" dt="2024-03-03T19:33:47.532" v="816" actId="164"/>
          <ac:picMkLst>
            <pc:docMk/>
            <pc:sldMk cId="1059896001" sldId="1416"/>
            <ac:picMk id="16" creationId="{D248AE54-1823-263B-F59D-51AB6D9829DC}"/>
          </ac:picMkLst>
        </pc:picChg>
        <pc:picChg chg="add mod">
          <ac:chgData name="Nguyen Binh" userId="acf7f2a7-1119-454a-99ee-b7b1d8425230" providerId="ADAL" clId="{7AF9032A-AC4A-481F-B12A-9A9F5B3231C0}" dt="2024-03-03T19:35:46.933" v="844" actId="1076"/>
          <ac:picMkLst>
            <pc:docMk/>
            <pc:sldMk cId="1059896001" sldId="1416"/>
            <ac:picMk id="18" creationId="{1D421995-CAC8-260F-457A-877171895584}"/>
          </ac:picMkLst>
        </pc:picChg>
      </pc:sldChg>
      <pc:sldChg chg="add del">
        <pc:chgData name="Nguyen Binh" userId="acf7f2a7-1119-454a-99ee-b7b1d8425230" providerId="ADAL" clId="{7AF9032A-AC4A-481F-B12A-9A9F5B3231C0}" dt="2024-03-02T12:17:25.039" v="168"/>
        <pc:sldMkLst>
          <pc:docMk/>
          <pc:sldMk cId="2653987704" sldId="1416"/>
        </pc:sldMkLst>
      </pc:sldChg>
      <pc:sldChg chg="add del">
        <pc:chgData name="Nguyen Binh" userId="acf7f2a7-1119-454a-99ee-b7b1d8425230" providerId="ADAL" clId="{7AF9032A-AC4A-481F-B12A-9A9F5B3231C0}" dt="2024-03-02T12:17:25.039" v="168"/>
        <pc:sldMkLst>
          <pc:docMk/>
          <pc:sldMk cId="1448258634" sldId="1417"/>
        </pc:sldMkLst>
      </pc:sldChg>
      <pc:sldChg chg="addSp delSp modSp add mod delAnim modAnim">
        <pc:chgData name="Nguyen Binh" userId="acf7f2a7-1119-454a-99ee-b7b1d8425230" providerId="ADAL" clId="{7AF9032A-AC4A-481F-B12A-9A9F5B3231C0}" dt="2024-03-05T08:38:49.817" v="6184" actId="1076"/>
        <pc:sldMkLst>
          <pc:docMk/>
          <pc:sldMk cId="3635582749" sldId="1417"/>
        </pc:sldMkLst>
        <pc:spChg chg="del">
          <ac:chgData name="Nguyen Binh" userId="acf7f2a7-1119-454a-99ee-b7b1d8425230" providerId="ADAL" clId="{7AF9032A-AC4A-481F-B12A-9A9F5B3231C0}" dt="2024-03-03T19:44:06.299" v="951" actId="478"/>
          <ac:spMkLst>
            <pc:docMk/>
            <pc:sldMk cId="3635582749" sldId="1417"/>
            <ac:spMk id="2" creationId="{8CF2DB24-6B79-798A-B2AB-02F083D72268}"/>
          </ac:spMkLst>
        </pc:spChg>
        <pc:spChg chg="mod">
          <ac:chgData name="Nguyen Binh" userId="acf7f2a7-1119-454a-99ee-b7b1d8425230" providerId="ADAL" clId="{7AF9032A-AC4A-481F-B12A-9A9F5B3231C0}" dt="2024-03-04T16:28:39.087" v="6017" actId="14100"/>
          <ac:spMkLst>
            <pc:docMk/>
            <pc:sldMk cId="3635582749" sldId="1417"/>
            <ac:spMk id="3" creationId="{ECB50D66-6C4C-6BB7-87C6-879B39CB15D2}"/>
          </ac:spMkLst>
        </pc:spChg>
        <pc:spChg chg="add mod">
          <ac:chgData name="Nguyen Binh" userId="acf7f2a7-1119-454a-99ee-b7b1d8425230" providerId="ADAL" clId="{7AF9032A-AC4A-481F-B12A-9A9F5B3231C0}" dt="2024-03-05T08:38:37.689" v="6181" actId="14100"/>
          <ac:spMkLst>
            <pc:docMk/>
            <pc:sldMk cId="3635582749" sldId="1417"/>
            <ac:spMk id="6" creationId="{48AF0EE1-6CA1-7FBE-35E6-97D01588C57A}"/>
          </ac:spMkLst>
        </pc:spChg>
        <pc:spChg chg="add del mod">
          <ac:chgData name="Nguyen Binh" userId="acf7f2a7-1119-454a-99ee-b7b1d8425230" providerId="ADAL" clId="{7AF9032A-AC4A-481F-B12A-9A9F5B3231C0}" dt="2024-03-05T08:38:42.305" v="6182" actId="478"/>
          <ac:spMkLst>
            <pc:docMk/>
            <pc:sldMk cId="3635582749" sldId="1417"/>
            <ac:spMk id="7" creationId="{11AF381E-BFBD-C06C-6C8B-BACF301E846F}"/>
          </ac:spMkLst>
        </pc:spChg>
        <pc:spChg chg="add mod">
          <ac:chgData name="Nguyen Binh" userId="acf7f2a7-1119-454a-99ee-b7b1d8425230" providerId="ADAL" clId="{7AF9032A-AC4A-481F-B12A-9A9F5B3231C0}" dt="2024-03-05T08:38:49.817" v="6184" actId="1076"/>
          <ac:spMkLst>
            <pc:docMk/>
            <pc:sldMk cId="3635582749" sldId="1417"/>
            <ac:spMk id="8" creationId="{D9A13605-1775-948D-A1E2-30A61FE01842}"/>
          </ac:spMkLst>
        </pc:spChg>
        <pc:spChg chg="add mod">
          <ac:chgData name="Nguyen Binh" userId="acf7f2a7-1119-454a-99ee-b7b1d8425230" providerId="ADAL" clId="{7AF9032A-AC4A-481F-B12A-9A9F5B3231C0}" dt="2024-03-03T20:03:32.940" v="1304" actId="1076"/>
          <ac:spMkLst>
            <pc:docMk/>
            <pc:sldMk cId="3635582749" sldId="1417"/>
            <ac:spMk id="9" creationId="{090B0453-2550-D600-12A5-5BC4D9638378}"/>
          </ac:spMkLst>
        </pc:spChg>
        <pc:spChg chg="add mod">
          <ac:chgData name="Nguyen Binh" userId="acf7f2a7-1119-454a-99ee-b7b1d8425230" providerId="ADAL" clId="{7AF9032A-AC4A-481F-B12A-9A9F5B3231C0}" dt="2024-03-03T19:59:39.720" v="1243" actId="1076"/>
          <ac:spMkLst>
            <pc:docMk/>
            <pc:sldMk cId="3635582749" sldId="1417"/>
            <ac:spMk id="10" creationId="{AC1BD994-1F86-FA2F-AC0B-07AA1E653BB7}"/>
          </ac:spMkLst>
        </pc:spChg>
        <pc:spChg chg="add mod">
          <ac:chgData name="Nguyen Binh" userId="acf7f2a7-1119-454a-99ee-b7b1d8425230" providerId="ADAL" clId="{7AF9032A-AC4A-481F-B12A-9A9F5B3231C0}" dt="2024-03-03T19:59:39.720" v="1243" actId="1076"/>
          <ac:spMkLst>
            <pc:docMk/>
            <pc:sldMk cId="3635582749" sldId="1417"/>
            <ac:spMk id="11" creationId="{85FB0D5A-0730-DE77-BD4C-7617B2D1A2BC}"/>
          </ac:spMkLst>
        </pc:spChg>
        <pc:spChg chg="add mod">
          <ac:chgData name="Nguyen Binh" userId="acf7f2a7-1119-454a-99ee-b7b1d8425230" providerId="ADAL" clId="{7AF9032A-AC4A-481F-B12A-9A9F5B3231C0}" dt="2024-03-03T20:00:35.383" v="1251" actId="1076"/>
          <ac:spMkLst>
            <pc:docMk/>
            <pc:sldMk cId="3635582749" sldId="1417"/>
            <ac:spMk id="12" creationId="{9081EDA6-8A43-CBC5-8EB1-BAF8980DB9E6}"/>
          </ac:spMkLst>
        </pc:spChg>
        <pc:spChg chg="add mod">
          <ac:chgData name="Nguyen Binh" userId="acf7f2a7-1119-454a-99ee-b7b1d8425230" providerId="ADAL" clId="{7AF9032A-AC4A-481F-B12A-9A9F5B3231C0}" dt="2024-03-03T19:59:39.720" v="1243" actId="1076"/>
          <ac:spMkLst>
            <pc:docMk/>
            <pc:sldMk cId="3635582749" sldId="1417"/>
            <ac:spMk id="13" creationId="{1C8891A3-B90C-6D4A-D8CA-7420CB360638}"/>
          </ac:spMkLst>
        </pc:spChg>
        <pc:spChg chg="add mod">
          <ac:chgData name="Nguyen Binh" userId="acf7f2a7-1119-454a-99ee-b7b1d8425230" providerId="ADAL" clId="{7AF9032A-AC4A-481F-B12A-9A9F5B3231C0}" dt="2024-03-03T20:03:21.539" v="1302" actId="688"/>
          <ac:spMkLst>
            <pc:docMk/>
            <pc:sldMk cId="3635582749" sldId="1417"/>
            <ac:spMk id="14" creationId="{74BA8559-2DEC-1028-38C5-A04C099C4A9F}"/>
          </ac:spMkLst>
        </pc:spChg>
        <pc:spChg chg="add mod">
          <ac:chgData name="Nguyen Binh" userId="acf7f2a7-1119-454a-99ee-b7b1d8425230" providerId="ADAL" clId="{7AF9032A-AC4A-481F-B12A-9A9F5B3231C0}" dt="2024-03-03T19:59:39.720" v="1243" actId="1076"/>
          <ac:spMkLst>
            <pc:docMk/>
            <pc:sldMk cId="3635582749" sldId="1417"/>
            <ac:spMk id="17" creationId="{AE0EBB87-7ACC-73E3-E092-766BFAE6E416}"/>
          </ac:spMkLst>
        </pc:spChg>
        <pc:spChg chg="add mod">
          <ac:chgData name="Nguyen Binh" userId="acf7f2a7-1119-454a-99ee-b7b1d8425230" providerId="ADAL" clId="{7AF9032A-AC4A-481F-B12A-9A9F5B3231C0}" dt="2024-03-03T20:03:30.981" v="1303" actId="1076"/>
          <ac:spMkLst>
            <pc:docMk/>
            <pc:sldMk cId="3635582749" sldId="1417"/>
            <ac:spMk id="18" creationId="{77C740A9-3C95-B827-3F69-DBD69C4E06D5}"/>
          </ac:spMkLst>
        </pc:spChg>
        <pc:spChg chg="add mod">
          <ac:chgData name="Nguyen Binh" userId="acf7f2a7-1119-454a-99ee-b7b1d8425230" providerId="ADAL" clId="{7AF9032A-AC4A-481F-B12A-9A9F5B3231C0}" dt="2024-03-03T20:03:01.769" v="1296" actId="1076"/>
          <ac:spMkLst>
            <pc:docMk/>
            <pc:sldMk cId="3635582749" sldId="1417"/>
            <ac:spMk id="19" creationId="{7B9B9FBC-1958-776B-AD85-AD055C505907}"/>
          </ac:spMkLst>
        </pc:spChg>
        <pc:spChg chg="add mod">
          <ac:chgData name="Nguyen Binh" userId="acf7f2a7-1119-454a-99ee-b7b1d8425230" providerId="ADAL" clId="{7AF9032A-AC4A-481F-B12A-9A9F5B3231C0}" dt="2024-03-03T19:59:39.720" v="1243" actId="1076"/>
          <ac:spMkLst>
            <pc:docMk/>
            <pc:sldMk cId="3635582749" sldId="1417"/>
            <ac:spMk id="20" creationId="{C05AA6C9-6E9B-90A3-2CBF-9E5E6CF8CED5}"/>
          </ac:spMkLst>
        </pc:spChg>
        <pc:spChg chg="add mod">
          <ac:chgData name="Nguyen Binh" userId="acf7f2a7-1119-454a-99ee-b7b1d8425230" providerId="ADAL" clId="{7AF9032A-AC4A-481F-B12A-9A9F5B3231C0}" dt="2024-03-03T19:59:39.720" v="1243" actId="1076"/>
          <ac:spMkLst>
            <pc:docMk/>
            <pc:sldMk cId="3635582749" sldId="1417"/>
            <ac:spMk id="23" creationId="{976C6BCC-6458-6173-BAE8-35F16535709A}"/>
          </ac:spMkLst>
        </pc:spChg>
        <pc:spChg chg="add mod">
          <ac:chgData name="Nguyen Binh" userId="acf7f2a7-1119-454a-99ee-b7b1d8425230" providerId="ADAL" clId="{7AF9032A-AC4A-481F-B12A-9A9F5B3231C0}" dt="2024-03-03T19:59:39.720" v="1243" actId="1076"/>
          <ac:spMkLst>
            <pc:docMk/>
            <pc:sldMk cId="3635582749" sldId="1417"/>
            <ac:spMk id="24" creationId="{94801856-3ADD-EA88-3067-391BF95920AC}"/>
          </ac:spMkLst>
        </pc:spChg>
        <pc:spChg chg="add mod">
          <ac:chgData name="Nguyen Binh" userId="acf7f2a7-1119-454a-99ee-b7b1d8425230" providerId="ADAL" clId="{7AF9032A-AC4A-481F-B12A-9A9F5B3231C0}" dt="2024-03-03T20:00:44.248" v="1254" actId="1076"/>
          <ac:spMkLst>
            <pc:docMk/>
            <pc:sldMk cId="3635582749" sldId="1417"/>
            <ac:spMk id="28" creationId="{CA468547-7EC0-DA00-1925-B349C017D89D}"/>
          </ac:spMkLst>
        </pc:spChg>
        <pc:spChg chg="add mod">
          <ac:chgData name="Nguyen Binh" userId="acf7f2a7-1119-454a-99ee-b7b1d8425230" providerId="ADAL" clId="{7AF9032A-AC4A-481F-B12A-9A9F5B3231C0}" dt="2024-03-03T20:06:39.293" v="1356" actId="1076"/>
          <ac:spMkLst>
            <pc:docMk/>
            <pc:sldMk cId="3635582749" sldId="1417"/>
            <ac:spMk id="29" creationId="{20321F88-D1E9-8CE9-84B5-BF41A1C49C40}"/>
          </ac:spMkLst>
        </pc:spChg>
        <pc:grpChg chg="add del mod">
          <ac:chgData name="Nguyen Binh" userId="acf7f2a7-1119-454a-99ee-b7b1d8425230" providerId="ADAL" clId="{7AF9032A-AC4A-481F-B12A-9A9F5B3231C0}" dt="2024-03-03T19:59:48.239" v="1244" actId="478"/>
          <ac:grpSpMkLst>
            <pc:docMk/>
            <pc:sldMk cId="3635582749" sldId="1417"/>
            <ac:grpSpMk id="7" creationId="{5982CDC8-65B4-9284-DF87-BAF9442EDB81}"/>
          </ac:grpSpMkLst>
        </pc:grpChg>
        <pc:grpChg chg="add mod ord">
          <ac:chgData name="Nguyen Binh" userId="acf7f2a7-1119-454a-99ee-b7b1d8425230" providerId="ADAL" clId="{7AF9032A-AC4A-481F-B12A-9A9F5B3231C0}" dt="2024-03-03T20:06:08.397" v="1310" actId="1076"/>
          <ac:grpSpMkLst>
            <pc:docMk/>
            <pc:sldMk cId="3635582749" sldId="1417"/>
            <ac:grpSpMk id="25" creationId="{565CA749-AC62-12DD-58AE-E43091B2CD0F}"/>
          </ac:grpSpMkLst>
        </pc:grpChg>
        <pc:picChg chg="add del mod">
          <ac:chgData name="Nguyen Binh" userId="acf7f2a7-1119-454a-99ee-b7b1d8425230" providerId="ADAL" clId="{7AF9032A-AC4A-481F-B12A-9A9F5B3231C0}" dt="2024-03-04T09:30:27.813" v="1636" actId="478"/>
          <ac:picMkLst>
            <pc:docMk/>
            <pc:sldMk cId="3635582749" sldId="1417"/>
            <ac:picMk id="2" creationId="{99B40D12-8335-82B9-FFDC-6A2419F1EF4E}"/>
          </ac:picMkLst>
        </pc:picChg>
        <pc:picChg chg="add mod">
          <ac:chgData name="Nguyen Binh" userId="acf7f2a7-1119-454a-99ee-b7b1d8425230" providerId="ADAL" clId="{7AF9032A-AC4A-481F-B12A-9A9F5B3231C0}" dt="2024-03-04T09:31:25.067" v="1652" actId="1076"/>
          <ac:picMkLst>
            <pc:docMk/>
            <pc:sldMk cId="3635582749" sldId="1417"/>
            <ac:picMk id="4" creationId="{68F440D9-105E-99F8-5E43-D459ECE0DC5B}"/>
          </ac:picMkLst>
        </pc:picChg>
        <pc:picChg chg="add mod modCrop">
          <ac:chgData name="Nguyen Binh" userId="acf7f2a7-1119-454a-99ee-b7b1d8425230" providerId="ADAL" clId="{7AF9032A-AC4A-481F-B12A-9A9F5B3231C0}" dt="2024-03-03T19:46:30.945" v="995" actId="164"/>
          <ac:picMkLst>
            <pc:docMk/>
            <pc:sldMk cId="3635582749" sldId="1417"/>
            <ac:picMk id="4" creationId="{E9390D81-E4B8-EC6B-5DF8-25F6DE81EAFC}"/>
          </ac:picMkLst>
        </pc:picChg>
        <pc:picChg chg="add mod">
          <ac:chgData name="Nguyen Binh" userId="acf7f2a7-1119-454a-99ee-b7b1d8425230" providerId="ADAL" clId="{7AF9032A-AC4A-481F-B12A-9A9F5B3231C0}" dt="2024-03-03T19:46:30.945" v="995" actId="164"/>
          <ac:picMkLst>
            <pc:docMk/>
            <pc:sldMk cId="3635582749" sldId="1417"/>
            <ac:picMk id="5" creationId="{3AF93270-4867-5256-3FD9-3CA5C485DA65}"/>
          </ac:picMkLst>
        </pc:picChg>
        <pc:picChg chg="add mod">
          <ac:chgData name="Nguyen Binh" userId="acf7f2a7-1119-454a-99ee-b7b1d8425230" providerId="ADAL" clId="{7AF9032A-AC4A-481F-B12A-9A9F5B3231C0}" dt="2024-03-04T19:38:18.847" v="6150" actId="14100"/>
          <ac:picMkLst>
            <pc:docMk/>
            <pc:sldMk cId="3635582749" sldId="1417"/>
            <ac:picMk id="5" creationId="{7E4701F4-62E7-C421-C6BD-67E3D17962ED}"/>
          </ac:picMkLst>
        </pc:picChg>
        <pc:picChg chg="add del mod">
          <ac:chgData name="Nguyen Binh" userId="acf7f2a7-1119-454a-99ee-b7b1d8425230" providerId="ADAL" clId="{7AF9032A-AC4A-481F-B12A-9A9F5B3231C0}" dt="2024-03-03T19:53:52.756" v="1155" actId="478"/>
          <ac:picMkLst>
            <pc:docMk/>
            <pc:sldMk cId="3635582749" sldId="1417"/>
            <ac:picMk id="6" creationId="{98F28E1B-C217-D5F8-5BCB-967DC33170BF}"/>
          </ac:picMkLst>
        </pc:picChg>
        <pc:picChg chg="add mod modCrop">
          <ac:chgData name="Nguyen Binh" userId="acf7f2a7-1119-454a-99ee-b7b1d8425230" providerId="ADAL" clId="{7AF9032A-AC4A-481F-B12A-9A9F5B3231C0}" dt="2024-03-04T09:31:13.495" v="1649" actId="14100"/>
          <ac:picMkLst>
            <pc:docMk/>
            <pc:sldMk cId="3635582749" sldId="1417"/>
            <ac:picMk id="15" creationId="{48482539-5043-0B16-2B0C-D19CDE39DBF0}"/>
          </ac:picMkLst>
        </pc:picChg>
        <pc:picChg chg="add del mod modCrop">
          <ac:chgData name="Nguyen Binh" userId="acf7f2a7-1119-454a-99ee-b7b1d8425230" providerId="ADAL" clId="{7AF9032A-AC4A-481F-B12A-9A9F5B3231C0}" dt="2024-03-04T19:38:12.127" v="6148" actId="478"/>
          <ac:picMkLst>
            <pc:docMk/>
            <pc:sldMk cId="3635582749" sldId="1417"/>
            <ac:picMk id="16" creationId="{E9A252E3-BD65-889E-5807-3132C0240DB9}"/>
          </ac:picMkLst>
        </pc:picChg>
        <pc:picChg chg="add mod modCrop">
          <ac:chgData name="Nguyen Binh" userId="acf7f2a7-1119-454a-99ee-b7b1d8425230" providerId="ADAL" clId="{7AF9032A-AC4A-481F-B12A-9A9F5B3231C0}" dt="2024-03-03T19:58:32.091" v="1227" actId="1076"/>
          <ac:picMkLst>
            <pc:docMk/>
            <pc:sldMk cId="3635582749" sldId="1417"/>
            <ac:picMk id="21" creationId="{6A297113-1C51-B246-B384-37A2C11739CA}"/>
          </ac:picMkLst>
        </pc:picChg>
        <pc:picChg chg="add mod">
          <ac:chgData name="Nguyen Binh" userId="acf7f2a7-1119-454a-99ee-b7b1d8425230" providerId="ADAL" clId="{7AF9032A-AC4A-481F-B12A-9A9F5B3231C0}" dt="2024-03-03T19:58:27.118" v="1226"/>
          <ac:picMkLst>
            <pc:docMk/>
            <pc:sldMk cId="3635582749" sldId="1417"/>
            <ac:picMk id="22" creationId="{ACF09826-0DE7-B16F-A2BA-39542A26C01D}"/>
          </ac:picMkLst>
        </pc:picChg>
        <pc:picChg chg="mod modCrop">
          <ac:chgData name="Nguyen Binh" userId="acf7f2a7-1119-454a-99ee-b7b1d8425230" providerId="ADAL" clId="{7AF9032A-AC4A-481F-B12A-9A9F5B3231C0}" dt="2024-03-03T20:00:24.519" v="1250" actId="732"/>
          <ac:picMkLst>
            <pc:docMk/>
            <pc:sldMk cId="3635582749" sldId="1417"/>
            <ac:picMk id="26" creationId="{EA974044-B2FC-316D-38CB-6C708D03EB22}"/>
          </ac:picMkLst>
        </pc:picChg>
        <pc:picChg chg="mod">
          <ac:chgData name="Nguyen Binh" userId="acf7f2a7-1119-454a-99ee-b7b1d8425230" providerId="ADAL" clId="{7AF9032A-AC4A-481F-B12A-9A9F5B3231C0}" dt="2024-03-03T19:59:48.439" v="1245"/>
          <ac:picMkLst>
            <pc:docMk/>
            <pc:sldMk cId="3635582749" sldId="1417"/>
            <ac:picMk id="27" creationId="{93FDC22E-0133-20EA-8CDF-91B92AE9C1FB}"/>
          </ac:picMkLst>
        </pc:picChg>
        <pc:picChg chg="add mod modCrop">
          <ac:chgData name="Nguyen Binh" userId="acf7f2a7-1119-454a-99ee-b7b1d8425230" providerId="ADAL" clId="{7AF9032A-AC4A-481F-B12A-9A9F5B3231C0}" dt="2024-03-04T09:31:18.397" v="1650" actId="1076"/>
          <ac:picMkLst>
            <pc:docMk/>
            <pc:sldMk cId="3635582749" sldId="1417"/>
            <ac:picMk id="30" creationId="{C7F4AD27-25A2-76C7-9DCB-808079703513}"/>
          </ac:picMkLst>
        </pc:picChg>
      </pc:sldChg>
      <pc:sldChg chg="addSp delSp modSp add mod delAnim modAnim">
        <pc:chgData name="Nguyen Binh" userId="acf7f2a7-1119-454a-99ee-b7b1d8425230" providerId="ADAL" clId="{7AF9032A-AC4A-481F-B12A-9A9F5B3231C0}" dt="2024-03-26T07:54:22.664" v="8249" actId="14100"/>
        <pc:sldMkLst>
          <pc:docMk/>
          <pc:sldMk cId="109587401" sldId="1418"/>
        </pc:sldMkLst>
        <pc:spChg chg="del">
          <ac:chgData name="Nguyen Binh" userId="acf7f2a7-1119-454a-99ee-b7b1d8425230" providerId="ADAL" clId="{7AF9032A-AC4A-481F-B12A-9A9F5B3231C0}" dt="2024-03-02T12:36:09.017" v="205" actId="478"/>
          <ac:spMkLst>
            <pc:docMk/>
            <pc:sldMk cId="109587401" sldId="1418"/>
            <ac:spMk id="2" creationId="{458D7D5D-9703-B319-CC3C-69FD763693C7}"/>
          </ac:spMkLst>
        </pc:spChg>
        <pc:spChg chg="add del mod">
          <ac:chgData name="Nguyen Binh" userId="acf7f2a7-1119-454a-99ee-b7b1d8425230" providerId="ADAL" clId="{7AF9032A-AC4A-481F-B12A-9A9F5B3231C0}" dt="2024-03-05T12:55:49.638" v="6416" actId="478"/>
          <ac:spMkLst>
            <pc:docMk/>
            <pc:sldMk cId="109587401" sldId="1418"/>
            <ac:spMk id="2" creationId="{94F55047-4BA1-AF89-98C0-20C585EB4960}"/>
          </ac:spMkLst>
        </pc:spChg>
        <pc:spChg chg="mod">
          <ac:chgData name="Nguyen Binh" userId="acf7f2a7-1119-454a-99ee-b7b1d8425230" providerId="ADAL" clId="{7AF9032A-AC4A-481F-B12A-9A9F5B3231C0}" dt="2024-03-05T14:32:26.558" v="6854" actId="20577"/>
          <ac:spMkLst>
            <pc:docMk/>
            <pc:sldMk cId="109587401" sldId="1418"/>
            <ac:spMk id="3" creationId="{A9BE9572-7CE4-9269-1A4C-253A9F7BF2D5}"/>
          </ac:spMkLst>
        </pc:spChg>
        <pc:spChg chg="add mod">
          <ac:chgData name="Nguyen Binh" userId="acf7f2a7-1119-454a-99ee-b7b1d8425230" providerId="ADAL" clId="{7AF9032A-AC4A-481F-B12A-9A9F5B3231C0}" dt="2024-03-26T07:53:53.261" v="8242" actId="1076"/>
          <ac:spMkLst>
            <pc:docMk/>
            <pc:sldMk cId="109587401" sldId="1418"/>
            <ac:spMk id="5" creationId="{08355BD8-43DC-1994-4279-163BC62739E6}"/>
          </ac:spMkLst>
        </pc:spChg>
        <pc:spChg chg="add del mod">
          <ac:chgData name="Nguyen Binh" userId="acf7f2a7-1119-454a-99ee-b7b1d8425230" providerId="ADAL" clId="{7AF9032A-AC4A-481F-B12A-9A9F5B3231C0}" dt="2024-03-05T12:55:49.638" v="6416" actId="478"/>
          <ac:spMkLst>
            <pc:docMk/>
            <pc:sldMk cId="109587401" sldId="1418"/>
            <ac:spMk id="5" creationId="{5A57B710-F9EB-0EB0-3DE2-844ABB08D147}"/>
          </ac:spMkLst>
        </pc:spChg>
        <pc:spChg chg="add mod">
          <ac:chgData name="Nguyen Binh" userId="acf7f2a7-1119-454a-99ee-b7b1d8425230" providerId="ADAL" clId="{7AF9032A-AC4A-481F-B12A-9A9F5B3231C0}" dt="2024-03-05T12:53:10.223" v="6331" actId="20577"/>
          <ac:spMkLst>
            <pc:docMk/>
            <pc:sldMk cId="109587401" sldId="1418"/>
            <ac:spMk id="6" creationId="{B8136B64-8383-54A0-7D2D-17B0E70A3AA8}"/>
          </ac:spMkLst>
        </pc:spChg>
        <pc:spChg chg="add mod">
          <ac:chgData name="Nguyen Binh" userId="acf7f2a7-1119-454a-99ee-b7b1d8425230" providerId="ADAL" clId="{7AF9032A-AC4A-481F-B12A-9A9F5B3231C0}" dt="2024-03-05T12:52:56.713" v="6329" actId="1076"/>
          <ac:spMkLst>
            <pc:docMk/>
            <pc:sldMk cId="109587401" sldId="1418"/>
            <ac:spMk id="7" creationId="{E601AD1F-A01D-FB96-0374-62675C4B2759}"/>
          </ac:spMkLst>
        </pc:spChg>
        <pc:spChg chg="add mod">
          <ac:chgData name="Nguyen Binh" userId="acf7f2a7-1119-454a-99ee-b7b1d8425230" providerId="ADAL" clId="{7AF9032A-AC4A-481F-B12A-9A9F5B3231C0}" dt="2024-03-05T12:54:04.787" v="6377" actId="20577"/>
          <ac:spMkLst>
            <pc:docMk/>
            <pc:sldMk cId="109587401" sldId="1418"/>
            <ac:spMk id="8" creationId="{786A1D0D-4C90-7413-B726-7E1DB0ED2CFA}"/>
          </ac:spMkLst>
        </pc:spChg>
        <pc:spChg chg="add mod">
          <ac:chgData name="Nguyen Binh" userId="acf7f2a7-1119-454a-99ee-b7b1d8425230" providerId="ADAL" clId="{7AF9032A-AC4A-481F-B12A-9A9F5B3231C0}" dt="2024-03-05T12:52:56.713" v="6329" actId="1076"/>
          <ac:spMkLst>
            <pc:docMk/>
            <pc:sldMk cId="109587401" sldId="1418"/>
            <ac:spMk id="9" creationId="{41AD0AAD-4E0E-9DE5-4B07-0DD23C9B37AB}"/>
          </ac:spMkLst>
        </pc:spChg>
        <pc:spChg chg="add mod">
          <ac:chgData name="Nguyen Binh" userId="acf7f2a7-1119-454a-99ee-b7b1d8425230" providerId="ADAL" clId="{7AF9032A-AC4A-481F-B12A-9A9F5B3231C0}" dt="2024-03-05T12:52:56.713" v="6329" actId="1076"/>
          <ac:spMkLst>
            <pc:docMk/>
            <pc:sldMk cId="109587401" sldId="1418"/>
            <ac:spMk id="10" creationId="{90BA4673-AF28-8F23-F430-475152D48AF5}"/>
          </ac:spMkLst>
        </pc:spChg>
        <pc:spChg chg="add mod">
          <ac:chgData name="Nguyen Binh" userId="acf7f2a7-1119-454a-99ee-b7b1d8425230" providerId="ADAL" clId="{7AF9032A-AC4A-481F-B12A-9A9F5B3231C0}" dt="2024-03-05T12:52:56.713" v="6329" actId="1076"/>
          <ac:spMkLst>
            <pc:docMk/>
            <pc:sldMk cId="109587401" sldId="1418"/>
            <ac:spMk id="11" creationId="{A6B3B65A-6D59-6646-BB26-1229E39411A2}"/>
          </ac:spMkLst>
        </pc:spChg>
        <pc:spChg chg="add mod">
          <ac:chgData name="Nguyen Binh" userId="acf7f2a7-1119-454a-99ee-b7b1d8425230" providerId="ADAL" clId="{7AF9032A-AC4A-481F-B12A-9A9F5B3231C0}" dt="2024-03-05T12:52:56.713" v="6329" actId="1076"/>
          <ac:spMkLst>
            <pc:docMk/>
            <pc:sldMk cId="109587401" sldId="1418"/>
            <ac:spMk id="12" creationId="{3CFA4337-9B0A-4C65-9C16-72D3F225D765}"/>
          </ac:spMkLst>
        </pc:spChg>
        <pc:spChg chg="add mod">
          <ac:chgData name="Nguyen Binh" userId="acf7f2a7-1119-454a-99ee-b7b1d8425230" providerId="ADAL" clId="{7AF9032A-AC4A-481F-B12A-9A9F5B3231C0}" dt="2024-03-05T12:52:56.713" v="6329" actId="1076"/>
          <ac:spMkLst>
            <pc:docMk/>
            <pc:sldMk cId="109587401" sldId="1418"/>
            <ac:spMk id="13" creationId="{85A69F1A-C14A-B45C-5F2F-2980F60A9E6C}"/>
          </ac:spMkLst>
        </pc:spChg>
        <pc:spChg chg="add mod">
          <ac:chgData name="Nguyen Binh" userId="acf7f2a7-1119-454a-99ee-b7b1d8425230" providerId="ADAL" clId="{7AF9032A-AC4A-481F-B12A-9A9F5B3231C0}" dt="2024-03-05T12:52:56.713" v="6329" actId="1076"/>
          <ac:spMkLst>
            <pc:docMk/>
            <pc:sldMk cId="109587401" sldId="1418"/>
            <ac:spMk id="14" creationId="{D2051248-7B76-D80D-0547-C8F197F8A638}"/>
          </ac:spMkLst>
        </pc:spChg>
        <pc:spChg chg="add mod">
          <ac:chgData name="Nguyen Binh" userId="acf7f2a7-1119-454a-99ee-b7b1d8425230" providerId="ADAL" clId="{7AF9032A-AC4A-481F-B12A-9A9F5B3231C0}" dt="2024-03-05T13:17:34.302" v="6617" actId="1076"/>
          <ac:spMkLst>
            <pc:docMk/>
            <pc:sldMk cId="109587401" sldId="1418"/>
            <ac:spMk id="15" creationId="{4B99A4E1-09D7-27DC-B20B-0F36283C657C}"/>
          </ac:spMkLst>
        </pc:spChg>
        <pc:spChg chg="add mod">
          <ac:chgData name="Nguyen Binh" userId="acf7f2a7-1119-454a-99ee-b7b1d8425230" providerId="ADAL" clId="{7AF9032A-AC4A-481F-B12A-9A9F5B3231C0}" dt="2024-03-05T13:17:32.086" v="6616" actId="1076"/>
          <ac:spMkLst>
            <pc:docMk/>
            <pc:sldMk cId="109587401" sldId="1418"/>
            <ac:spMk id="16" creationId="{5F00C249-A781-F4D4-7432-64F1DA506200}"/>
          </ac:spMkLst>
        </pc:spChg>
        <pc:spChg chg="add mod">
          <ac:chgData name="Nguyen Binh" userId="acf7f2a7-1119-454a-99ee-b7b1d8425230" providerId="ADAL" clId="{7AF9032A-AC4A-481F-B12A-9A9F5B3231C0}" dt="2024-03-26T07:53:59.996" v="8244" actId="1076"/>
          <ac:spMkLst>
            <pc:docMk/>
            <pc:sldMk cId="109587401" sldId="1418"/>
            <ac:spMk id="18" creationId="{7414992B-5E76-3AE2-EE4E-056AEEA5B498}"/>
          </ac:spMkLst>
        </pc:spChg>
        <pc:spChg chg="add mod">
          <ac:chgData name="Nguyen Binh" userId="acf7f2a7-1119-454a-99ee-b7b1d8425230" providerId="ADAL" clId="{7AF9032A-AC4A-481F-B12A-9A9F5B3231C0}" dt="2024-03-05T13:18:37.592" v="6628" actId="164"/>
          <ac:spMkLst>
            <pc:docMk/>
            <pc:sldMk cId="109587401" sldId="1418"/>
            <ac:spMk id="19" creationId="{056A950D-DB04-F909-4C12-03B909FC2405}"/>
          </ac:spMkLst>
        </pc:spChg>
        <pc:spChg chg="add mod">
          <ac:chgData name="Nguyen Binh" userId="acf7f2a7-1119-454a-99ee-b7b1d8425230" providerId="ADAL" clId="{7AF9032A-AC4A-481F-B12A-9A9F5B3231C0}" dt="2024-03-05T13:21:12.902" v="6683" actId="1076"/>
          <ac:spMkLst>
            <pc:docMk/>
            <pc:sldMk cId="109587401" sldId="1418"/>
            <ac:spMk id="26" creationId="{AFC1B64A-BF89-18EE-A77A-FED4D350B6E9}"/>
          </ac:spMkLst>
        </pc:spChg>
        <pc:spChg chg="add mod">
          <ac:chgData name="Nguyen Binh" userId="acf7f2a7-1119-454a-99ee-b7b1d8425230" providerId="ADAL" clId="{7AF9032A-AC4A-481F-B12A-9A9F5B3231C0}" dt="2024-03-05T14:22:26.268" v="6792" actId="571"/>
          <ac:spMkLst>
            <pc:docMk/>
            <pc:sldMk cId="109587401" sldId="1418"/>
            <ac:spMk id="29" creationId="{8C1DF426-1A2D-DDDF-8795-707312DB2DAA}"/>
          </ac:spMkLst>
        </pc:spChg>
        <pc:spChg chg="add mod">
          <ac:chgData name="Nguyen Binh" userId="acf7f2a7-1119-454a-99ee-b7b1d8425230" providerId="ADAL" clId="{7AF9032A-AC4A-481F-B12A-9A9F5B3231C0}" dt="2024-03-05T14:22:26.268" v="6792" actId="571"/>
          <ac:spMkLst>
            <pc:docMk/>
            <pc:sldMk cId="109587401" sldId="1418"/>
            <ac:spMk id="30" creationId="{222347A3-A008-ECCA-BC7A-A52FBF0450F6}"/>
          </ac:spMkLst>
        </pc:spChg>
        <pc:spChg chg="add mod">
          <ac:chgData name="Nguyen Binh" userId="acf7f2a7-1119-454a-99ee-b7b1d8425230" providerId="ADAL" clId="{7AF9032A-AC4A-481F-B12A-9A9F5B3231C0}" dt="2024-03-05T14:22:26.268" v="6792" actId="571"/>
          <ac:spMkLst>
            <pc:docMk/>
            <pc:sldMk cId="109587401" sldId="1418"/>
            <ac:spMk id="31" creationId="{4ABE2886-F2FE-D24F-3ED8-B0410AF5A62A}"/>
          </ac:spMkLst>
        </pc:spChg>
        <pc:grpChg chg="add mod">
          <ac:chgData name="Nguyen Binh" userId="acf7f2a7-1119-454a-99ee-b7b1d8425230" providerId="ADAL" clId="{7AF9032A-AC4A-481F-B12A-9A9F5B3231C0}" dt="2024-03-05T13:18:24.747" v="6627" actId="164"/>
          <ac:grpSpMkLst>
            <pc:docMk/>
            <pc:sldMk cId="109587401" sldId="1418"/>
            <ac:grpSpMk id="20" creationId="{EE13CC98-0F54-4A33-388F-76BC86669A1D}"/>
          </ac:grpSpMkLst>
        </pc:grpChg>
        <pc:grpChg chg="add mod ord">
          <ac:chgData name="Nguyen Binh" userId="acf7f2a7-1119-454a-99ee-b7b1d8425230" providerId="ADAL" clId="{7AF9032A-AC4A-481F-B12A-9A9F5B3231C0}" dt="2024-03-26T07:53:57.208" v="8243" actId="1076"/>
          <ac:grpSpMkLst>
            <pc:docMk/>
            <pc:sldMk cId="109587401" sldId="1418"/>
            <ac:grpSpMk id="21" creationId="{BE201D84-F7E0-1563-161A-ED530A896DF2}"/>
          </ac:grpSpMkLst>
        </pc:grpChg>
        <pc:picChg chg="add mod modCrop">
          <ac:chgData name="Nguyen Binh" userId="acf7f2a7-1119-454a-99ee-b7b1d8425230" providerId="ADAL" clId="{7AF9032A-AC4A-481F-B12A-9A9F5B3231C0}" dt="2024-03-05T13:18:37.592" v="6628" actId="164"/>
          <ac:picMkLst>
            <pc:docMk/>
            <pc:sldMk cId="109587401" sldId="1418"/>
            <ac:picMk id="4" creationId="{FA643402-8DC6-7448-D0F3-4ADA6A05A012}"/>
          </ac:picMkLst>
        </pc:picChg>
        <pc:picChg chg="add del mod">
          <ac:chgData name="Nguyen Binh" userId="acf7f2a7-1119-454a-99ee-b7b1d8425230" providerId="ADAL" clId="{7AF9032A-AC4A-481F-B12A-9A9F5B3231C0}" dt="2024-03-05T14:19:51.016" v="6719" actId="478"/>
          <ac:picMkLst>
            <pc:docMk/>
            <pc:sldMk cId="109587401" sldId="1418"/>
            <ac:picMk id="27" creationId="{31887B10-0949-0D25-1F63-72238919E399}"/>
          </ac:picMkLst>
        </pc:picChg>
        <pc:picChg chg="add del mod">
          <ac:chgData name="Nguyen Binh" userId="acf7f2a7-1119-454a-99ee-b7b1d8425230" providerId="ADAL" clId="{7AF9032A-AC4A-481F-B12A-9A9F5B3231C0}" dt="2024-03-05T14:20:19.348" v="6731" actId="478"/>
          <ac:picMkLst>
            <pc:docMk/>
            <pc:sldMk cId="109587401" sldId="1418"/>
            <ac:picMk id="28" creationId="{F52B1159-F4AC-B9CB-8192-FED1B57E6B43}"/>
          </ac:picMkLst>
        </pc:picChg>
        <pc:cxnChg chg="add mod">
          <ac:chgData name="Nguyen Binh" userId="acf7f2a7-1119-454a-99ee-b7b1d8425230" providerId="ADAL" clId="{7AF9032A-AC4A-481F-B12A-9A9F5B3231C0}" dt="2024-03-26T07:54:22.664" v="8249" actId="14100"/>
          <ac:cxnSpMkLst>
            <pc:docMk/>
            <pc:sldMk cId="109587401" sldId="1418"/>
            <ac:cxnSpMk id="23" creationId="{FC226ACB-5CA5-4EF8-F021-90CADE4CD0E4}"/>
          </ac:cxnSpMkLst>
        </pc:cxnChg>
      </pc:sldChg>
      <pc:sldChg chg="add del">
        <pc:chgData name="Nguyen Binh" userId="acf7f2a7-1119-454a-99ee-b7b1d8425230" providerId="ADAL" clId="{7AF9032A-AC4A-481F-B12A-9A9F5B3231C0}" dt="2024-03-03T20:05:45.566" v="1306" actId="47"/>
        <pc:sldMkLst>
          <pc:docMk/>
          <pc:sldMk cId="221349388" sldId="1419"/>
        </pc:sldMkLst>
      </pc:sldChg>
      <pc:sldChg chg="addSp modSp mod">
        <pc:chgData name="Nguyen Binh" userId="acf7f2a7-1119-454a-99ee-b7b1d8425230" providerId="ADAL" clId="{7AF9032A-AC4A-481F-B12A-9A9F5B3231C0}" dt="2024-03-06T10:38:44.724" v="8203" actId="20577"/>
        <pc:sldMkLst>
          <pc:docMk/>
          <pc:sldMk cId="1085496916" sldId="1420"/>
        </pc:sldMkLst>
        <pc:spChg chg="add mod">
          <ac:chgData name="Nguyen Binh" userId="acf7f2a7-1119-454a-99ee-b7b1d8425230" providerId="ADAL" clId="{7AF9032A-AC4A-481F-B12A-9A9F5B3231C0}" dt="2024-03-06T10:38:44.724" v="8203" actId="20577"/>
          <ac:spMkLst>
            <pc:docMk/>
            <pc:sldMk cId="1085496916" sldId="1420"/>
            <ac:spMk id="10" creationId="{A19AF804-0CC3-1677-EB76-FA0F474B091C}"/>
          </ac:spMkLst>
        </pc:spChg>
      </pc:sldChg>
      <pc:sldChg chg="ord">
        <pc:chgData name="Nguyen Binh" userId="acf7f2a7-1119-454a-99ee-b7b1d8425230" providerId="ADAL" clId="{7AF9032A-AC4A-481F-B12A-9A9F5B3231C0}" dt="2024-03-04T16:23:30.990" v="5854"/>
        <pc:sldMkLst>
          <pc:docMk/>
          <pc:sldMk cId="1358071444" sldId="1421"/>
        </pc:sldMkLst>
      </pc:sldChg>
      <pc:sldChg chg="delSp new del mod">
        <pc:chgData name="Nguyen Binh" userId="acf7f2a7-1119-454a-99ee-b7b1d8425230" providerId="ADAL" clId="{7AF9032A-AC4A-481F-B12A-9A9F5B3231C0}" dt="2024-03-04T14:04:48.945" v="4003" actId="47"/>
        <pc:sldMkLst>
          <pc:docMk/>
          <pc:sldMk cId="4118017113" sldId="1422"/>
        </pc:sldMkLst>
        <pc:spChg chg="del">
          <ac:chgData name="Nguyen Binh" userId="acf7f2a7-1119-454a-99ee-b7b1d8425230" providerId="ADAL" clId="{7AF9032A-AC4A-481F-B12A-9A9F5B3231C0}" dt="2024-03-04T11:48:55.525" v="2091" actId="478"/>
          <ac:spMkLst>
            <pc:docMk/>
            <pc:sldMk cId="4118017113" sldId="1422"/>
            <ac:spMk id="2" creationId="{416E4BC1-5B82-2147-D90E-BFE0A87F32B3}"/>
          </ac:spMkLst>
        </pc:spChg>
      </pc:sldChg>
      <pc:sldChg chg="addSp delSp modSp add mod">
        <pc:chgData name="Nguyen Binh" userId="acf7f2a7-1119-454a-99ee-b7b1d8425230" providerId="ADAL" clId="{7AF9032A-AC4A-481F-B12A-9A9F5B3231C0}" dt="2024-03-05T08:34:29.436" v="6160"/>
        <pc:sldMkLst>
          <pc:docMk/>
          <pc:sldMk cId="1023822472" sldId="1423"/>
        </pc:sldMkLst>
        <pc:spChg chg="mod">
          <ac:chgData name="Nguyen Binh" userId="acf7f2a7-1119-454a-99ee-b7b1d8425230" providerId="ADAL" clId="{7AF9032A-AC4A-481F-B12A-9A9F5B3231C0}" dt="2024-03-04T12:06:36.338" v="2824" actId="1076"/>
          <ac:spMkLst>
            <pc:docMk/>
            <pc:sldMk cId="1023822472" sldId="1423"/>
            <ac:spMk id="3" creationId="{F7A8CBCC-62CE-E3FE-E704-12A3948FD38D}"/>
          </ac:spMkLst>
        </pc:spChg>
        <pc:spChg chg="del mod">
          <ac:chgData name="Nguyen Binh" userId="acf7f2a7-1119-454a-99ee-b7b1d8425230" providerId="ADAL" clId="{7AF9032A-AC4A-481F-B12A-9A9F5B3231C0}" dt="2024-03-05T08:34:16.863" v="6159" actId="478"/>
          <ac:spMkLst>
            <pc:docMk/>
            <pc:sldMk cId="1023822472" sldId="1423"/>
            <ac:spMk id="6" creationId="{F6FABE6F-F218-58EF-033F-640F6EFA9108}"/>
          </ac:spMkLst>
        </pc:spChg>
        <pc:picChg chg="add mod">
          <ac:chgData name="Nguyen Binh" userId="acf7f2a7-1119-454a-99ee-b7b1d8425230" providerId="ADAL" clId="{7AF9032A-AC4A-481F-B12A-9A9F5B3231C0}" dt="2024-03-05T08:34:29.436" v="6160"/>
          <ac:picMkLst>
            <pc:docMk/>
            <pc:sldMk cId="1023822472" sldId="1423"/>
            <ac:picMk id="2" creationId="{37B47D76-41C6-02CC-E027-9110A6E13337}"/>
          </ac:picMkLst>
        </pc:picChg>
        <pc:picChg chg="del mod">
          <ac:chgData name="Nguyen Binh" userId="acf7f2a7-1119-454a-99ee-b7b1d8425230" providerId="ADAL" clId="{7AF9032A-AC4A-481F-B12A-9A9F5B3231C0}" dt="2024-03-05T08:34:16.863" v="6159" actId="478"/>
          <ac:picMkLst>
            <pc:docMk/>
            <pc:sldMk cId="1023822472" sldId="1423"/>
            <ac:picMk id="4" creationId="{980D5D22-429A-9F8C-BBCA-97104A7D4C7A}"/>
          </ac:picMkLst>
        </pc:picChg>
        <pc:picChg chg="del mod">
          <ac:chgData name="Nguyen Binh" userId="acf7f2a7-1119-454a-99ee-b7b1d8425230" providerId="ADAL" clId="{7AF9032A-AC4A-481F-B12A-9A9F5B3231C0}" dt="2024-03-05T08:34:16.863" v="6159" actId="478"/>
          <ac:picMkLst>
            <pc:docMk/>
            <pc:sldMk cId="1023822472" sldId="1423"/>
            <ac:picMk id="5" creationId="{BCF9C8A6-9C45-24EE-B68B-B8FBF889FA90}"/>
          </ac:picMkLst>
        </pc:picChg>
      </pc:sldChg>
      <pc:sldChg chg="addSp modSp new mod ord modAnim">
        <pc:chgData name="Nguyen Binh" userId="acf7f2a7-1119-454a-99ee-b7b1d8425230" providerId="ADAL" clId="{7AF9032A-AC4A-481F-B12A-9A9F5B3231C0}" dt="2024-03-04T16:40:23.764" v="6144" actId="20577"/>
        <pc:sldMkLst>
          <pc:docMk/>
          <pc:sldMk cId="3813941459" sldId="1424"/>
        </pc:sldMkLst>
        <pc:spChg chg="mod">
          <ac:chgData name="Nguyen Binh" userId="acf7f2a7-1119-454a-99ee-b7b1d8425230" providerId="ADAL" clId="{7AF9032A-AC4A-481F-B12A-9A9F5B3231C0}" dt="2024-03-04T16:40:23.764" v="6144" actId="20577"/>
          <ac:spMkLst>
            <pc:docMk/>
            <pc:sldMk cId="3813941459" sldId="1424"/>
            <ac:spMk id="2" creationId="{B01AE075-3C3F-5205-0D92-E5B7E9F3A057}"/>
          </ac:spMkLst>
        </pc:spChg>
        <pc:spChg chg="mod">
          <ac:chgData name="Nguyen Binh" userId="acf7f2a7-1119-454a-99ee-b7b1d8425230" providerId="ADAL" clId="{7AF9032A-AC4A-481F-B12A-9A9F5B3231C0}" dt="2024-03-04T14:13:58.449" v="4518" actId="20577"/>
          <ac:spMkLst>
            <pc:docMk/>
            <pc:sldMk cId="3813941459" sldId="1424"/>
            <ac:spMk id="3" creationId="{CEC03004-988F-54A0-B055-EC7DF9A80774}"/>
          </ac:spMkLst>
        </pc:spChg>
        <pc:picChg chg="mod modCrop">
          <ac:chgData name="Nguyen Binh" userId="acf7f2a7-1119-454a-99ee-b7b1d8425230" providerId="ADAL" clId="{7AF9032A-AC4A-481F-B12A-9A9F5B3231C0}" dt="2024-03-04T14:13:02.684" v="4501" actId="14100"/>
          <ac:picMkLst>
            <pc:docMk/>
            <pc:sldMk cId="3813941459" sldId="1424"/>
            <ac:picMk id="4" creationId="{8B874F81-90A9-495D-8151-16BA55FF0418}"/>
          </ac:picMkLst>
        </pc:picChg>
        <pc:picChg chg="add mod">
          <ac:chgData name="Nguyen Binh" userId="acf7f2a7-1119-454a-99ee-b7b1d8425230" providerId="ADAL" clId="{7AF9032A-AC4A-481F-B12A-9A9F5B3231C0}" dt="2024-03-04T14:13:13.060" v="4505" actId="732"/>
          <ac:picMkLst>
            <pc:docMk/>
            <pc:sldMk cId="3813941459" sldId="1424"/>
            <ac:picMk id="1026" creationId="{D739C454-F55B-F273-1377-F4B37CD8D18E}"/>
          </ac:picMkLst>
        </pc:picChg>
        <pc:cxnChg chg="add mod">
          <ac:chgData name="Nguyen Binh" userId="acf7f2a7-1119-454a-99ee-b7b1d8425230" providerId="ADAL" clId="{7AF9032A-AC4A-481F-B12A-9A9F5B3231C0}" dt="2024-03-04T14:31:53.348" v="4981" actId="1076"/>
          <ac:cxnSpMkLst>
            <pc:docMk/>
            <pc:sldMk cId="3813941459" sldId="1424"/>
            <ac:cxnSpMk id="6" creationId="{E45E9FE6-BEAD-3FD8-D87B-E62673656D72}"/>
          </ac:cxnSpMkLst>
        </pc:cxnChg>
      </pc:sldChg>
      <pc:sldChg chg="addSp delSp modSp new mod ord">
        <pc:chgData name="Nguyen Binh" userId="acf7f2a7-1119-454a-99ee-b7b1d8425230" providerId="ADAL" clId="{7AF9032A-AC4A-481F-B12A-9A9F5B3231C0}" dt="2024-03-05T15:02:27.988" v="7410"/>
        <pc:sldMkLst>
          <pc:docMk/>
          <pc:sldMk cId="598536775" sldId="1425"/>
        </pc:sldMkLst>
        <pc:spChg chg="del">
          <ac:chgData name="Nguyen Binh" userId="acf7f2a7-1119-454a-99ee-b7b1d8425230" providerId="ADAL" clId="{7AF9032A-AC4A-481F-B12A-9A9F5B3231C0}" dt="2024-03-05T11:33:36.745" v="6185" actId="478"/>
          <ac:spMkLst>
            <pc:docMk/>
            <pc:sldMk cId="598536775" sldId="1425"/>
            <ac:spMk id="2" creationId="{FB924F17-644E-F939-5F67-44FD8035D3F7}"/>
          </ac:spMkLst>
        </pc:spChg>
        <pc:spChg chg="mod">
          <ac:chgData name="Nguyen Binh" userId="acf7f2a7-1119-454a-99ee-b7b1d8425230" providerId="ADAL" clId="{7AF9032A-AC4A-481F-B12A-9A9F5B3231C0}" dt="2024-03-05T15:02:09.465" v="7406" actId="20577"/>
          <ac:spMkLst>
            <pc:docMk/>
            <pc:sldMk cId="598536775" sldId="1425"/>
            <ac:spMk id="3" creationId="{342D5E4F-CE49-870A-4CD3-67060F28CF9B}"/>
          </ac:spMkLst>
        </pc:spChg>
        <pc:picChg chg="add mod">
          <ac:chgData name="Nguyen Binh" userId="acf7f2a7-1119-454a-99ee-b7b1d8425230" providerId="ADAL" clId="{7AF9032A-AC4A-481F-B12A-9A9F5B3231C0}" dt="2024-03-05T11:39:59.433" v="6193" actId="1076"/>
          <ac:picMkLst>
            <pc:docMk/>
            <pc:sldMk cId="598536775" sldId="1425"/>
            <ac:picMk id="4" creationId="{F2A3EBC1-499A-CB43-1496-401F419F9621}"/>
          </ac:picMkLst>
        </pc:picChg>
        <pc:picChg chg="mod modCrop">
          <ac:chgData name="Nguyen Binh" userId="acf7f2a7-1119-454a-99ee-b7b1d8425230" providerId="ADAL" clId="{7AF9032A-AC4A-481F-B12A-9A9F5B3231C0}" dt="2024-03-05T11:40:15.409" v="6198" actId="1076"/>
          <ac:picMkLst>
            <pc:docMk/>
            <pc:sldMk cId="598536775" sldId="1425"/>
            <ac:picMk id="7" creationId="{1A3AF611-5F5B-F798-58A0-870B4478490F}"/>
          </ac:picMkLst>
        </pc:picChg>
        <pc:picChg chg="add mod">
          <ac:chgData name="Nguyen Binh" userId="acf7f2a7-1119-454a-99ee-b7b1d8425230" providerId="ADAL" clId="{7AF9032A-AC4A-481F-B12A-9A9F5B3231C0}" dt="2024-03-05T11:40:24.946" v="6199" actId="1076"/>
          <ac:picMkLst>
            <pc:docMk/>
            <pc:sldMk cId="598536775" sldId="1425"/>
            <ac:picMk id="8" creationId="{F32F2CFD-2CF8-08FF-02AA-AA60E0A31F80}"/>
          </ac:picMkLst>
        </pc:picChg>
      </pc:sldChg>
      <pc:sldChg chg="addSp delSp modSp new mod modAnim">
        <pc:chgData name="Nguyen Binh" userId="acf7f2a7-1119-454a-99ee-b7b1d8425230" providerId="ADAL" clId="{7AF9032A-AC4A-481F-B12A-9A9F5B3231C0}" dt="2024-03-04T16:19:29.145" v="5785" actId="20577"/>
        <pc:sldMkLst>
          <pc:docMk/>
          <pc:sldMk cId="2323625809" sldId="1426"/>
        </pc:sldMkLst>
        <pc:spChg chg="del">
          <ac:chgData name="Nguyen Binh" userId="acf7f2a7-1119-454a-99ee-b7b1d8425230" providerId="ADAL" clId="{7AF9032A-AC4A-481F-B12A-9A9F5B3231C0}" dt="2024-03-04T15:27:02.004" v="5283" actId="478"/>
          <ac:spMkLst>
            <pc:docMk/>
            <pc:sldMk cId="2323625809" sldId="1426"/>
            <ac:spMk id="2" creationId="{12D858C9-1677-0ACC-E2E8-0A07E2F3ACC0}"/>
          </ac:spMkLst>
        </pc:spChg>
        <pc:spChg chg="del">
          <ac:chgData name="Nguyen Binh" userId="acf7f2a7-1119-454a-99ee-b7b1d8425230" providerId="ADAL" clId="{7AF9032A-AC4A-481F-B12A-9A9F5B3231C0}" dt="2024-03-04T14:38:26.020" v="5250"/>
          <ac:spMkLst>
            <pc:docMk/>
            <pc:sldMk cId="2323625809" sldId="1426"/>
            <ac:spMk id="3" creationId="{05C38E15-5D0A-1072-CEB4-5E55DF56EACE}"/>
          </ac:spMkLst>
        </pc:spChg>
        <pc:spChg chg="add mod">
          <ac:chgData name="Nguyen Binh" userId="acf7f2a7-1119-454a-99ee-b7b1d8425230" providerId="ADAL" clId="{7AF9032A-AC4A-481F-B12A-9A9F5B3231C0}" dt="2024-03-04T16:19:29.145" v="5785" actId="20577"/>
          <ac:spMkLst>
            <pc:docMk/>
            <pc:sldMk cId="2323625809" sldId="1426"/>
            <ac:spMk id="4" creationId="{D07CC77A-4503-75F5-C969-5F24EEBF1972}"/>
          </ac:spMkLst>
        </pc:spChg>
        <pc:grpChg chg="add del mod">
          <ac:chgData name="Nguyen Binh" userId="acf7f2a7-1119-454a-99ee-b7b1d8425230" providerId="ADAL" clId="{7AF9032A-AC4A-481F-B12A-9A9F5B3231C0}" dt="2024-03-04T15:32:50.391" v="5292" actId="478"/>
          <ac:grpSpMkLst>
            <pc:docMk/>
            <pc:sldMk cId="2323625809" sldId="1426"/>
            <ac:grpSpMk id="7" creationId="{690752B7-97DE-F91C-65B9-E3F237B4B47E}"/>
          </ac:grpSpMkLst>
        </pc:grpChg>
        <pc:grpChg chg="add del mod">
          <ac:chgData name="Nguyen Binh" userId="acf7f2a7-1119-454a-99ee-b7b1d8425230" providerId="ADAL" clId="{7AF9032A-AC4A-481F-B12A-9A9F5B3231C0}" dt="2024-03-04T15:33:38.309" v="5302" actId="478"/>
          <ac:grpSpMkLst>
            <pc:docMk/>
            <pc:sldMk cId="2323625809" sldId="1426"/>
            <ac:grpSpMk id="9" creationId="{DDAA31CC-AFB6-018E-CBCF-BAF6B249AE9E}"/>
          </ac:grpSpMkLst>
        </pc:grpChg>
        <pc:grpChg chg="add del mod">
          <ac:chgData name="Nguyen Binh" userId="acf7f2a7-1119-454a-99ee-b7b1d8425230" providerId="ADAL" clId="{7AF9032A-AC4A-481F-B12A-9A9F5B3231C0}" dt="2024-03-04T15:35:37.223" v="5317" actId="165"/>
          <ac:grpSpMkLst>
            <pc:docMk/>
            <pc:sldMk cId="2323625809" sldId="1426"/>
            <ac:grpSpMk id="11" creationId="{48243D76-6F00-0E10-1091-3472011AE359}"/>
          </ac:grpSpMkLst>
        </pc:grpChg>
        <pc:picChg chg="add del mod topLvl">
          <ac:chgData name="Nguyen Binh" userId="acf7f2a7-1119-454a-99ee-b7b1d8425230" providerId="ADAL" clId="{7AF9032A-AC4A-481F-B12A-9A9F5B3231C0}" dt="2024-03-04T15:32:50.391" v="5292" actId="478"/>
          <ac:picMkLst>
            <pc:docMk/>
            <pc:sldMk cId="2323625809" sldId="1426"/>
            <ac:picMk id="5" creationId="{8B072DF0-4028-7C21-6121-16DA0B5A76D6}"/>
          </ac:picMkLst>
        </pc:picChg>
        <pc:picChg chg="add del mod topLvl">
          <ac:chgData name="Nguyen Binh" userId="acf7f2a7-1119-454a-99ee-b7b1d8425230" providerId="ADAL" clId="{7AF9032A-AC4A-481F-B12A-9A9F5B3231C0}" dt="2024-03-04T15:33:38.309" v="5302" actId="478"/>
          <ac:picMkLst>
            <pc:docMk/>
            <pc:sldMk cId="2323625809" sldId="1426"/>
            <ac:picMk id="6" creationId="{3F3B9568-D2D4-C9F6-48D4-FF3E683EBF09}"/>
          </ac:picMkLst>
        </pc:picChg>
        <pc:picChg chg="add mod topLvl">
          <ac:chgData name="Nguyen Binh" userId="acf7f2a7-1119-454a-99ee-b7b1d8425230" providerId="ADAL" clId="{7AF9032A-AC4A-481F-B12A-9A9F5B3231C0}" dt="2024-03-04T15:35:37.223" v="5317" actId="165"/>
          <ac:picMkLst>
            <pc:docMk/>
            <pc:sldMk cId="2323625809" sldId="1426"/>
            <ac:picMk id="8" creationId="{C5889917-4493-223C-9934-C55CBD8F19CB}"/>
          </ac:picMkLst>
        </pc:picChg>
        <pc:picChg chg="add mod topLvl">
          <ac:chgData name="Nguyen Binh" userId="acf7f2a7-1119-454a-99ee-b7b1d8425230" providerId="ADAL" clId="{7AF9032A-AC4A-481F-B12A-9A9F5B3231C0}" dt="2024-03-04T15:35:37.223" v="5317" actId="165"/>
          <ac:picMkLst>
            <pc:docMk/>
            <pc:sldMk cId="2323625809" sldId="1426"/>
            <ac:picMk id="10" creationId="{E6ABCA8F-DA0A-D3B9-8B6E-ABE0D56BC9BC}"/>
          </ac:picMkLst>
        </pc:picChg>
      </pc:sldChg>
      <pc:sldChg chg="addSp delSp modSp new mod modAnim">
        <pc:chgData name="Nguyen Binh" userId="acf7f2a7-1119-454a-99ee-b7b1d8425230" providerId="ADAL" clId="{7AF9032A-AC4A-481F-B12A-9A9F5B3231C0}" dt="2024-03-05T15:05:01.857" v="7427" actId="1076"/>
        <pc:sldMkLst>
          <pc:docMk/>
          <pc:sldMk cId="3133214572" sldId="1427"/>
        </pc:sldMkLst>
        <pc:spChg chg="add mod">
          <ac:chgData name="Nguyen Binh" userId="acf7f2a7-1119-454a-99ee-b7b1d8425230" providerId="ADAL" clId="{7AF9032A-AC4A-481F-B12A-9A9F5B3231C0}" dt="2024-03-05T15:05:01.857" v="7427" actId="1076"/>
          <ac:spMkLst>
            <pc:docMk/>
            <pc:sldMk cId="3133214572" sldId="1427"/>
            <ac:spMk id="2" creationId="{8FC39D56-4C6F-7AC8-4D70-28C40FF86108}"/>
          </ac:spMkLst>
        </pc:spChg>
        <pc:spChg chg="del mod">
          <ac:chgData name="Nguyen Binh" userId="acf7f2a7-1119-454a-99ee-b7b1d8425230" providerId="ADAL" clId="{7AF9032A-AC4A-481F-B12A-9A9F5B3231C0}" dt="2024-03-04T16:08:11.827" v="5325" actId="478"/>
          <ac:spMkLst>
            <pc:docMk/>
            <pc:sldMk cId="3133214572" sldId="1427"/>
            <ac:spMk id="2" creationId="{9B70797D-152D-090B-EF68-E01813875C6D}"/>
          </ac:spMkLst>
        </pc:spChg>
        <pc:spChg chg="mod">
          <ac:chgData name="Nguyen Binh" userId="acf7f2a7-1119-454a-99ee-b7b1d8425230" providerId="ADAL" clId="{7AF9032A-AC4A-481F-B12A-9A9F5B3231C0}" dt="2024-03-04T15:20:35.742" v="5278"/>
          <ac:spMkLst>
            <pc:docMk/>
            <pc:sldMk cId="3133214572" sldId="1427"/>
            <ac:spMk id="3" creationId="{13919E23-23FD-D277-C97E-585234F926E7}"/>
          </ac:spMkLst>
        </pc:spChg>
        <pc:spChg chg="add mod">
          <ac:chgData name="Nguyen Binh" userId="acf7f2a7-1119-454a-99ee-b7b1d8425230" providerId="ADAL" clId="{7AF9032A-AC4A-481F-B12A-9A9F5B3231C0}" dt="2024-03-04T16:10:17.834" v="5354" actId="164"/>
          <ac:spMkLst>
            <pc:docMk/>
            <pc:sldMk cId="3133214572" sldId="1427"/>
            <ac:spMk id="8" creationId="{0CC99D78-62D8-EF34-6389-8A2FBAEDE707}"/>
          </ac:spMkLst>
        </pc:spChg>
        <pc:grpChg chg="add mod">
          <ac:chgData name="Nguyen Binh" userId="acf7f2a7-1119-454a-99ee-b7b1d8425230" providerId="ADAL" clId="{7AF9032A-AC4A-481F-B12A-9A9F5B3231C0}" dt="2024-03-04T16:10:39.903" v="5361" actId="1076"/>
          <ac:grpSpMkLst>
            <pc:docMk/>
            <pc:sldMk cId="3133214572" sldId="1427"/>
            <ac:grpSpMk id="9" creationId="{00E0744E-A435-E8B3-9DBE-E41D1816EA31}"/>
          </ac:grpSpMkLst>
        </pc:grpChg>
        <pc:picChg chg="add mod modCrop">
          <ac:chgData name="Nguyen Binh" userId="acf7f2a7-1119-454a-99ee-b7b1d8425230" providerId="ADAL" clId="{7AF9032A-AC4A-481F-B12A-9A9F5B3231C0}" dt="2024-03-04T16:10:31.976" v="5360" actId="1076"/>
          <ac:picMkLst>
            <pc:docMk/>
            <pc:sldMk cId="3133214572" sldId="1427"/>
            <ac:picMk id="4" creationId="{40FB3C39-769A-5A39-8F83-850DF056E2E4}"/>
          </ac:picMkLst>
        </pc:picChg>
        <pc:picChg chg="add mod">
          <ac:chgData name="Nguyen Binh" userId="acf7f2a7-1119-454a-99ee-b7b1d8425230" providerId="ADAL" clId="{7AF9032A-AC4A-481F-B12A-9A9F5B3231C0}" dt="2024-03-04T16:10:42.159" v="5362" actId="1076"/>
          <ac:picMkLst>
            <pc:docMk/>
            <pc:sldMk cId="3133214572" sldId="1427"/>
            <ac:picMk id="5" creationId="{9CFEDD37-C542-26BA-173F-24076356F83A}"/>
          </ac:picMkLst>
        </pc:picChg>
        <pc:picChg chg="add mod modCrop">
          <ac:chgData name="Nguyen Binh" userId="acf7f2a7-1119-454a-99ee-b7b1d8425230" providerId="ADAL" clId="{7AF9032A-AC4A-481F-B12A-9A9F5B3231C0}" dt="2024-03-04T16:10:53.503" v="5363" actId="14100"/>
          <ac:picMkLst>
            <pc:docMk/>
            <pc:sldMk cId="3133214572" sldId="1427"/>
            <ac:picMk id="6" creationId="{147B06A0-308F-72DC-A1D0-A7FF83D9E36A}"/>
          </ac:picMkLst>
        </pc:picChg>
        <pc:picChg chg="add del mod">
          <ac:chgData name="Nguyen Binh" userId="acf7f2a7-1119-454a-99ee-b7b1d8425230" providerId="ADAL" clId="{7AF9032A-AC4A-481F-B12A-9A9F5B3231C0}" dt="2024-03-04T16:09:17.800" v="5344" actId="478"/>
          <ac:picMkLst>
            <pc:docMk/>
            <pc:sldMk cId="3133214572" sldId="1427"/>
            <ac:picMk id="7" creationId="{28D2C97F-BE67-C6F6-B3BA-E2F088616F50}"/>
          </ac:picMkLst>
        </pc:picChg>
      </pc:sldChg>
      <pc:sldChg chg="addSp delSp modSp new mod">
        <pc:chgData name="Nguyen Binh" userId="acf7f2a7-1119-454a-99ee-b7b1d8425230" providerId="ADAL" clId="{7AF9032A-AC4A-481F-B12A-9A9F5B3231C0}" dt="2024-03-05T08:36:19.610" v="6166" actId="13926"/>
        <pc:sldMkLst>
          <pc:docMk/>
          <pc:sldMk cId="81377500" sldId="1428"/>
        </pc:sldMkLst>
        <pc:spChg chg="del">
          <ac:chgData name="Nguyen Binh" userId="acf7f2a7-1119-454a-99ee-b7b1d8425230" providerId="ADAL" clId="{7AF9032A-AC4A-481F-B12A-9A9F5B3231C0}" dt="2024-03-04T16:11:53.495" v="5365" actId="478"/>
          <ac:spMkLst>
            <pc:docMk/>
            <pc:sldMk cId="81377500" sldId="1428"/>
            <ac:spMk id="2" creationId="{20F4692D-9F6C-0C08-914D-090882DD0654}"/>
          </ac:spMkLst>
        </pc:spChg>
        <pc:spChg chg="mod">
          <ac:chgData name="Nguyen Binh" userId="acf7f2a7-1119-454a-99ee-b7b1d8425230" providerId="ADAL" clId="{7AF9032A-AC4A-481F-B12A-9A9F5B3231C0}" dt="2024-03-04T16:14:44.232" v="5624" actId="20577"/>
          <ac:spMkLst>
            <pc:docMk/>
            <pc:sldMk cId="81377500" sldId="1428"/>
            <ac:spMk id="3" creationId="{F1E1481F-5DFF-2E70-6726-18AE1209A8C6}"/>
          </ac:spMkLst>
        </pc:spChg>
        <pc:spChg chg="add del">
          <ac:chgData name="Nguyen Binh" userId="acf7f2a7-1119-454a-99ee-b7b1d8425230" providerId="ADAL" clId="{7AF9032A-AC4A-481F-B12A-9A9F5B3231C0}" dt="2024-03-04T16:11:54.896" v="5369"/>
          <ac:spMkLst>
            <pc:docMk/>
            <pc:sldMk cId="81377500" sldId="1428"/>
            <ac:spMk id="5" creationId="{BED57492-FB09-F479-420A-83C08A37ABC6}"/>
          </ac:spMkLst>
        </pc:spChg>
        <pc:spChg chg="add mod">
          <ac:chgData name="Nguyen Binh" userId="acf7f2a7-1119-454a-99ee-b7b1d8425230" providerId="ADAL" clId="{7AF9032A-AC4A-481F-B12A-9A9F5B3231C0}" dt="2024-03-05T08:36:19.610" v="6166" actId="13926"/>
          <ac:spMkLst>
            <pc:docMk/>
            <pc:sldMk cId="81377500" sldId="1428"/>
            <ac:spMk id="7" creationId="{865E280E-34F8-E602-2246-1BA906572992}"/>
          </ac:spMkLst>
        </pc:spChg>
      </pc:sldChg>
      <pc:sldChg chg="modSp add mod">
        <pc:chgData name="Nguyen Binh" userId="acf7f2a7-1119-454a-99ee-b7b1d8425230" providerId="ADAL" clId="{7AF9032A-AC4A-481F-B12A-9A9F5B3231C0}" dt="2024-03-06T10:30:46.432" v="8184" actId="14100"/>
        <pc:sldMkLst>
          <pc:docMk/>
          <pc:sldMk cId="643956510" sldId="1429"/>
        </pc:sldMkLst>
        <pc:spChg chg="mod">
          <ac:chgData name="Nguyen Binh" userId="acf7f2a7-1119-454a-99ee-b7b1d8425230" providerId="ADAL" clId="{7AF9032A-AC4A-481F-B12A-9A9F5B3231C0}" dt="2024-03-06T10:30:46.432" v="8184" actId="14100"/>
          <ac:spMkLst>
            <pc:docMk/>
            <pc:sldMk cId="643956510" sldId="1429"/>
            <ac:spMk id="3" creationId="{DF173EFF-B169-5BFD-C3C9-61A4CC01E1AE}"/>
          </ac:spMkLst>
        </pc:spChg>
        <pc:spChg chg="mod">
          <ac:chgData name="Nguyen Binh" userId="acf7f2a7-1119-454a-99ee-b7b1d8425230" providerId="ADAL" clId="{7AF9032A-AC4A-481F-B12A-9A9F5B3231C0}" dt="2024-03-06T10:30:37.756" v="8182" actId="1076"/>
          <ac:spMkLst>
            <pc:docMk/>
            <pc:sldMk cId="643956510" sldId="1429"/>
            <ac:spMk id="6" creationId="{87E63BEB-0076-105F-8D7F-70A5C64CBB94}"/>
          </ac:spMkLst>
        </pc:spChg>
      </pc:sldChg>
      <pc:sldChg chg="modSp add">
        <pc:chgData name="Nguyen Binh" userId="acf7f2a7-1119-454a-99ee-b7b1d8425230" providerId="ADAL" clId="{7AF9032A-AC4A-481F-B12A-9A9F5B3231C0}" dt="2024-03-06T10:29:30.685" v="8159" actId="20577"/>
        <pc:sldMkLst>
          <pc:docMk/>
          <pc:sldMk cId="497625665" sldId="1430"/>
        </pc:sldMkLst>
        <pc:spChg chg="mod">
          <ac:chgData name="Nguyen Binh" userId="acf7f2a7-1119-454a-99ee-b7b1d8425230" providerId="ADAL" clId="{7AF9032A-AC4A-481F-B12A-9A9F5B3231C0}" dt="2024-03-06T10:29:30.685" v="8159" actId="20577"/>
          <ac:spMkLst>
            <pc:docMk/>
            <pc:sldMk cId="497625665" sldId="1430"/>
            <ac:spMk id="2" creationId="{80D9B55A-2EE7-1AE5-E520-52CFDE4162C6}"/>
          </ac:spMkLst>
        </pc:spChg>
      </pc:sldChg>
      <pc:sldChg chg="addSp delSp modSp add del mod modAnim">
        <pc:chgData name="Nguyen Binh" userId="acf7f2a7-1119-454a-99ee-b7b1d8425230" providerId="ADAL" clId="{7AF9032A-AC4A-481F-B12A-9A9F5B3231C0}" dt="2024-03-04T16:39:38.889" v="6140" actId="2696"/>
        <pc:sldMkLst>
          <pc:docMk/>
          <pc:sldMk cId="2500595150" sldId="1430"/>
        </pc:sldMkLst>
        <pc:spChg chg="mod">
          <ac:chgData name="Nguyen Binh" userId="acf7f2a7-1119-454a-99ee-b7b1d8425230" providerId="ADAL" clId="{7AF9032A-AC4A-481F-B12A-9A9F5B3231C0}" dt="2024-03-04T16:35:27.532" v="6089" actId="338"/>
          <ac:spMkLst>
            <pc:docMk/>
            <pc:sldMk cId="2500595150" sldId="1430"/>
            <ac:spMk id="2" creationId="{3FFD75D2-D356-5B65-154F-BCBE7005B1CD}"/>
          </ac:spMkLst>
        </pc:spChg>
        <pc:spChg chg="mod">
          <ac:chgData name="Nguyen Binh" userId="acf7f2a7-1119-454a-99ee-b7b1d8425230" providerId="ADAL" clId="{7AF9032A-AC4A-481F-B12A-9A9F5B3231C0}" dt="2024-03-04T16:35:27.532" v="6089" actId="338"/>
          <ac:spMkLst>
            <pc:docMk/>
            <pc:sldMk cId="2500595150" sldId="1430"/>
            <ac:spMk id="3" creationId="{A27C987B-F390-9635-5DA2-87D8CE241AE1}"/>
          </ac:spMkLst>
        </pc:spChg>
        <pc:spChg chg="mod">
          <ac:chgData name="Nguyen Binh" userId="acf7f2a7-1119-454a-99ee-b7b1d8425230" providerId="ADAL" clId="{7AF9032A-AC4A-481F-B12A-9A9F5B3231C0}" dt="2024-03-04T16:35:27.532" v="6089" actId="338"/>
          <ac:spMkLst>
            <pc:docMk/>
            <pc:sldMk cId="2500595150" sldId="1430"/>
            <ac:spMk id="18" creationId="{52ACE17D-72D8-8DE3-C4A3-2AC85B8BEC6A}"/>
          </ac:spMkLst>
        </pc:spChg>
        <pc:spChg chg="mod">
          <ac:chgData name="Nguyen Binh" userId="acf7f2a7-1119-454a-99ee-b7b1d8425230" providerId="ADAL" clId="{7AF9032A-AC4A-481F-B12A-9A9F5B3231C0}" dt="2024-03-04T16:35:27.532" v="6089" actId="338"/>
          <ac:spMkLst>
            <pc:docMk/>
            <pc:sldMk cId="2500595150" sldId="1430"/>
            <ac:spMk id="19" creationId="{7F134CDD-A276-EBF6-2BDB-9CB5FC21897E}"/>
          </ac:spMkLst>
        </pc:spChg>
        <pc:spChg chg="mod">
          <ac:chgData name="Nguyen Binh" userId="acf7f2a7-1119-454a-99ee-b7b1d8425230" providerId="ADAL" clId="{7AF9032A-AC4A-481F-B12A-9A9F5B3231C0}" dt="2024-03-04T16:35:44.536" v="6093" actId="14100"/>
          <ac:spMkLst>
            <pc:docMk/>
            <pc:sldMk cId="2500595150" sldId="1430"/>
            <ac:spMk id="20" creationId="{32A75EFE-D512-69B6-F9FA-9A5B24881E94}"/>
          </ac:spMkLst>
        </pc:spChg>
        <pc:spChg chg="mod">
          <ac:chgData name="Nguyen Binh" userId="acf7f2a7-1119-454a-99ee-b7b1d8425230" providerId="ADAL" clId="{7AF9032A-AC4A-481F-B12A-9A9F5B3231C0}" dt="2024-03-04T16:35:27.532" v="6089" actId="338"/>
          <ac:spMkLst>
            <pc:docMk/>
            <pc:sldMk cId="2500595150" sldId="1430"/>
            <ac:spMk id="21" creationId="{32F18767-9393-D8EE-1E18-90E45050D0A5}"/>
          </ac:spMkLst>
        </pc:spChg>
        <pc:spChg chg="mod">
          <ac:chgData name="Nguyen Binh" userId="acf7f2a7-1119-454a-99ee-b7b1d8425230" providerId="ADAL" clId="{7AF9032A-AC4A-481F-B12A-9A9F5B3231C0}" dt="2024-03-04T16:35:44.536" v="6093" actId="14100"/>
          <ac:spMkLst>
            <pc:docMk/>
            <pc:sldMk cId="2500595150" sldId="1430"/>
            <ac:spMk id="22" creationId="{20BBA023-CEAB-E53D-5A44-DAC8F877B28A}"/>
          </ac:spMkLst>
        </pc:spChg>
        <pc:spChg chg="mod">
          <ac:chgData name="Nguyen Binh" userId="acf7f2a7-1119-454a-99ee-b7b1d8425230" providerId="ADAL" clId="{7AF9032A-AC4A-481F-B12A-9A9F5B3231C0}" dt="2024-03-04T16:35:27.532" v="6089" actId="338"/>
          <ac:spMkLst>
            <pc:docMk/>
            <pc:sldMk cId="2500595150" sldId="1430"/>
            <ac:spMk id="23" creationId="{4110A640-58FA-292F-C657-4D0486CF019A}"/>
          </ac:spMkLst>
        </pc:spChg>
        <pc:spChg chg="mod">
          <ac:chgData name="Nguyen Binh" userId="acf7f2a7-1119-454a-99ee-b7b1d8425230" providerId="ADAL" clId="{7AF9032A-AC4A-481F-B12A-9A9F5B3231C0}" dt="2024-03-04T16:35:27.532" v="6089" actId="338"/>
          <ac:spMkLst>
            <pc:docMk/>
            <pc:sldMk cId="2500595150" sldId="1430"/>
            <ac:spMk id="24" creationId="{2CFC4C8B-1917-F47C-CAF8-93573B2F2658}"/>
          </ac:spMkLst>
        </pc:spChg>
        <pc:spChg chg="mod">
          <ac:chgData name="Nguyen Binh" userId="acf7f2a7-1119-454a-99ee-b7b1d8425230" providerId="ADAL" clId="{7AF9032A-AC4A-481F-B12A-9A9F5B3231C0}" dt="2024-03-04T16:35:27.532" v="6089" actId="338"/>
          <ac:spMkLst>
            <pc:docMk/>
            <pc:sldMk cId="2500595150" sldId="1430"/>
            <ac:spMk id="25" creationId="{DF286641-3EB0-66B3-8E74-D3D859D9C2AB}"/>
          </ac:spMkLst>
        </pc:spChg>
        <pc:spChg chg="mod">
          <ac:chgData name="Nguyen Binh" userId="acf7f2a7-1119-454a-99ee-b7b1d8425230" providerId="ADAL" clId="{7AF9032A-AC4A-481F-B12A-9A9F5B3231C0}" dt="2024-03-04T16:35:27.532" v="6089" actId="338"/>
          <ac:spMkLst>
            <pc:docMk/>
            <pc:sldMk cId="2500595150" sldId="1430"/>
            <ac:spMk id="26" creationId="{E6B45C48-EECC-20EF-EA80-1DBFD8B97807}"/>
          </ac:spMkLst>
        </pc:spChg>
        <pc:spChg chg="mod">
          <ac:chgData name="Nguyen Binh" userId="acf7f2a7-1119-454a-99ee-b7b1d8425230" providerId="ADAL" clId="{7AF9032A-AC4A-481F-B12A-9A9F5B3231C0}" dt="2024-03-04T16:35:44.536" v="6093" actId="14100"/>
          <ac:spMkLst>
            <pc:docMk/>
            <pc:sldMk cId="2500595150" sldId="1430"/>
            <ac:spMk id="27" creationId="{AF23E7B2-F496-1470-FC63-522C9ED9A926}"/>
          </ac:spMkLst>
        </pc:spChg>
        <pc:spChg chg="mod">
          <ac:chgData name="Nguyen Binh" userId="acf7f2a7-1119-454a-99ee-b7b1d8425230" providerId="ADAL" clId="{7AF9032A-AC4A-481F-B12A-9A9F5B3231C0}" dt="2024-03-04T16:35:27.532" v="6089" actId="338"/>
          <ac:spMkLst>
            <pc:docMk/>
            <pc:sldMk cId="2500595150" sldId="1430"/>
            <ac:spMk id="28" creationId="{C899B870-BEBF-8F6B-CFF3-756E587A2458}"/>
          </ac:spMkLst>
        </pc:spChg>
        <pc:spChg chg="mod">
          <ac:chgData name="Nguyen Binh" userId="acf7f2a7-1119-454a-99ee-b7b1d8425230" providerId="ADAL" clId="{7AF9032A-AC4A-481F-B12A-9A9F5B3231C0}" dt="2024-03-04T16:35:44.536" v="6093" actId="14100"/>
          <ac:spMkLst>
            <pc:docMk/>
            <pc:sldMk cId="2500595150" sldId="1430"/>
            <ac:spMk id="29" creationId="{062B0959-1C43-5D87-5F57-254D84C49444}"/>
          </ac:spMkLst>
        </pc:spChg>
        <pc:spChg chg="mod">
          <ac:chgData name="Nguyen Binh" userId="acf7f2a7-1119-454a-99ee-b7b1d8425230" providerId="ADAL" clId="{7AF9032A-AC4A-481F-B12A-9A9F5B3231C0}" dt="2024-03-04T16:35:44.536" v="6093" actId="14100"/>
          <ac:spMkLst>
            <pc:docMk/>
            <pc:sldMk cId="2500595150" sldId="1430"/>
            <ac:spMk id="30" creationId="{12106759-2E6B-FE18-BD77-0F4F9817A5C7}"/>
          </ac:spMkLst>
        </pc:spChg>
        <pc:spChg chg="mod">
          <ac:chgData name="Nguyen Binh" userId="acf7f2a7-1119-454a-99ee-b7b1d8425230" providerId="ADAL" clId="{7AF9032A-AC4A-481F-B12A-9A9F5B3231C0}" dt="2024-03-04T16:35:44.536" v="6093" actId="14100"/>
          <ac:spMkLst>
            <pc:docMk/>
            <pc:sldMk cId="2500595150" sldId="1430"/>
            <ac:spMk id="31" creationId="{D4B75C4E-136B-7BB2-38FA-A0DF0652FF97}"/>
          </ac:spMkLst>
        </pc:spChg>
        <pc:spChg chg="mod">
          <ac:chgData name="Nguyen Binh" userId="acf7f2a7-1119-454a-99ee-b7b1d8425230" providerId="ADAL" clId="{7AF9032A-AC4A-481F-B12A-9A9F5B3231C0}" dt="2024-03-04T16:35:44.536" v="6093" actId="14100"/>
          <ac:spMkLst>
            <pc:docMk/>
            <pc:sldMk cId="2500595150" sldId="1430"/>
            <ac:spMk id="32" creationId="{3789F59C-DE7B-974F-06C1-CAB0D81D16D3}"/>
          </ac:spMkLst>
        </pc:spChg>
        <pc:spChg chg="mod">
          <ac:chgData name="Nguyen Binh" userId="acf7f2a7-1119-454a-99ee-b7b1d8425230" providerId="ADAL" clId="{7AF9032A-AC4A-481F-B12A-9A9F5B3231C0}" dt="2024-03-04T16:35:44.536" v="6093" actId="14100"/>
          <ac:spMkLst>
            <pc:docMk/>
            <pc:sldMk cId="2500595150" sldId="1430"/>
            <ac:spMk id="33" creationId="{28381EFF-E3A4-272A-B26A-E4B07FBE7999}"/>
          </ac:spMkLst>
        </pc:spChg>
        <pc:spChg chg="mod">
          <ac:chgData name="Nguyen Binh" userId="acf7f2a7-1119-454a-99ee-b7b1d8425230" providerId="ADAL" clId="{7AF9032A-AC4A-481F-B12A-9A9F5B3231C0}" dt="2024-03-04T16:35:44.536" v="6093" actId="14100"/>
          <ac:spMkLst>
            <pc:docMk/>
            <pc:sldMk cId="2500595150" sldId="1430"/>
            <ac:spMk id="34" creationId="{43428784-F5CC-53D1-F586-F54F925BED13}"/>
          </ac:spMkLst>
        </pc:spChg>
        <pc:spChg chg="mod">
          <ac:chgData name="Nguyen Binh" userId="acf7f2a7-1119-454a-99ee-b7b1d8425230" providerId="ADAL" clId="{7AF9032A-AC4A-481F-B12A-9A9F5B3231C0}" dt="2024-03-04T16:35:44.536" v="6093" actId="14100"/>
          <ac:spMkLst>
            <pc:docMk/>
            <pc:sldMk cId="2500595150" sldId="1430"/>
            <ac:spMk id="35" creationId="{208DEDB9-2177-F049-B7D8-B2C18BBBDE02}"/>
          </ac:spMkLst>
        </pc:spChg>
        <pc:spChg chg="mod">
          <ac:chgData name="Nguyen Binh" userId="acf7f2a7-1119-454a-99ee-b7b1d8425230" providerId="ADAL" clId="{7AF9032A-AC4A-481F-B12A-9A9F5B3231C0}" dt="2024-03-04T16:35:44.536" v="6093" actId="14100"/>
          <ac:spMkLst>
            <pc:docMk/>
            <pc:sldMk cId="2500595150" sldId="1430"/>
            <ac:spMk id="36" creationId="{70795F56-6F50-938A-81FE-644A10BFB9E9}"/>
          </ac:spMkLst>
        </pc:spChg>
        <pc:spChg chg="mod">
          <ac:chgData name="Nguyen Binh" userId="acf7f2a7-1119-454a-99ee-b7b1d8425230" providerId="ADAL" clId="{7AF9032A-AC4A-481F-B12A-9A9F5B3231C0}" dt="2024-03-04T16:35:44.536" v="6093" actId="14100"/>
          <ac:spMkLst>
            <pc:docMk/>
            <pc:sldMk cId="2500595150" sldId="1430"/>
            <ac:spMk id="37" creationId="{FCEEDFF4-F302-FD69-51CA-F3EFB78B99B0}"/>
          </ac:spMkLst>
        </pc:spChg>
        <pc:spChg chg="mod">
          <ac:chgData name="Nguyen Binh" userId="acf7f2a7-1119-454a-99ee-b7b1d8425230" providerId="ADAL" clId="{7AF9032A-AC4A-481F-B12A-9A9F5B3231C0}" dt="2024-03-04T16:35:44.536" v="6093" actId="14100"/>
          <ac:spMkLst>
            <pc:docMk/>
            <pc:sldMk cId="2500595150" sldId="1430"/>
            <ac:spMk id="38" creationId="{F331E068-2670-F3CE-7B25-5DE36F26858C}"/>
          </ac:spMkLst>
        </pc:spChg>
        <pc:spChg chg="mod">
          <ac:chgData name="Nguyen Binh" userId="acf7f2a7-1119-454a-99ee-b7b1d8425230" providerId="ADAL" clId="{7AF9032A-AC4A-481F-B12A-9A9F5B3231C0}" dt="2024-03-04T16:35:44.536" v="6093" actId="14100"/>
          <ac:spMkLst>
            <pc:docMk/>
            <pc:sldMk cId="2500595150" sldId="1430"/>
            <ac:spMk id="39" creationId="{B4860A68-831B-D48F-7FF8-6A3F5549EC7F}"/>
          </ac:spMkLst>
        </pc:spChg>
        <pc:spChg chg="mod">
          <ac:chgData name="Nguyen Binh" userId="acf7f2a7-1119-454a-99ee-b7b1d8425230" providerId="ADAL" clId="{7AF9032A-AC4A-481F-B12A-9A9F5B3231C0}" dt="2024-03-04T16:35:44.536" v="6093" actId="14100"/>
          <ac:spMkLst>
            <pc:docMk/>
            <pc:sldMk cId="2500595150" sldId="1430"/>
            <ac:spMk id="40" creationId="{B76705F7-696E-7F6F-1F83-CCAF20859C3F}"/>
          </ac:spMkLst>
        </pc:spChg>
        <pc:spChg chg="mod">
          <ac:chgData name="Nguyen Binh" userId="acf7f2a7-1119-454a-99ee-b7b1d8425230" providerId="ADAL" clId="{7AF9032A-AC4A-481F-B12A-9A9F5B3231C0}" dt="2024-03-04T16:35:44.536" v="6093" actId="14100"/>
          <ac:spMkLst>
            <pc:docMk/>
            <pc:sldMk cId="2500595150" sldId="1430"/>
            <ac:spMk id="41" creationId="{6537EA96-6E81-7E62-14C6-CF58052B7A04}"/>
          </ac:spMkLst>
        </pc:spChg>
        <pc:spChg chg="mod">
          <ac:chgData name="Nguyen Binh" userId="acf7f2a7-1119-454a-99ee-b7b1d8425230" providerId="ADAL" clId="{7AF9032A-AC4A-481F-B12A-9A9F5B3231C0}" dt="2024-03-04T16:35:44.536" v="6093" actId="14100"/>
          <ac:spMkLst>
            <pc:docMk/>
            <pc:sldMk cId="2500595150" sldId="1430"/>
            <ac:spMk id="42" creationId="{62B49499-C18B-ED87-EC32-A79EA60E5AF3}"/>
          </ac:spMkLst>
        </pc:spChg>
        <pc:spChg chg="mod">
          <ac:chgData name="Nguyen Binh" userId="acf7f2a7-1119-454a-99ee-b7b1d8425230" providerId="ADAL" clId="{7AF9032A-AC4A-481F-B12A-9A9F5B3231C0}" dt="2024-03-04T16:35:44.536" v="6093" actId="14100"/>
          <ac:spMkLst>
            <pc:docMk/>
            <pc:sldMk cId="2500595150" sldId="1430"/>
            <ac:spMk id="43" creationId="{C50DAB60-F635-E45B-EFA6-EAB5A68B0BF5}"/>
          </ac:spMkLst>
        </pc:spChg>
        <pc:spChg chg="mod">
          <ac:chgData name="Nguyen Binh" userId="acf7f2a7-1119-454a-99ee-b7b1d8425230" providerId="ADAL" clId="{7AF9032A-AC4A-481F-B12A-9A9F5B3231C0}" dt="2024-03-04T16:35:44.536" v="6093" actId="14100"/>
          <ac:spMkLst>
            <pc:docMk/>
            <pc:sldMk cId="2500595150" sldId="1430"/>
            <ac:spMk id="44" creationId="{5B8F2FAD-54F8-64E3-95A4-A83918DA391B}"/>
          </ac:spMkLst>
        </pc:spChg>
        <pc:spChg chg="mod">
          <ac:chgData name="Nguyen Binh" userId="acf7f2a7-1119-454a-99ee-b7b1d8425230" providerId="ADAL" clId="{7AF9032A-AC4A-481F-B12A-9A9F5B3231C0}" dt="2024-03-04T16:35:44.536" v="6093" actId="14100"/>
          <ac:spMkLst>
            <pc:docMk/>
            <pc:sldMk cId="2500595150" sldId="1430"/>
            <ac:spMk id="45" creationId="{DEC25893-4E8E-D529-895E-28908EA3B814}"/>
          </ac:spMkLst>
        </pc:spChg>
        <pc:spChg chg="mod">
          <ac:chgData name="Nguyen Binh" userId="acf7f2a7-1119-454a-99ee-b7b1d8425230" providerId="ADAL" clId="{7AF9032A-AC4A-481F-B12A-9A9F5B3231C0}" dt="2024-03-04T16:35:44.536" v="6093" actId="14100"/>
          <ac:spMkLst>
            <pc:docMk/>
            <pc:sldMk cId="2500595150" sldId="1430"/>
            <ac:spMk id="46" creationId="{94B002CB-4257-27EB-7FB1-4408F51A72DD}"/>
          </ac:spMkLst>
        </pc:spChg>
        <pc:spChg chg="mod">
          <ac:chgData name="Nguyen Binh" userId="acf7f2a7-1119-454a-99ee-b7b1d8425230" providerId="ADAL" clId="{7AF9032A-AC4A-481F-B12A-9A9F5B3231C0}" dt="2024-03-04T16:35:44.536" v="6093" actId="14100"/>
          <ac:spMkLst>
            <pc:docMk/>
            <pc:sldMk cId="2500595150" sldId="1430"/>
            <ac:spMk id="47" creationId="{29EB297E-C1C1-28C5-5A66-1BF5F4DC2EE4}"/>
          </ac:spMkLst>
        </pc:spChg>
        <pc:spChg chg="mod">
          <ac:chgData name="Nguyen Binh" userId="acf7f2a7-1119-454a-99ee-b7b1d8425230" providerId="ADAL" clId="{7AF9032A-AC4A-481F-B12A-9A9F5B3231C0}" dt="2024-03-04T16:35:44.536" v="6093" actId="14100"/>
          <ac:spMkLst>
            <pc:docMk/>
            <pc:sldMk cId="2500595150" sldId="1430"/>
            <ac:spMk id="48" creationId="{95B96DC8-71BC-A638-4F9C-6AEB64D4D659}"/>
          </ac:spMkLst>
        </pc:spChg>
        <pc:spChg chg="mod">
          <ac:chgData name="Nguyen Binh" userId="acf7f2a7-1119-454a-99ee-b7b1d8425230" providerId="ADAL" clId="{7AF9032A-AC4A-481F-B12A-9A9F5B3231C0}" dt="2024-03-04T16:35:44.536" v="6093" actId="14100"/>
          <ac:spMkLst>
            <pc:docMk/>
            <pc:sldMk cId="2500595150" sldId="1430"/>
            <ac:spMk id="49" creationId="{42958EF8-534E-F10A-9057-3EB3855FD4DB}"/>
          </ac:spMkLst>
        </pc:spChg>
        <pc:spChg chg="mod">
          <ac:chgData name="Nguyen Binh" userId="acf7f2a7-1119-454a-99ee-b7b1d8425230" providerId="ADAL" clId="{7AF9032A-AC4A-481F-B12A-9A9F5B3231C0}" dt="2024-03-04T16:35:44.536" v="6093" actId="14100"/>
          <ac:spMkLst>
            <pc:docMk/>
            <pc:sldMk cId="2500595150" sldId="1430"/>
            <ac:spMk id="50" creationId="{F4EA7F60-5601-42BB-E2FD-9DD4D3C21713}"/>
          </ac:spMkLst>
        </pc:spChg>
        <pc:spChg chg="mod">
          <ac:chgData name="Nguyen Binh" userId="acf7f2a7-1119-454a-99ee-b7b1d8425230" providerId="ADAL" clId="{7AF9032A-AC4A-481F-B12A-9A9F5B3231C0}" dt="2024-03-04T16:35:44.536" v="6093" actId="14100"/>
          <ac:spMkLst>
            <pc:docMk/>
            <pc:sldMk cId="2500595150" sldId="1430"/>
            <ac:spMk id="51" creationId="{12DC2FFF-8E03-6956-4F48-A1D5924EC2E9}"/>
          </ac:spMkLst>
        </pc:spChg>
        <pc:spChg chg="mod">
          <ac:chgData name="Nguyen Binh" userId="acf7f2a7-1119-454a-99ee-b7b1d8425230" providerId="ADAL" clId="{7AF9032A-AC4A-481F-B12A-9A9F5B3231C0}" dt="2024-03-04T16:35:44.536" v="6093" actId="14100"/>
          <ac:spMkLst>
            <pc:docMk/>
            <pc:sldMk cId="2500595150" sldId="1430"/>
            <ac:spMk id="52" creationId="{E5226606-0A0C-3A80-8EAE-93294E2491EB}"/>
          </ac:spMkLst>
        </pc:spChg>
        <pc:spChg chg="mod">
          <ac:chgData name="Nguyen Binh" userId="acf7f2a7-1119-454a-99ee-b7b1d8425230" providerId="ADAL" clId="{7AF9032A-AC4A-481F-B12A-9A9F5B3231C0}" dt="2024-03-04T16:35:44.536" v="6093" actId="14100"/>
          <ac:spMkLst>
            <pc:docMk/>
            <pc:sldMk cId="2500595150" sldId="1430"/>
            <ac:spMk id="53" creationId="{1ADE935E-D743-AA73-7217-3860B25FD98D}"/>
          </ac:spMkLst>
        </pc:spChg>
        <pc:spChg chg="mod">
          <ac:chgData name="Nguyen Binh" userId="acf7f2a7-1119-454a-99ee-b7b1d8425230" providerId="ADAL" clId="{7AF9032A-AC4A-481F-B12A-9A9F5B3231C0}" dt="2024-03-04T16:35:44.536" v="6093" actId="14100"/>
          <ac:spMkLst>
            <pc:docMk/>
            <pc:sldMk cId="2500595150" sldId="1430"/>
            <ac:spMk id="54" creationId="{089A9F9D-89F9-C3B8-B319-2A41B50CF5B0}"/>
          </ac:spMkLst>
        </pc:spChg>
        <pc:spChg chg="mod">
          <ac:chgData name="Nguyen Binh" userId="acf7f2a7-1119-454a-99ee-b7b1d8425230" providerId="ADAL" clId="{7AF9032A-AC4A-481F-B12A-9A9F5B3231C0}" dt="2024-03-04T16:35:44.536" v="6093" actId="14100"/>
          <ac:spMkLst>
            <pc:docMk/>
            <pc:sldMk cId="2500595150" sldId="1430"/>
            <ac:spMk id="55" creationId="{083D5283-98DF-4ADF-08C2-BBB614EF01F8}"/>
          </ac:spMkLst>
        </pc:spChg>
        <pc:spChg chg="mod">
          <ac:chgData name="Nguyen Binh" userId="acf7f2a7-1119-454a-99ee-b7b1d8425230" providerId="ADAL" clId="{7AF9032A-AC4A-481F-B12A-9A9F5B3231C0}" dt="2024-03-04T16:35:44.536" v="6093" actId="14100"/>
          <ac:spMkLst>
            <pc:docMk/>
            <pc:sldMk cId="2500595150" sldId="1430"/>
            <ac:spMk id="56" creationId="{6A2DF91C-B551-28A8-E783-933764D2276B}"/>
          </ac:spMkLst>
        </pc:spChg>
        <pc:spChg chg="mod">
          <ac:chgData name="Nguyen Binh" userId="acf7f2a7-1119-454a-99ee-b7b1d8425230" providerId="ADAL" clId="{7AF9032A-AC4A-481F-B12A-9A9F5B3231C0}" dt="2024-03-04T16:35:44.536" v="6093" actId="14100"/>
          <ac:spMkLst>
            <pc:docMk/>
            <pc:sldMk cId="2500595150" sldId="1430"/>
            <ac:spMk id="57" creationId="{8D0D2F01-CF60-FCD4-4462-BA07C549BBC4}"/>
          </ac:spMkLst>
        </pc:spChg>
        <pc:spChg chg="mod">
          <ac:chgData name="Nguyen Binh" userId="acf7f2a7-1119-454a-99ee-b7b1d8425230" providerId="ADAL" clId="{7AF9032A-AC4A-481F-B12A-9A9F5B3231C0}" dt="2024-03-04T16:35:44.536" v="6093" actId="14100"/>
          <ac:spMkLst>
            <pc:docMk/>
            <pc:sldMk cId="2500595150" sldId="1430"/>
            <ac:spMk id="58" creationId="{31480FA2-EFFF-301A-6494-0C9CD8163968}"/>
          </ac:spMkLst>
        </pc:spChg>
        <pc:spChg chg="mod">
          <ac:chgData name="Nguyen Binh" userId="acf7f2a7-1119-454a-99ee-b7b1d8425230" providerId="ADAL" clId="{7AF9032A-AC4A-481F-B12A-9A9F5B3231C0}" dt="2024-03-04T16:35:44.536" v="6093" actId="14100"/>
          <ac:spMkLst>
            <pc:docMk/>
            <pc:sldMk cId="2500595150" sldId="1430"/>
            <ac:spMk id="59" creationId="{AAF5B486-D46F-C483-2F03-E409E6ADF5E5}"/>
          </ac:spMkLst>
        </pc:spChg>
        <pc:spChg chg="mod">
          <ac:chgData name="Nguyen Binh" userId="acf7f2a7-1119-454a-99ee-b7b1d8425230" providerId="ADAL" clId="{7AF9032A-AC4A-481F-B12A-9A9F5B3231C0}" dt="2024-03-04T16:35:44.536" v="6093" actId="14100"/>
          <ac:spMkLst>
            <pc:docMk/>
            <pc:sldMk cId="2500595150" sldId="1430"/>
            <ac:spMk id="60" creationId="{04901119-B997-72DC-E3A4-9138153F0D92}"/>
          </ac:spMkLst>
        </pc:spChg>
        <pc:spChg chg="mod">
          <ac:chgData name="Nguyen Binh" userId="acf7f2a7-1119-454a-99ee-b7b1d8425230" providerId="ADAL" clId="{7AF9032A-AC4A-481F-B12A-9A9F5B3231C0}" dt="2024-03-04T16:35:44.536" v="6093" actId="14100"/>
          <ac:spMkLst>
            <pc:docMk/>
            <pc:sldMk cId="2500595150" sldId="1430"/>
            <ac:spMk id="61" creationId="{B26B3CA9-09FC-D1F4-DFDF-615D8270B736}"/>
          </ac:spMkLst>
        </pc:spChg>
        <pc:spChg chg="mod">
          <ac:chgData name="Nguyen Binh" userId="acf7f2a7-1119-454a-99ee-b7b1d8425230" providerId="ADAL" clId="{7AF9032A-AC4A-481F-B12A-9A9F5B3231C0}" dt="2024-03-04T16:35:44.536" v="6093" actId="14100"/>
          <ac:spMkLst>
            <pc:docMk/>
            <pc:sldMk cId="2500595150" sldId="1430"/>
            <ac:spMk id="62" creationId="{CBC3B0D4-A1CA-5C83-0A11-C4219FBF88F9}"/>
          </ac:spMkLst>
        </pc:spChg>
        <pc:spChg chg="mod">
          <ac:chgData name="Nguyen Binh" userId="acf7f2a7-1119-454a-99ee-b7b1d8425230" providerId="ADAL" clId="{7AF9032A-AC4A-481F-B12A-9A9F5B3231C0}" dt="2024-03-04T16:35:44.536" v="6093" actId="14100"/>
          <ac:spMkLst>
            <pc:docMk/>
            <pc:sldMk cId="2500595150" sldId="1430"/>
            <ac:spMk id="63" creationId="{AA542D96-3617-1C18-6584-50BD53B9B73C}"/>
          </ac:spMkLst>
        </pc:spChg>
        <pc:spChg chg="mod">
          <ac:chgData name="Nguyen Binh" userId="acf7f2a7-1119-454a-99ee-b7b1d8425230" providerId="ADAL" clId="{7AF9032A-AC4A-481F-B12A-9A9F5B3231C0}" dt="2024-03-04T16:35:44.536" v="6093" actId="14100"/>
          <ac:spMkLst>
            <pc:docMk/>
            <pc:sldMk cId="2500595150" sldId="1430"/>
            <ac:spMk id="6144" creationId="{F8D31E94-7ACD-519A-D399-389E43066032}"/>
          </ac:spMkLst>
        </pc:spChg>
        <pc:spChg chg="mod">
          <ac:chgData name="Nguyen Binh" userId="acf7f2a7-1119-454a-99ee-b7b1d8425230" providerId="ADAL" clId="{7AF9032A-AC4A-481F-B12A-9A9F5B3231C0}" dt="2024-03-04T16:35:44.536" v="6093" actId="14100"/>
          <ac:spMkLst>
            <pc:docMk/>
            <pc:sldMk cId="2500595150" sldId="1430"/>
            <ac:spMk id="6145" creationId="{C0EE8BC1-693A-201D-E35B-7A347216EAB9}"/>
          </ac:spMkLst>
        </pc:spChg>
        <pc:spChg chg="mod">
          <ac:chgData name="Nguyen Binh" userId="acf7f2a7-1119-454a-99ee-b7b1d8425230" providerId="ADAL" clId="{7AF9032A-AC4A-481F-B12A-9A9F5B3231C0}" dt="2024-03-04T16:35:44.536" v="6093" actId="14100"/>
          <ac:spMkLst>
            <pc:docMk/>
            <pc:sldMk cId="2500595150" sldId="1430"/>
            <ac:spMk id="6146" creationId="{0A521CF2-C6F3-E047-B4EF-7F6CB17AFBC6}"/>
          </ac:spMkLst>
        </pc:spChg>
        <pc:spChg chg="mod">
          <ac:chgData name="Nguyen Binh" userId="acf7f2a7-1119-454a-99ee-b7b1d8425230" providerId="ADAL" clId="{7AF9032A-AC4A-481F-B12A-9A9F5B3231C0}" dt="2024-03-04T16:35:44.536" v="6093" actId="14100"/>
          <ac:spMkLst>
            <pc:docMk/>
            <pc:sldMk cId="2500595150" sldId="1430"/>
            <ac:spMk id="6147" creationId="{D4252CFF-2BAA-AFE7-F6F7-223A6242AA81}"/>
          </ac:spMkLst>
        </pc:spChg>
        <pc:spChg chg="mod">
          <ac:chgData name="Nguyen Binh" userId="acf7f2a7-1119-454a-99ee-b7b1d8425230" providerId="ADAL" clId="{7AF9032A-AC4A-481F-B12A-9A9F5B3231C0}" dt="2024-03-04T16:35:44.536" v="6093" actId="14100"/>
          <ac:spMkLst>
            <pc:docMk/>
            <pc:sldMk cId="2500595150" sldId="1430"/>
            <ac:spMk id="6148" creationId="{CBFB6057-43CE-DFAD-6967-6C6949D3438B}"/>
          </ac:spMkLst>
        </pc:spChg>
        <pc:spChg chg="mod">
          <ac:chgData name="Nguyen Binh" userId="acf7f2a7-1119-454a-99ee-b7b1d8425230" providerId="ADAL" clId="{7AF9032A-AC4A-481F-B12A-9A9F5B3231C0}" dt="2024-03-04T16:35:44.536" v="6093" actId="14100"/>
          <ac:spMkLst>
            <pc:docMk/>
            <pc:sldMk cId="2500595150" sldId="1430"/>
            <ac:spMk id="6149" creationId="{E20FD298-7AF6-5B73-BA7A-549B9E6D32C3}"/>
          </ac:spMkLst>
        </pc:spChg>
        <pc:spChg chg="mod">
          <ac:chgData name="Nguyen Binh" userId="acf7f2a7-1119-454a-99ee-b7b1d8425230" providerId="ADAL" clId="{7AF9032A-AC4A-481F-B12A-9A9F5B3231C0}" dt="2024-03-04T16:35:44.536" v="6093" actId="14100"/>
          <ac:spMkLst>
            <pc:docMk/>
            <pc:sldMk cId="2500595150" sldId="1430"/>
            <ac:spMk id="6150" creationId="{7D42BB4A-5113-9FFC-14C3-D53C17734E54}"/>
          </ac:spMkLst>
        </pc:spChg>
        <pc:spChg chg="mod">
          <ac:chgData name="Nguyen Binh" userId="acf7f2a7-1119-454a-99ee-b7b1d8425230" providerId="ADAL" clId="{7AF9032A-AC4A-481F-B12A-9A9F5B3231C0}" dt="2024-03-04T16:35:44.536" v="6093" actId="14100"/>
          <ac:spMkLst>
            <pc:docMk/>
            <pc:sldMk cId="2500595150" sldId="1430"/>
            <ac:spMk id="6151" creationId="{E5A7C654-4333-BA89-EC11-D4A31EBA899A}"/>
          </ac:spMkLst>
        </pc:spChg>
        <pc:spChg chg="mod">
          <ac:chgData name="Nguyen Binh" userId="acf7f2a7-1119-454a-99ee-b7b1d8425230" providerId="ADAL" clId="{7AF9032A-AC4A-481F-B12A-9A9F5B3231C0}" dt="2024-03-04T16:35:44.536" v="6093" actId="14100"/>
          <ac:spMkLst>
            <pc:docMk/>
            <pc:sldMk cId="2500595150" sldId="1430"/>
            <ac:spMk id="6152" creationId="{26EB4F7C-8FF8-19DE-B073-8B4F70358467}"/>
          </ac:spMkLst>
        </pc:spChg>
        <pc:spChg chg="mod">
          <ac:chgData name="Nguyen Binh" userId="acf7f2a7-1119-454a-99ee-b7b1d8425230" providerId="ADAL" clId="{7AF9032A-AC4A-481F-B12A-9A9F5B3231C0}" dt="2024-03-04T16:35:44.536" v="6093" actId="14100"/>
          <ac:spMkLst>
            <pc:docMk/>
            <pc:sldMk cId="2500595150" sldId="1430"/>
            <ac:spMk id="6153" creationId="{50433FAF-37FD-8783-BCF4-7E688BC2A26F}"/>
          </ac:spMkLst>
        </pc:spChg>
        <pc:spChg chg="mod">
          <ac:chgData name="Nguyen Binh" userId="acf7f2a7-1119-454a-99ee-b7b1d8425230" providerId="ADAL" clId="{7AF9032A-AC4A-481F-B12A-9A9F5B3231C0}" dt="2024-03-04T16:35:44.536" v="6093" actId="14100"/>
          <ac:spMkLst>
            <pc:docMk/>
            <pc:sldMk cId="2500595150" sldId="1430"/>
            <ac:spMk id="6154" creationId="{8D08BEDB-466A-DB3B-9E8B-0CE1E65670F2}"/>
          </ac:spMkLst>
        </pc:spChg>
        <pc:spChg chg="mod">
          <ac:chgData name="Nguyen Binh" userId="acf7f2a7-1119-454a-99ee-b7b1d8425230" providerId="ADAL" clId="{7AF9032A-AC4A-481F-B12A-9A9F5B3231C0}" dt="2024-03-04T16:35:44.536" v="6093" actId="14100"/>
          <ac:spMkLst>
            <pc:docMk/>
            <pc:sldMk cId="2500595150" sldId="1430"/>
            <ac:spMk id="6155" creationId="{3AE4E40D-DC98-75CE-4F66-5D24A54DC61A}"/>
          </ac:spMkLst>
        </pc:spChg>
        <pc:spChg chg="mod">
          <ac:chgData name="Nguyen Binh" userId="acf7f2a7-1119-454a-99ee-b7b1d8425230" providerId="ADAL" clId="{7AF9032A-AC4A-481F-B12A-9A9F5B3231C0}" dt="2024-03-04T16:35:44.536" v="6093" actId="14100"/>
          <ac:spMkLst>
            <pc:docMk/>
            <pc:sldMk cId="2500595150" sldId="1430"/>
            <ac:spMk id="6156" creationId="{B09B819C-3423-7D4F-A0E9-EF420E6F8E96}"/>
          </ac:spMkLst>
        </pc:spChg>
        <pc:spChg chg="mod">
          <ac:chgData name="Nguyen Binh" userId="acf7f2a7-1119-454a-99ee-b7b1d8425230" providerId="ADAL" clId="{7AF9032A-AC4A-481F-B12A-9A9F5B3231C0}" dt="2024-03-04T16:35:44.536" v="6093" actId="14100"/>
          <ac:spMkLst>
            <pc:docMk/>
            <pc:sldMk cId="2500595150" sldId="1430"/>
            <ac:spMk id="6157" creationId="{A0BA9E2F-C6DA-8242-1D77-5CD2A1EB6C9B}"/>
          </ac:spMkLst>
        </pc:spChg>
        <pc:spChg chg="mod">
          <ac:chgData name="Nguyen Binh" userId="acf7f2a7-1119-454a-99ee-b7b1d8425230" providerId="ADAL" clId="{7AF9032A-AC4A-481F-B12A-9A9F5B3231C0}" dt="2024-03-04T16:35:44.536" v="6093" actId="14100"/>
          <ac:spMkLst>
            <pc:docMk/>
            <pc:sldMk cId="2500595150" sldId="1430"/>
            <ac:spMk id="6158" creationId="{2936D53A-75E2-E31D-D4D1-A466B9B24CB4}"/>
          </ac:spMkLst>
        </pc:spChg>
        <pc:spChg chg="mod">
          <ac:chgData name="Nguyen Binh" userId="acf7f2a7-1119-454a-99ee-b7b1d8425230" providerId="ADAL" clId="{7AF9032A-AC4A-481F-B12A-9A9F5B3231C0}" dt="2024-03-04T16:35:44.536" v="6093" actId="14100"/>
          <ac:spMkLst>
            <pc:docMk/>
            <pc:sldMk cId="2500595150" sldId="1430"/>
            <ac:spMk id="6159" creationId="{6E3BEDEB-B371-79F1-06FF-0D72C15DD5A4}"/>
          </ac:spMkLst>
        </pc:spChg>
        <pc:spChg chg="mod">
          <ac:chgData name="Nguyen Binh" userId="acf7f2a7-1119-454a-99ee-b7b1d8425230" providerId="ADAL" clId="{7AF9032A-AC4A-481F-B12A-9A9F5B3231C0}" dt="2024-03-04T16:35:44.536" v="6093" actId="14100"/>
          <ac:spMkLst>
            <pc:docMk/>
            <pc:sldMk cId="2500595150" sldId="1430"/>
            <ac:spMk id="6160" creationId="{FC7B076F-CB13-AF8F-C5A7-CD84D1EDCD24}"/>
          </ac:spMkLst>
        </pc:spChg>
        <pc:spChg chg="mod">
          <ac:chgData name="Nguyen Binh" userId="acf7f2a7-1119-454a-99ee-b7b1d8425230" providerId="ADAL" clId="{7AF9032A-AC4A-481F-B12A-9A9F5B3231C0}" dt="2024-03-04T16:35:44.536" v="6093" actId="14100"/>
          <ac:spMkLst>
            <pc:docMk/>
            <pc:sldMk cId="2500595150" sldId="1430"/>
            <ac:spMk id="6161" creationId="{17947133-9EAC-139F-3534-B6BD4C064747}"/>
          </ac:spMkLst>
        </pc:spChg>
        <pc:spChg chg="mod">
          <ac:chgData name="Nguyen Binh" userId="acf7f2a7-1119-454a-99ee-b7b1d8425230" providerId="ADAL" clId="{7AF9032A-AC4A-481F-B12A-9A9F5B3231C0}" dt="2024-03-04T16:35:44.536" v="6093" actId="14100"/>
          <ac:spMkLst>
            <pc:docMk/>
            <pc:sldMk cId="2500595150" sldId="1430"/>
            <ac:spMk id="6162" creationId="{528FF5D3-7920-7671-66C4-B944CA346693}"/>
          </ac:spMkLst>
        </pc:spChg>
        <pc:spChg chg="mod">
          <ac:chgData name="Nguyen Binh" userId="acf7f2a7-1119-454a-99ee-b7b1d8425230" providerId="ADAL" clId="{7AF9032A-AC4A-481F-B12A-9A9F5B3231C0}" dt="2024-03-04T16:35:44.536" v="6093" actId="14100"/>
          <ac:spMkLst>
            <pc:docMk/>
            <pc:sldMk cId="2500595150" sldId="1430"/>
            <ac:spMk id="6163" creationId="{0B3358EF-5608-29BE-C9A3-F08D8903482C}"/>
          </ac:spMkLst>
        </pc:spChg>
        <pc:spChg chg="mod">
          <ac:chgData name="Nguyen Binh" userId="acf7f2a7-1119-454a-99ee-b7b1d8425230" providerId="ADAL" clId="{7AF9032A-AC4A-481F-B12A-9A9F5B3231C0}" dt="2024-03-04T16:35:44.536" v="6093" actId="14100"/>
          <ac:spMkLst>
            <pc:docMk/>
            <pc:sldMk cId="2500595150" sldId="1430"/>
            <ac:spMk id="6164" creationId="{048620DD-FC71-5B36-93EC-DC11635A8994}"/>
          </ac:spMkLst>
        </pc:spChg>
        <pc:spChg chg="mod">
          <ac:chgData name="Nguyen Binh" userId="acf7f2a7-1119-454a-99ee-b7b1d8425230" providerId="ADAL" clId="{7AF9032A-AC4A-481F-B12A-9A9F5B3231C0}" dt="2024-03-04T16:35:44.536" v="6093" actId="14100"/>
          <ac:spMkLst>
            <pc:docMk/>
            <pc:sldMk cId="2500595150" sldId="1430"/>
            <ac:spMk id="6165" creationId="{C1EB46B2-DE39-2067-0565-3EBE1C23780B}"/>
          </ac:spMkLst>
        </pc:spChg>
        <pc:spChg chg="mod">
          <ac:chgData name="Nguyen Binh" userId="acf7f2a7-1119-454a-99ee-b7b1d8425230" providerId="ADAL" clId="{7AF9032A-AC4A-481F-B12A-9A9F5B3231C0}" dt="2024-03-04T16:35:44.536" v="6093" actId="14100"/>
          <ac:spMkLst>
            <pc:docMk/>
            <pc:sldMk cId="2500595150" sldId="1430"/>
            <ac:spMk id="6166" creationId="{BC2E8341-7AA5-8D56-EBF0-FB0B7B8BC42E}"/>
          </ac:spMkLst>
        </pc:spChg>
        <pc:spChg chg="mod">
          <ac:chgData name="Nguyen Binh" userId="acf7f2a7-1119-454a-99ee-b7b1d8425230" providerId="ADAL" clId="{7AF9032A-AC4A-481F-B12A-9A9F5B3231C0}" dt="2024-03-04T16:35:44.536" v="6093" actId="14100"/>
          <ac:spMkLst>
            <pc:docMk/>
            <pc:sldMk cId="2500595150" sldId="1430"/>
            <ac:spMk id="6167" creationId="{91434EEF-C7AF-13A2-4A23-1522F521571D}"/>
          </ac:spMkLst>
        </pc:spChg>
        <pc:spChg chg="mod">
          <ac:chgData name="Nguyen Binh" userId="acf7f2a7-1119-454a-99ee-b7b1d8425230" providerId="ADAL" clId="{7AF9032A-AC4A-481F-B12A-9A9F5B3231C0}" dt="2024-03-04T16:35:44.536" v="6093" actId="14100"/>
          <ac:spMkLst>
            <pc:docMk/>
            <pc:sldMk cId="2500595150" sldId="1430"/>
            <ac:spMk id="6168" creationId="{CF7B2CB5-47EB-4633-528B-62CF09C49EC7}"/>
          </ac:spMkLst>
        </pc:spChg>
        <pc:spChg chg="mod">
          <ac:chgData name="Nguyen Binh" userId="acf7f2a7-1119-454a-99ee-b7b1d8425230" providerId="ADAL" clId="{7AF9032A-AC4A-481F-B12A-9A9F5B3231C0}" dt="2024-03-04T16:35:44.536" v="6093" actId="14100"/>
          <ac:spMkLst>
            <pc:docMk/>
            <pc:sldMk cId="2500595150" sldId="1430"/>
            <ac:spMk id="6169" creationId="{9BA39C55-523F-F6E9-D6E7-1C501BD8C99F}"/>
          </ac:spMkLst>
        </pc:spChg>
        <pc:spChg chg="mod">
          <ac:chgData name="Nguyen Binh" userId="acf7f2a7-1119-454a-99ee-b7b1d8425230" providerId="ADAL" clId="{7AF9032A-AC4A-481F-B12A-9A9F5B3231C0}" dt="2024-03-04T16:35:44.536" v="6093" actId="14100"/>
          <ac:spMkLst>
            <pc:docMk/>
            <pc:sldMk cId="2500595150" sldId="1430"/>
            <ac:spMk id="6170" creationId="{F8A9DD3B-36EC-5471-4758-10DAACA882F2}"/>
          </ac:spMkLst>
        </pc:spChg>
        <pc:spChg chg="mod">
          <ac:chgData name="Nguyen Binh" userId="acf7f2a7-1119-454a-99ee-b7b1d8425230" providerId="ADAL" clId="{7AF9032A-AC4A-481F-B12A-9A9F5B3231C0}" dt="2024-03-04T16:35:44.536" v="6093" actId="14100"/>
          <ac:spMkLst>
            <pc:docMk/>
            <pc:sldMk cId="2500595150" sldId="1430"/>
            <ac:spMk id="6171" creationId="{8AF4F3C1-E1CD-B2C1-31F5-6C946EB259ED}"/>
          </ac:spMkLst>
        </pc:spChg>
        <pc:spChg chg="mod">
          <ac:chgData name="Nguyen Binh" userId="acf7f2a7-1119-454a-99ee-b7b1d8425230" providerId="ADAL" clId="{7AF9032A-AC4A-481F-B12A-9A9F5B3231C0}" dt="2024-03-04T16:35:44.536" v="6093" actId="14100"/>
          <ac:spMkLst>
            <pc:docMk/>
            <pc:sldMk cId="2500595150" sldId="1430"/>
            <ac:spMk id="6172" creationId="{8A6E5CC0-9BE6-7D5F-B96B-F195907D1536}"/>
          </ac:spMkLst>
        </pc:spChg>
        <pc:spChg chg="mod">
          <ac:chgData name="Nguyen Binh" userId="acf7f2a7-1119-454a-99ee-b7b1d8425230" providerId="ADAL" clId="{7AF9032A-AC4A-481F-B12A-9A9F5B3231C0}" dt="2024-03-04T16:35:44.536" v="6093" actId="14100"/>
          <ac:spMkLst>
            <pc:docMk/>
            <pc:sldMk cId="2500595150" sldId="1430"/>
            <ac:spMk id="6173" creationId="{F09AF377-FDFD-7AFE-4173-BAF21B1BCCFE}"/>
          </ac:spMkLst>
        </pc:spChg>
        <pc:spChg chg="mod">
          <ac:chgData name="Nguyen Binh" userId="acf7f2a7-1119-454a-99ee-b7b1d8425230" providerId="ADAL" clId="{7AF9032A-AC4A-481F-B12A-9A9F5B3231C0}" dt="2024-03-04T16:35:44.536" v="6093" actId="14100"/>
          <ac:spMkLst>
            <pc:docMk/>
            <pc:sldMk cId="2500595150" sldId="1430"/>
            <ac:spMk id="6174" creationId="{47601ABF-D6EC-940C-CCC4-7868EFEB4C74}"/>
          </ac:spMkLst>
        </pc:spChg>
        <pc:spChg chg="mod">
          <ac:chgData name="Nguyen Binh" userId="acf7f2a7-1119-454a-99ee-b7b1d8425230" providerId="ADAL" clId="{7AF9032A-AC4A-481F-B12A-9A9F5B3231C0}" dt="2024-03-04T16:35:44.536" v="6093" actId="14100"/>
          <ac:spMkLst>
            <pc:docMk/>
            <pc:sldMk cId="2500595150" sldId="1430"/>
            <ac:spMk id="6175" creationId="{5D622977-9DDB-1762-B195-E90D5A22DB6D}"/>
          </ac:spMkLst>
        </pc:spChg>
        <pc:spChg chg="mod">
          <ac:chgData name="Nguyen Binh" userId="acf7f2a7-1119-454a-99ee-b7b1d8425230" providerId="ADAL" clId="{7AF9032A-AC4A-481F-B12A-9A9F5B3231C0}" dt="2024-03-04T16:35:44.536" v="6093" actId="14100"/>
          <ac:spMkLst>
            <pc:docMk/>
            <pc:sldMk cId="2500595150" sldId="1430"/>
            <ac:spMk id="6178" creationId="{96A9DF2D-F7B2-DBAF-1DAD-15765210054E}"/>
          </ac:spMkLst>
        </pc:spChg>
        <pc:spChg chg="mod">
          <ac:chgData name="Nguyen Binh" userId="acf7f2a7-1119-454a-99ee-b7b1d8425230" providerId="ADAL" clId="{7AF9032A-AC4A-481F-B12A-9A9F5B3231C0}" dt="2024-03-04T16:35:44.536" v="6093" actId="14100"/>
          <ac:spMkLst>
            <pc:docMk/>
            <pc:sldMk cId="2500595150" sldId="1430"/>
            <ac:spMk id="6179" creationId="{7595F2DD-8755-61E5-225A-C11C0EF09F76}"/>
          </ac:spMkLst>
        </pc:spChg>
        <pc:spChg chg="mod">
          <ac:chgData name="Nguyen Binh" userId="acf7f2a7-1119-454a-99ee-b7b1d8425230" providerId="ADAL" clId="{7AF9032A-AC4A-481F-B12A-9A9F5B3231C0}" dt="2024-03-04T16:35:44.536" v="6093" actId="14100"/>
          <ac:spMkLst>
            <pc:docMk/>
            <pc:sldMk cId="2500595150" sldId="1430"/>
            <ac:spMk id="6182" creationId="{7179E4C1-A980-828C-A4D9-D2EE53268433}"/>
          </ac:spMkLst>
        </pc:spChg>
        <pc:spChg chg="mod">
          <ac:chgData name="Nguyen Binh" userId="acf7f2a7-1119-454a-99ee-b7b1d8425230" providerId="ADAL" clId="{7AF9032A-AC4A-481F-B12A-9A9F5B3231C0}" dt="2024-03-04T16:35:44.536" v="6093" actId="14100"/>
          <ac:spMkLst>
            <pc:docMk/>
            <pc:sldMk cId="2500595150" sldId="1430"/>
            <ac:spMk id="6183" creationId="{467C1842-6023-FACF-FA18-A644B8ED0C21}"/>
          </ac:spMkLst>
        </pc:spChg>
        <pc:spChg chg="mod">
          <ac:chgData name="Nguyen Binh" userId="acf7f2a7-1119-454a-99ee-b7b1d8425230" providerId="ADAL" clId="{7AF9032A-AC4A-481F-B12A-9A9F5B3231C0}" dt="2024-03-04T16:35:44.536" v="6093" actId="14100"/>
          <ac:spMkLst>
            <pc:docMk/>
            <pc:sldMk cId="2500595150" sldId="1430"/>
            <ac:spMk id="6184" creationId="{7CB2539A-E62C-A900-6B3D-D5F0EFA1D54B}"/>
          </ac:spMkLst>
        </pc:spChg>
        <pc:spChg chg="mod">
          <ac:chgData name="Nguyen Binh" userId="acf7f2a7-1119-454a-99ee-b7b1d8425230" providerId="ADAL" clId="{7AF9032A-AC4A-481F-B12A-9A9F5B3231C0}" dt="2024-03-04T16:35:44.536" v="6093" actId="14100"/>
          <ac:spMkLst>
            <pc:docMk/>
            <pc:sldMk cId="2500595150" sldId="1430"/>
            <ac:spMk id="6185" creationId="{7D146184-AD69-3261-9D63-B340EDBE0040}"/>
          </ac:spMkLst>
        </pc:spChg>
        <pc:spChg chg="mod">
          <ac:chgData name="Nguyen Binh" userId="acf7f2a7-1119-454a-99ee-b7b1d8425230" providerId="ADAL" clId="{7AF9032A-AC4A-481F-B12A-9A9F5B3231C0}" dt="2024-03-04T16:35:44.536" v="6093" actId="14100"/>
          <ac:spMkLst>
            <pc:docMk/>
            <pc:sldMk cId="2500595150" sldId="1430"/>
            <ac:spMk id="6186" creationId="{8D7DF04D-FDD0-3046-A45C-18821E93FA4C}"/>
          </ac:spMkLst>
        </pc:spChg>
        <pc:spChg chg="mod">
          <ac:chgData name="Nguyen Binh" userId="acf7f2a7-1119-454a-99ee-b7b1d8425230" providerId="ADAL" clId="{7AF9032A-AC4A-481F-B12A-9A9F5B3231C0}" dt="2024-03-04T16:35:44.536" v="6093" actId="14100"/>
          <ac:spMkLst>
            <pc:docMk/>
            <pc:sldMk cId="2500595150" sldId="1430"/>
            <ac:spMk id="6187" creationId="{B2435078-5292-EF96-53A2-0CE6125B36F7}"/>
          </ac:spMkLst>
        </pc:spChg>
        <pc:spChg chg="mod">
          <ac:chgData name="Nguyen Binh" userId="acf7f2a7-1119-454a-99ee-b7b1d8425230" providerId="ADAL" clId="{7AF9032A-AC4A-481F-B12A-9A9F5B3231C0}" dt="2024-03-04T16:35:44.536" v="6093" actId="14100"/>
          <ac:spMkLst>
            <pc:docMk/>
            <pc:sldMk cId="2500595150" sldId="1430"/>
            <ac:spMk id="6188" creationId="{B86F69C2-5267-5B8F-112E-0AAB5B505583}"/>
          </ac:spMkLst>
        </pc:spChg>
        <pc:spChg chg="mod">
          <ac:chgData name="Nguyen Binh" userId="acf7f2a7-1119-454a-99ee-b7b1d8425230" providerId="ADAL" clId="{7AF9032A-AC4A-481F-B12A-9A9F5B3231C0}" dt="2024-03-04T16:35:44.536" v="6093" actId="14100"/>
          <ac:spMkLst>
            <pc:docMk/>
            <pc:sldMk cId="2500595150" sldId="1430"/>
            <ac:spMk id="6189" creationId="{1CC41199-EE17-DABA-C146-E383A70CD4A6}"/>
          </ac:spMkLst>
        </pc:spChg>
        <pc:spChg chg="mod">
          <ac:chgData name="Nguyen Binh" userId="acf7f2a7-1119-454a-99ee-b7b1d8425230" providerId="ADAL" clId="{7AF9032A-AC4A-481F-B12A-9A9F5B3231C0}" dt="2024-03-04T16:35:44.536" v="6093" actId="14100"/>
          <ac:spMkLst>
            <pc:docMk/>
            <pc:sldMk cId="2500595150" sldId="1430"/>
            <ac:spMk id="6190" creationId="{2CB3A302-EF3D-4B22-B25B-C4E9F04A0558}"/>
          </ac:spMkLst>
        </pc:spChg>
        <pc:spChg chg="mod">
          <ac:chgData name="Nguyen Binh" userId="acf7f2a7-1119-454a-99ee-b7b1d8425230" providerId="ADAL" clId="{7AF9032A-AC4A-481F-B12A-9A9F5B3231C0}" dt="2024-03-04T16:35:44.536" v="6093" actId="14100"/>
          <ac:spMkLst>
            <pc:docMk/>
            <pc:sldMk cId="2500595150" sldId="1430"/>
            <ac:spMk id="6191" creationId="{83E84E29-DB73-4E66-1C5A-24A84344EB80}"/>
          </ac:spMkLst>
        </pc:spChg>
        <pc:spChg chg="mod">
          <ac:chgData name="Nguyen Binh" userId="acf7f2a7-1119-454a-99ee-b7b1d8425230" providerId="ADAL" clId="{7AF9032A-AC4A-481F-B12A-9A9F5B3231C0}" dt="2024-03-04T16:35:44.536" v="6093" actId="14100"/>
          <ac:spMkLst>
            <pc:docMk/>
            <pc:sldMk cId="2500595150" sldId="1430"/>
            <ac:spMk id="6192" creationId="{8C1BE2FC-C4BC-AC74-EA35-7C0F063035FF}"/>
          </ac:spMkLst>
        </pc:spChg>
        <pc:spChg chg="mod">
          <ac:chgData name="Nguyen Binh" userId="acf7f2a7-1119-454a-99ee-b7b1d8425230" providerId="ADAL" clId="{7AF9032A-AC4A-481F-B12A-9A9F5B3231C0}" dt="2024-03-04T16:35:44.536" v="6093" actId="14100"/>
          <ac:spMkLst>
            <pc:docMk/>
            <pc:sldMk cId="2500595150" sldId="1430"/>
            <ac:spMk id="6193" creationId="{544815E3-9C98-7323-CA86-8C9E1D4E999F}"/>
          </ac:spMkLst>
        </pc:spChg>
        <pc:spChg chg="mod">
          <ac:chgData name="Nguyen Binh" userId="acf7f2a7-1119-454a-99ee-b7b1d8425230" providerId="ADAL" clId="{7AF9032A-AC4A-481F-B12A-9A9F5B3231C0}" dt="2024-03-04T16:35:44.536" v="6093" actId="14100"/>
          <ac:spMkLst>
            <pc:docMk/>
            <pc:sldMk cId="2500595150" sldId="1430"/>
            <ac:spMk id="6194" creationId="{5010A8EC-DCDE-69D1-DA72-7C75F52D65AE}"/>
          </ac:spMkLst>
        </pc:spChg>
        <pc:spChg chg="mod">
          <ac:chgData name="Nguyen Binh" userId="acf7f2a7-1119-454a-99ee-b7b1d8425230" providerId="ADAL" clId="{7AF9032A-AC4A-481F-B12A-9A9F5B3231C0}" dt="2024-03-04T16:35:44.536" v="6093" actId="14100"/>
          <ac:spMkLst>
            <pc:docMk/>
            <pc:sldMk cId="2500595150" sldId="1430"/>
            <ac:spMk id="6195" creationId="{87045CC9-3BA4-B622-1C37-ACB825B8FAE1}"/>
          </ac:spMkLst>
        </pc:spChg>
        <pc:spChg chg="mod">
          <ac:chgData name="Nguyen Binh" userId="acf7f2a7-1119-454a-99ee-b7b1d8425230" providerId="ADAL" clId="{7AF9032A-AC4A-481F-B12A-9A9F5B3231C0}" dt="2024-03-04T16:35:44.536" v="6093" actId="14100"/>
          <ac:spMkLst>
            <pc:docMk/>
            <pc:sldMk cId="2500595150" sldId="1430"/>
            <ac:spMk id="6196" creationId="{38EFD32E-4CFB-E2D9-E99C-4A0F1B728602}"/>
          </ac:spMkLst>
        </pc:spChg>
        <pc:spChg chg="mod">
          <ac:chgData name="Nguyen Binh" userId="acf7f2a7-1119-454a-99ee-b7b1d8425230" providerId="ADAL" clId="{7AF9032A-AC4A-481F-B12A-9A9F5B3231C0}" dt="2024-03-04T16:35:44.536" v="6093" actId="14100"/>
          <ac:spMkLst>
            <pc:docMk/>
            <pc:sldMk cId="2500595150" sldId="1430"/>
            <ac:spMk id="6197" creationId="{090B945F-FB2C-8153-BDD3-5910C12BFF0D}"/>
          </ac:spMkLst>
        </pc:spChg>
        <pc:spChg chg="mod">
          <ac:chgData name="Nguyen Binh" userId="acf7f2a7-1119-454a-99ee-b7b1d8425230" providerId="ADAL" clId="{7AF9032A-AC4A-481F-B12A-9A9F5B3231C0}" dt="2024-03-04T16:35:44.536" v="6093" actId="14100"/>
          <ac:spMkLst>
            <pc:docMk/>
            <pc:sldMk cId="2500595150" sldId="1430"/>
            <ac:spMk id="6198" creationId="{60FDEC6D-F94F-CC06-000C-CF0CFE9EDA99}"/>
          </ac:spMkLst>
        </pc:spChg>
        <pc:spChg chg="mod">
          <ac:chgData name="Nguyen Binh" userId="acf7f2a7-1119-454a-99ee-b7b1d8425230" providerId="ADAL" clId="{7AF9032A-AC4A-481F-B12A-9A9F5B3231C0}" dt="2024-03-04T16:35:44.536" v="6093" actId="14100"/>
          <ac:spMkLst>
            <pc:docMk/>
            <pc:sldMk cId="2500595150" sldId="1430"/>
            <ac:spMk id="6199" creationId="{D05ABAD3-544E-9D75-5491-DF13463E38D6}"/>
          </ac:spMkLst>
        </pc:spChg>
        <pc:spChg chg="mod">
          <ac:chgData name="Nguyen Binh" userId="acf7f2a7-1119-454a-99ee-b7b1d8425230" providerId="ADAL" clId="{7AF9032A-AC4A-481F-B12A-9A9F5B3231C0}" dt="2024-03-04T16:35:44.536" v="6093" actId="14100"/>
          <ac:spMkLst>
            <pc:docMk/>
            <pc:sldMk cId="2500595150" sldId="1430"/>
            <ac:spMk id="6200" creationId="{006CE614-385B-2BBF-F4CB-71AB1072FE86}"/>
          </ac:spMkLst>
        </pc:spChg>
        <pc:spChg chg="mod">
          <ac:chgData name="Nguyen Binh" userId="acf7f2a7-1119-454a-99ee-b7b1d8425230" providerId="ADAL" clId="{7AF9032A-AC4A-481F-B12A-9A9F5B3231C0}" dt="2024-03-04T16:35:44.536" v="6093" actId="14100"/>
          <ac:spMkLst>
            <pc:docMk/>
            <pc:sldMk cId="2500595150" sldId="1430"/>
            <ac:spMk id="6201" creationId="{9CB972ED-64ED-33DB-B0D5-238F70528D1B}"/>
          </ac:spMkLst>
        </pc:spChg>
        <pc:grpChg chg="mod">
          <ac:chgData name="Nguyen Binh" userId="acf7f2a7-1119-454a-99ee-b7b1d8425230" providerId="ADAL" clId="{7AF9032A-AC4A-481F-B12A-9A9F5B3231C0}" dt="2024-03-04T16:35:27.532" v="6089" actId="338"/>
          <ac:grpSpMkLst>
            <pc:docMk/>
            <pc:sldMk cId="2500595150" sldId="1430"/>
            <ac:grpSpMk id="1" creationId="{FDDECA56-9631-3657-78FC-C86889D70AEE}"/>
          </ac:grpSpMkLst>
        </pc:grpChg>
        <pc:grpChg chg="mod">
          <ac:chgData name="Nguyen Binh" userId="acf7f2a7-1119-454a-99ee-b7b1d8425230" providerId="ADAL" clId="{7AF9032A-AC4A-481F-B12A-9A9F5B3231C0}" dt="2024-03-04T16:35:44.536" v="6093" actId="14100"/>
          <ac:grpSpMkLst>
            <pc:docMk/>
            <pc:sldMk cId="2500595150" sldId="1430"/>
            <ac:grpSpMk id="9" creationId="{001C3B5D-9F7E-8E4B-79D9-FC9613CDBF8C}"/>
          </ac:grpSpMkLst>
        </pc:grpChg>
        <pc:grpChg chg="mod">
          <ac:chgData name="Nguyen Binh" userId="acf7f2a7-1119-454a-99ee-b7b1d8425230" providerId="ADAL" clId="{7AF9032A-AC4A-481F-B12A-9A9F5B3231C0}" dt="2024-03-04T16:35:27.532" v="6089" actId="338"/>
          <ac:grpSpMkLst>
            <pc:docMk/>
            <pc:sldMk cId="2500595150" sldId="1430"/>
            <ac:grpSpMk id="11" creationId="{7BD945CD-BA4F-FF49-269E-216F7C650B28}"/>
          </ac:grpSpMkLst>
        </pc:grpChg>
        <pc:grpChg chg="mod">
          <ac:chgData name="Nguyen Binh" userId="acf7f2a7-1119-454a-99ee-b7b1d8425230" providerId="ADAL" clId="{7AF9032A-AC4A-481F-B12A-9A9F5B3231C0}" dt="2024-03-04T16:35:27.532" v="6089" actId="338"/>
          <ac:grpSpMkLst>
            <pc:docMk/>
            <pc:sldMk cId="2500595150" sldId="1430"/>
            <ac:grpSpMk id="16" creationId="{C487AACB-6DBA-74FC-45B7-C8A8CD6020E5}"/>
          </ac:grpSpMkLst>
        </pc:grpChg>
        <pc:graphicFrameChg chg="add del mod">
          <ac:chgData name="Nguyen Binh" userId="acf7f2a7-1119-454a-99ee-b7b1d8425230" providerId="ADAL" clId="{7AF9032A-AC4A-481F-B12A-9A9F5B3231C0}" dt="2024-03-04T16:38:12.134" v="6128" actId="478"/>
          <ac:graphicFrameMkLst>
            <pc:docMk/>
            <pc:sldMk cId="2500595150" sldId="1430"/>
            <ac:graphicFrameMk id="5" creationId="{962488A6-953E-1739-DA1F-DD77CC16FD6F}"/>
          </ac:graphicFrameMkLst>
        </pc:graphicFrameChg>
        <pc:graphicFrameChg chg="mod">
          <ac:chgData name="Nguyen Binh" userId="acf7f2a7-1119-454a-99ee-b7b1d8425230" providerId="ADAL" clId="{7AF9032A-AC4A-481F-B12A-9A9F5B3231C0}" dt="2024-03-04T16:35:27.532" v="6089" actId="338"/>
          <ac:graphicFrameMkLst>
            <pc:docMk/>
            <pc:sldMk cId="2500595150" sldId="1430"/>
            <ac:graphicFrameMk id="17" creationId="{13F524A1-4B4C-7CF4-341E-4506721D2FA9}"/>
          </ac:graphicFrameMkLst>
        </pc:graphicFrameChg>
        <pc:graphicFrameChg chg="add">
          <ac:chgData name="Nguyen Binh" userId="acf7f2a7-1119-454a-99ee-b7b1d8425230" providerId="ADAL" clId="{7AF9032A-AC4A-481F-B12A-9A9F5B3231C0}" dt="2024-03-04T16:36:02.573" v="6098"/>
          <ac:graphicFrameMkLst>
            <pc:docMk/>
            <pc:sldMk cId="2500595150" sldId="1430"/>
            <ac:graphicFrameMk id="6202" creationId="{01175E53-0CEA-67F0-0407-A653A86FC511}"/>
          </ac:graphicFrameMkLst>
        </pc:graphicFrameChg>
        <pc:graphicFrameChg chg="mod modGraphic">
          <ac:chgData name="Nguyen Binh" userId="acf7f2a7-1119-454a-99ee-b7b1d8425230" providerId="ADAL" clId="{7AF9032A-AC4A-481F-B12A-9A9F5B3231C0}" dt="2024-03-04T16:37:03.015" v="6103" actId="1076"/>
          <ac:graphicFrameMkLst>
            <pc:docMk/>
            <pc:sldMk cId="2500595150" sldId="1430"/>
            <ac:graphicFrameMk id="6203" creationId="{593531F7-D187-AA98-25A5-6FFDB04B3B82}"/>
          </ac:graphicFrameMkLst>
        </pc:graphicFrameChg>
        <pc:graphicFrameChg chg="add mod modGraphic">
          <ac:chgData name="Nguyen Binh" userId="acf7f2a7-1119-454a-99ee-b7b1d8425230" providerId="ADAL" clId="{7AF9032A-AC4A-481F-B12A-9A9F5B3231C0}" dt="2024-03-04T16:37:19.654" v="6108" actId="1076"/>
          <ac:graphicFrameMkLst>
            <pc:docMk/>
            <pc:sldMk cId="2500595150" sldId="1430"/>
            <ac:graphicFrameMk id="6204" creationId="{53DF7C4F-D81D-19BA-19E7-468C52FE8133}"/>
          </ac:graphicFrameMkLst>
        </pc:graphicFrameChg>
        <pc:graphicFrameChg chg="add mod modGraphic">
          <ac:chgData name="Nguyen Binh" userId="acf7f2a7-1119-454a-99ee-b7b1d8425230" providerId="ADAL" clId="{7AF9032A-AC4A-481F-B12A-9A9F5B3231C0}" dt="2024-03-04T16:39:01.506" v="6139" actId="20577"/>
          <ac:graphicFrameMkLst>
            <pc:docMk/>
            <pc:sldMk cId="2500595150" sldId="1430"/>
            <ac:graphicFrameMk id="6205" creationId="{C497151B-6D45-7D24-86C4-81DF1691C0BE}"/>
          </ac:graphicFrameMkLst>
        </pc:graphicFrameChg>
        <pc:graphicFrameChg chg="add del mod modGraphic">
          <ac:chgData name="Nguyen Binh" userId="acf7f2a7-1119-454a-99ee-b7b1d8425230" providerId="ADAL" clId="{7AF9032A-AC4A-481F-B12A-9A9F5B3231C0}" dt="2024-03-04T16:38:15.406" v="6129" actId="1076"/>
          <ac:graphicFrameMkLst>
            <pc:docMk/>
            <pc:sldMk cId="2500595150" sldId="1430"/>
            <ac:graphicFrameMk id="6206" creationId="{0C9E9755-4019-36F6-1EC8-797A4A75AAB3}"/>
          </ac:graphicFrameMkLst>
        </pc:graphicFrameChg>
        <pc:picChg chg="mod">
          <ac:chgData name="Nguyen Binh" userId="acf7f2a7-1119-454a-99ee-b7b1d8425230" providerId="ADAL" clId="{7AF9032A-AC4A-481F-B12A-9A9F5B3231C0}" dt="2024-03-04T16:35:27.532" v="6089" actId="338"/>
          <ac:picMkLst>
            <pc:docMk/>
            <pc:sldMk cId="2500595150" sldId="1430"/>
            <ac:picMk id="4" creationId="{B7ACC3AD-0BD6-C76C-4A67-5B1A71AA3692}"/>
          </ac:picMkLst>
        </pc:picChg>
        <pc:picChg chg="mod">
          <ac:chgData name="Nguyen Binh" userId="acf7f2a7-1119-454a-99ee-b7b1d8425230" providerId="ADAL" clId="{7AF9032A-AC4A-481F-B12A-9A9F5B3231C0}" dt="2024-03-04T16:35:27.532" v="6089" actId="338"/>
          <ac:picMkLst>
            <pc:docMk/>
            <pc:sldMk cId="2500595150" sldId="1430"/>
            <ac:picMk id="6" creationId="{3EB41872-36AB-DACD-2670-1F132DC984A3}"/>
          </ac:picMkLst>
        </pc:picChg>
        <pc:picChg chg="mod">
          <ac:chgData name="Nguyen Binh" userId="acf7f2a7-1119-454a-99ee-b7b1d8425230" providerId="ADAL" clId="{7AF9032A-AC4A-481F-B12A-9A9F5B3231C0}" dt="2024-03-04T16:35:27.532" v="6089" actId="338"/>
          <ac:picMkLst>
            <pc:docMk/>
            <pc:sldMk cId="2500595150" sldId="1430"/>
            <ac:picMk id="7" creationId="{D01965C7-49BD-B4E9-5DB4-0E2F74502686}"/>
          </ac:picMkLst>
        </pc:picChg>
        <pc:picChg chg="add del mod">
          <ac:chgData name="Nguyen Binh" userId="acf7f2a7-1119-454a-99ee-b7b1d8425230" providerId="ADAL" clId="{7AF9032A-AC4A-481F-B12A-9A9F5B3231C0}" dt="2024-03-04T16:35:59.568" v="6097" actId="478"/>
          <ac:picMkLst>
            <pc:docMk/>
            <pc:sldMk cId="2500595150" sldId="1430"/>
            <ac:picMk id="8" creationId="{972ED25A-5B7D-77F9-6B0B-0CC5C1E39B90}"/>
          </ac:picMkLst>
        </pc:picChg>
        <pc:picChg chg="mod">
          <ac:chgData name="Nguyen Binh" userId="acf7f2a7-1119-454a-99ee-b7b1d8425230" providerId="ADAL" clId="{7AF9032A-AC4A-481F-B12A-9A9F5B3231C0}" dt="2024-03-04T16:35:27.532" v="6089" actId="338"/>
          <ac:picMkLst>
            <pc:docMk/>
            <pc:sldMk cId="2500595150" sldId="1430"/>
            <ac:picMk id="10" creationId="{9CE89B8C-3DE6-5512-AA1C-902C3F6FCCB6}"/>
          </ac:picMkLst>
        </pc:picChg>
        <pc:picChg chg="mod">
          <ac:chgData name="Nguyen Binh" userId="acf7f2a7-1119-454a-99ee-b7b1d8425230" providerId="ADAL" clId="{7AF9032A-AC4A-481F-B12A-9A9F5B3231C0}" dt="2024-03-04T16:35:27.532" v="6089" actId="338"/>
          <ac:picMkLst>
            <pc:docMk/>
            <pc:sldMk cId="2500595150" sldId="1430"/>
            <ac:picMk id="12" creationId="{95382598-FAC2-1875-FE07-1D267D303F9D}"/>
          </ac:picMkLst>
        </pc:picChg>
        <pc:picChg chg="mod">
          <ac:chgData name="Nguyen Binh" userId="acf7f2a7-1119-454a-99ee-b7b1d8425230" providerId="ADAL" clId="{7AF9032A-AC4A-481F-B12A-9A9F5B3231C0}" dt="2024-03-04T16:35:27.532" v="6089" actId="338"/>
          <ac:picMkLst>
            <pc:docMk/>
            <pc:sldMk cId="2500595150" sldId="1430"/>
            <ac:picMk id="13" creationId="{99C8D3CA-F8AC-6291-28E1-850475F153DA}"/>
          </ac:picMkLst>
        </pc:picChg>
        <pc:picChg chg="mod">
          <ac:chgData name="Nguyen Binh" userId="acf7f2a7-1119-454a-99ee-b7b1d8425230" providerId="ADAL" clId="{7AF9032A-AC4A-481F-B12A-9A9F5B3231C0}" dt="2024-03-04T16:35:27.532" v="6089" actId="338"/>
          <ac:picMkLst>
            <pc:docMk/>
            <pc:sldMk cId="2500595150" sldId="1430"/>
            <ac:picMk id="14" creationId="{542AC265-EF78-B85E-C954-A0765315B33B}"/>
          </ac:picMkLst>
        </pc:picChg>
        <pc:picChg chg="mod">
          <ac:chgData name="Nguyen Binh" userId="acf7f2a7-1119-454a-99ee-b7b1d8425230" providerId="ADAL" clId="{7AF9032A-AC4A-481F-B12A-9A9F5B3231C0}" dt="2024-03-04T16:35:27.532" v="6089" actId="338"/>
          <ac:picMkLst>
            <pc:docMk/>
            <pc:sldMk cId="2500595150" sldId="1430"/>
            <ac:picMk id="15" creationId="{44EAA506-7FC2-01E2-8BB7-36F226847A25}"/>
          </ac:picMkLst>
        </pc:picChg>
        <pc:picChg chg="mod">
          <ac:chgData name="Nguyen Binh" userId="acf7f2a7-1119-454a-99ee-b7b1d8425230" providerId="ADAL" clId="{7AF9032A-AC4A-481F-B12A-9A9F5B3231C0}" dt="2024-03-04T16:35:44.536" v="6093" actId="14100"/>
          <ac:picMkLst>
            <pc:docMk/>
            <pc:sldMk cId="2500595150" sldId="1430"/>
            <ac:picMk id="6176" creationId="{EDC88E1C-D8D2-7E7D-71C5-DA628A0ADDC0}"/>
          </ac:picMkLst>
        </pc:picChg>
        <pc:picChg chg="mod">
          <ac:chgData name="Nguyen Binh" userId="acf7f2a7-1119-454a-99ee-b7b1d8425230" providerId="ADAL" clId="{7AF9032A-AC4A-481F-B12A-9A9F5B3231C0}" dt="2024-03-04T16:35:44.536" v="6093" actId="14100"/>
          <ac:picMkLst>
            <pc:docMk/>
            <pc:sldMk cId="2500595150" sldId="1430"/>
            <ac:picMk id="6177" creationId="{CF4CFAE0-A907-72C8-A225-AA4FCCEA58BB}"/>
          </ac:picMkLst>
        </pc:picChg>
        <pc:picChg chg="mod">
          <ac:chgData name="Nguyen Binh" userId="acf7f2a7-1119-454a-99ee-b7b1d8425230" providerId="ADAL" clId="{7AF9032A-AC4A-481F-B12A-9A9F5B3231C0}" dt="2024-03-04T16:35:44.536" v="6093" actId="14100"/>
          <ac:picMkLst>
            <pc:docMk/>
            <pc:sldMk cId="2500595150" sldId="1430"/>
            <ac:picMk id="6180" creationId="{006A0186-5577-33DD-FD37-F69E17E851DB}"/>
          </ac:picMkLst>
        </pc:picChg>
        <pc:picChg chg="mod">
          <ac:chgData name="Nguyen Binh" userId="acf7f2a7-1119-454a-99ee-b7b1d8425230" providerId="ADAL" clId="{7AF9032A-AC4A-481F-B12A-9A9F5B3231C0}" dt="2024-03-04T16:35:44.536" v="6093" actId="14100"/>
          <ac:picMkLst>
            <pc:docMk/>
            <pc:sldMk cId="2500595150" sldId="1430"/>
            <ac:picMk id="6181" creationId="{EBD294E0-3395-A6C1-AE12-DFE71F68E1DC}"/>
          </ac:picMkLst>
        </pc:picChg>
        <pc:picChg chg="mod">
          <ac:chgData name="Nguyen Binh" userId="acf7f2a7-1119-454a-99ee-b7b1d8425230" providerId="ADAL" clId="{7AF9032A-AC4A-481F-B12A-9A9F5B3231C0}" dt="2024-03-04T16:35:44.536" v="6093" actId="14100"/>
          <ac:picMkLst>
            <pc:docMk/>
            <pc:sldMk cId="2500595150" sldId="1430"/>
            <ac:picMk id="6210" creationId="{8585EBD5-2BB4-2E4E-589F-9E614FBBD372}"/>
          </ac:picMkLst>
        </pc:picChg>
        <pc:picChg chg="mod">
          <ac:chgData name="Nguyen Binh" userId="acf7f2a7-1119-454a-99ee-b7b1d8425230" providerId="ADAL" clId="{7AF9032A-AC4A-481F-B12A-9A9F5B3231C0}" dt="2024-03-04T16:35:44.536" v="6093" actId="14100"/>
          <ac:picMkLst>
            <pc:docMk/>
            <pc:sldMk cId="2500595150" sldId="1430"/>
            <ac:picMk id="6211" creationId="{D29EBEE5-6BE1-9CC8-1282-49D66363AB21}"/>
          </ac:picMkLst>
        </pc:picChg>
        <pc:picChg chg="mod">
          <ac:chgData name="Nguyen Binh" userId="acf7f2a7-1119-454a-99ee-b7b1d8425230" providerId="ADAL" clId="{7AF9032A-AC4A-481F-B12A-9A9F5B3231C0}" dt="2024-03-04T16:35:44.536" v="6093" actId="14100"/>
          <ac:picMkLst>
            <pc:docMk/>
            <pc:sldMk cId="2500595150" sldId="1430"/>
            <ac:picMk id="6214" creationId="{615F5EE9-7930-A072-CB51-DEAB54709E2A}"/>
          </ac:picMkLst>
        </pc:picChg>
        <pc:picChg chg="mod">
          <ac:chgData name="Nguyen Binh" userId="acf7f2a7-1119-454a-99ee-b7b1d8425230" providerId="ADAL" clId="{7AF9032A-AC4A-481F-B12A-9A9F5B3231C0}" dt="2024-03-04T16:35:44.536" v="6093" actId="14100"/>
          <ac:picMkLst>
            <pc:docMk/>
            <pc:sldMk cId="2500595150" sldId="1430"/>
            <ac:picMk id="6215" creationId="{971046B3-D9EF-5B12-F765-B06388901CA0}"/>
          </ac:picMkLst>
        </pc:picChg>
        <pc:picChg chg="mod">
          <ac:chgData name="Nguyen Binh" userId="acf7f2a7-1119-454a-99ee-b7b1d8425230" providerId="ADAL" clId="{7AF9032A-AC4A-481F-B12A-9A9F5B3231C0}" dt="2024-03-04T16:35:44.536" v="6093" actId="14100"/>
          <ac:picMkLst>
            <pc:docMk/>
            <pc:sldMk cId="2500595150" sldId="1430"/>
            <ac:picMk id="6234" creationId="{296DD5D1-44E9-B4DD-A842-051959931D60}"/>
          </ac:picMkLst>
        </pc:picChg>
        <pc:picChg chg="mod">
          <ac:chgData name="Nguyen Binh" userId="acf7f2a7-1119-454a-99ee-b7b1d8425230" providerId="ADAL" clId="{7AF9032A-AC4A-481F-B12A-9A9F5B3231C0}" dt="2024-03-04T16:35:44.536" v="6093" actId="14100"/>
          <ac:picMkLst>
            <pc:docMk/>
            <pc:sldMk cId="2500595150" sldId="1430"/>
            <ac:picMk id="6235" creationId="{36075302-C6B2-31C4-E92C-7746E3D4F417}"/>
          </ac:picMkLst>
        </pc:picChg>
      </pc:sldChg>
      <pc:sldChg chg="modSp add del mod">
        <pc:chgData name="Nguyen Binh" userId="acf7f2a7-1119-454a-99ee-b7b1d8425230" providerId="ADAL" clId="{7AF9032A-AC4A-481F-B12A-9A9F5B3231C0}" dt="2024-03-04T16:29:53.780" v="6021" actId="47"/>
        <pc:sldMkLst>
          <pc:docMk/>
          <pc:sldMk cId="2863259184" sldId="1430"/>
        </pc:sldMkLst>
        <pc:spChg chg="mod">
          <ac:chgData name="Nguyen Binh" userId="acf7f2a7-1119-454a-99ee-b7b1d8425230" providerId="ADAL" clId="{7AF9032A-AC4A-481F-B12A-9A9F5B3231C0}" dt="2024-03-04T16:29:46.909" v="6020" actId="20577"/>
          <ac:spMkLst>
            <pc:docMk/>
            <pc:sldMk cId="2863259184" sldId="1430"/>
            <ac:spMk id="6" creationId="{0735E291-5299-CB30-75E8-50094C9816B6}"/>
          </ac:spMkLst>
        </pc:spChg>
      </pc:sldChg>
      <pc:sldChg chg="addSp modSp mod">
        <pc:chgData name="Nguyen Binh" userId="acf7f2a7-1119-454a-99ee-b7b1d8425230" providerId="ADAL" clId="{7AF9032A-AC4A-481F-B12A-9A9F5B3231C0}" dt="2024-03-05T12:06:31.677" v="6306" actId="20577"/>
        <pc:sldMkLst>
          <pc:docMk/>
          <pc:sldMk cId="1745159081" sldId="1431"/>
        </pc:sldMkLst>
        <pc:spChg chg="add mod">
          <ac:chgData name="Nguyen Binh" userId="acf7f2a7-1119-454a-99ee-b7b1d8425230" providerId="ADAL" clId="{7AF9032A-AC4A-481F-B12A-9A9F5B3231C0}" dt="2024-03-05T12:06:31.677" v="6306" actId="20577"/>
          <ac:spMkLst>
            <pc:docMk/>
            <pc:sldMk cId="1745159081" sldId="1431"/>
            <ac:spMk id="7" creationId="{6792BA6D-F799-F47A-98FD-885740528586}"/>
          </ac:spMkLst>
        </pc:spChg>
      </pc:sldChg>
      <pc:sldChg chg="addSp delSp modSp new mod">
        <pc:chgData name="Nguyen Binh" userId="acf7f2a7-1119-454a-99ee-b7b1d8425230" providerId="ADAL" clId="{7AF9032A-AC4A-481F-B12A-9A9F5B3231C0}" dt="2024-03-26T08:15:36.027" v="8350" actId="1076"/>
        <pc:sldMkLst>
          <pc:docMk/>
          <pc:sldMk cId="3329646942" sldId="1432"/>
        </pc:sldMkLst>
        <pc:spChg chg="del">
          <ac:chgData name="Nguyen Binh" userId="acf7f2a7-1119-454a-99ee-b7b1d8425230" providerId="ADAL" clId="{7AF9032A-AC4A-481F-B12A-9A9F5B3231C0}" dt="2024-03-05T14:07:27.336" v="6687" actId="478"/>
          <ac:spMkLst>
            <pc:docMk/>
            <pc:sldMk cId="3329646942" sldId="1432"/>
            <ac:spMk id="2" creationId="{A839EB6A-ABBD-C372-5891-34F179218D1D}"/>
          </ac:spMkLst>
        </pc:spChg>
        <pc:spChg chg="mod">
          <ac:chgData name="Nguyen Binh" userId="acf7f2a7-1119-454a-99ee-b7b1d8425230" providerId="ADAL" clId="{7AF9032A-AC4A-481F-B12A-9A9F5B3231C0}" dt="2024-03-05T14:32:36.889" v="6872" actId="20577"/>
          <ac:spMkLst>
            <pc:docMk/>
            <pc:sldMk cId="3329646942" sldId="1432"/>
            <ac:spMk id="3" creationId="{EC1FBB76-A233-F58B-83E6-7FDD562114AE}"/>
          </ac:spMkLst>
        </pc:spChg>
        <pc:spChg chg="add del mod">
          <ac:chgData name="Nguyen Binh" userId="acf7f2a7-1119-454a-99ee-b7b1d8425230" providerId="ADAL" clId="{7AF9032A-AC4A-481F-B12A-9A9F5B3231C0}" dt="2024-03-26T08:14:56.386" v="8333" actId="21"/>
          <ac:spMkLst>
            <pc:docMk/>
            <pc:sldMk cId="3329646942" sldId="1432"/>
            <ac:spMk id="4" creationId="{38965C5E-AC51-2185-3F19-235D79EAB68C}"/>
          </ac:spMkLst>
        </pc:spChg>
        <pc:spChg chg="add mod">
          <ac:chgData name="Nguyen Binh" userId="acf7f2a7-1119-454a-99ee-b7b1d8425230" providerId="ADAL" clId="{7AF9032A-AC4A-481F-B12A-9A9F5B3231C0}" dt="2024-03-26T08:15:36.027" v="8350" actId="1076"/>
          <ac:spMkLst>
            <pc:docMk/>
            <pc:sldMk cId="3329646942" sldId="1432"/>
            <ac:spMk id="5" creationId="{1E690FB1-3E94-72F3-A612-7D54776AEA00}"/>
          </ac:spMkLst>
        </pc:spChg>
        <pc:spChg chg="mod">
          <ac:chgData name="Nguyen Binh" userId="acf7f2a7-1119-454a-99ee-b7b1d8425230" providerId="ADAL" clId="{7AF9032A-AC4A-481F-B12A-9A9F5B3231C0}" dt="2024-03-05T14:14:58.672" v="6709"/>
          <ac:spMkLst>
            <pc:docMk/>
            <pc:sldMk cId="3329646942" sldId="1432"/>
            <ac:spMk id="11" creationId="{71592109-8DB2-5C46-675A-56A3B1E38B40}"/>
          </ac:spMkLst>
        </pc:spChg>
        <pc:spChg chg="add mod">
          <ac:chgData name="Nguyen Binh" userId="acf7f2a7-1119-454a-99ee-b7b1d8425230" providerId="ADAL" clId="{7AF9032A-AC4A-481F-B12A-9A9F5B3231C0}" dt="2024-03-05T14:14:58.672" v="6709"/>
          <ac:spMkLst>
            <pc:docMk/>
            <pc:sldMk cId="3329646942" sldId="1432"/>
            <ac:spMk id="13" creationId="{707BD04B-147C-BDB6-60E1-C9D4924EC8D3}"/>
          </ac:spMkLst>
        </pc:spChg>
        <pc:grpChg chg="add mod">
          <ac:chgData name="Nguyen Binh" userId="acf7f2a7-1119-454a-99ee-b7b1d8425230" providerId="ADAL" clId="{7AF9032A-AC4A-481F-B12A-9A9F5B3231C0}" dt="2024-03-05T14:25:13.669" v="6824" actId="14100"/>
          <ac:grpSpMkLst>
            <pc:docMk/>
            <pc:sldMk cId="3329646942" sldId="1432"/>
            <ac:grpSpMk id="9" creationId="{2C3411C5-9C36-82F5-1025-701EF042BC71}"/>
          </ac:grpSpMkLst>
        </pc:grpChg>
        <pc:picChg chg="add del">
          <ac:chgData name="Nguyen Binh" userId="acf7f2a7-1119-454a-99ee-b7b1d8425230" providerId="ADAL" clId="{7AF9032A-AC4A-481F-B12A-9A9F5B3231C0}" dt="2024-03-05T14:08:03.790" v="6689" actId="478"/>
          <ac:picMkLst>
            <pc:docMk/>
            <pc:sldMk cId="3329646942" sldId="1432"/>
            <ac:picMk id="4" creationId="{0AB2AF0C-EB8F-1779-D8E7-81E0856F36F7}"/>
          </ac:picMkLst>
        </pc:picChg>
        <pc:picChg chg="add del mod">
          <ac:chgData name="Nguyen Binh" userId="acf7f2a7-1119-454a-99ee-b7b1d8425230" providerId="ADAL" clId="{7AF9032A-AC4A-481F-B12A-9A9F5B3231C0}" dt="2024-03-05T14:12:03.039" v="6695" actId="478"/>
          <ac:picMkLst>
            <pc:docMk/>
            <pc:sldMk cId="3329646942" sldId="1432"/>
            <ac:picMk id="5" creationId="{A056BD11-2811-CAC2-CE1A-04180F9B93E4}"/>
          </ac:picMkLst>
        </pc:picChg>
        <pc:picChg chg="add del mod">
          <ac:chgData name="Nguyen Binh" userId="acf7f2a7-1119-454a-99ee-b7b1d8425230" providerId="ADAL" clId="{7AF9032A-AC4A-481F-B12A-9A9F5B3231C0}" dt="2024-03-05T14:12:36.407" v="6699" actId="478"/>
          <ac:picMkLst>
            <pc:docMk/>
            <pc:sldMk cId="3329646942" sldId="1432"/>
            <ac:picMk id="6" creationId="{2A123664-1D7D-C79C-EA6D-E40ECA368D29}"/>
          </ac:picMkLst>
        </pc:picChg>
        <pc:picChg chg="add del mod">
          <ac:chgData name="Nguyen Binh" userId="acf7f2a7-1119-454a-99ee-b7b1d8425230" providerId="ADAL" clId="{7AF9032A-AC4A-481F-B12A-9A9F5B3231C0}" dt="2024-03-05T14:14:45.620" v="6705" actId="478"/>
          <ac:picMkLst>
            <pc:docMk/>
            <pc:sldMk cId="3329646942" sldId="1432"/>
            <ac:picMk id="7" creationId="{35750CFD-612C-077A-2F57-B52B261585A7}"/>
          </ac:picMkLst>
        </pc:picChg>
        <pc:picChg chg="add del mod">
          <ac:chgData name="Nguyen Binh" userId="acf7f2a7-1119-454a-99ee-b7b1d8425230" providerId="ADAL" clId="{7AF9032A-AC4A-481F-B12A-9A9F5B3231C0}" dt="2024-03-05T14:24:55.624" v="6817" actId="478"/>
          <ac:picMkLst>
            <pc:docMk/>
            <pc:sldMk cId="3329646942" sldId="1432"/>
            <ac:picMk id="8" creationId="{A5FB4072-C93E-77F8-21A0-65F20748AA99}"/>
          </ac:picMkLst>
        </pc:picChg>
        <pc:picChg chg="mod modCrop">
          <ac:chgData name="Nguyen Binh" userId="acf7f2a7-1119-454a-99ee-b7b1d8425230" providerId="ADAL" clId="{7AF9032A-AC4A-481F-B12A-9A9F5B3231C0}" dt="2024-03-05T14:24:30.120" v="6816" actId="732"/>
          <ac:picMkLst>
            <pc:docMk/>
            <pc:sldMk cId="3329646942" sldId="1432"/>
            <ac:picMk id="10" creationId="{BB23E1B7-9FE9-C25C-7E4E-09BD3B1EF4F4}"/>
          </ac:picMkLst>
        </pc:picChg>
        <pc:picChg chg="add del mod">
          <ac:chgData name="Nguyen Binh" userId="acf7f2a7-1119-454a-99ee-b7b1d8425230" providerId="ADAL" clId="{7AF9032A-AC4A-481F-B12A-9A9F5B3231C0}" dt="2024-03-05T14:25:42.020" v="6825" actId="478"/>
          <ac:picMkLst>
            <pc:docMk/>
            <pc:sldMk cId="3329646942" sldId="1432"/>
            <ac:picMk id="14" creationId="{194B758E-FE3D-7780-5FBD-ABFFC0A99837}"/>
          </ac:picMkLst>
        </pc:picChg>
        <pc:picChg chg="add mod">
          <ac:chgData name="Nguyen Binh" userId="acf7f2a7-1119-454a-99ee-b7b1d8425230" providerId="ADAL" clId="{7AF9032A-AC4A-481F-B12A-9A9F5B3231C0}" dt="2024-03-05T14:25:49.537" v="6829" actId="14100"/>
          <ac:picMkLst>
            <pc:docMk/>
            <pc:sldMk cId="3329646942" sldId="1432"/>
            <ac:picMk id="15" creationId="{89B04F89-A6F7-2C4A-D76F-6DDBC7353295}"/>
          </ac:picMkLst>
        </pc:picChg>
        <pc:cxnChg chg="add mod">
          <ac:chgData name="Nguyen Binh" userId="acf7f2a7-1119-454a-99ee-b7b1d8425230" providerId="ADAL" clId="{7AF9032A-AC4A-481F-B12A-9A9F5B3231C0}" dt="2024-03-05T14:14:58.672" v="6709"/>
          <ac:cxnSpMkLst>
            <pc:docMk/>
            <pc:sldMk cId="3329646942" sldId="1432"/>
            <ac:cxnSpMk id="12" creationId="{38AA29EC-08C9-C5DB-4AFD-A22FDC469EE6}"/>
          </ac:cxnSpMkLst>
        </pc:cxnChg>
      </pc:sldChg>
      <pc:sldChg chg="addSp delSp modSp new del mod">
        <pc:chgData name="Nguyen Binh" userId="acf7f2a7-1119-454a-99ee-b7b1d8425230" providerId="ADAL" clId="{7AF9032A-AC4A-481F-B12A-9A9F5B3231C0}" dt="2024-03-05T14:57:54.257" v="7311" actId="47"/>
        <pc:sldMkLst>
          <pc:docMk/>
          <pc:sldMk cId="245400355" sldId="1433"/>
        </pc:sldMkLst>
        <pc:spChg chg="del">
          <ac:chgData name="Nguyen Binh" userId="acf7f2a7-1119-454a-99ee-b7b1d8425230" providerId="ADAL" clId="{7AF9032A-AC4A-481F-B12A-9A9F5B3231C0}" dt="2024-03-05T14:44:40.024" v="6913" actId="478"/>
          <ac:spMkLst>
            <pc:docMk/>
            <pc:sldMk cId="245400355" sldId="1433"/>
            <ac:spMk id="2" creationId="{480AD4CA-D0B7-03C2-23C2-F5220B01EA86}"/>
          </ac:spMkLst>
        </pc:spChg>
        <pc:picChg chg="add mod">
          <ac:chgData name="Nguyen Binh" userId="acf7f2a7-1119-454a-99ee-b7b1d8425230" providerId="ADAL" clId="{7AF9032A-AC4A-481F-B12A-9A9F5B3231C0}" dt="2024-03-05T14:44:43.557" v="6917" actId="1076"/>
          <ac:picMkLst>
            <pc:docMk/>
            <pc:sldMk cId="245400355" sldId="1433"/>
            <ac:picMk id="4" creationId="{B4ADD51C-08B5-FCF0-B784-83DDEDE06C20}"/>
          </ac:picMkLst>
        </pc:picChg>
      </pc:sldChg>
      <pc:sldChg chg="addSp delSp modSp add mod modAnim">
        <pc:chgData name="Nguyen Binh" userId="acf7f2a7-1119-454a-99ee-b7b1d8425230" providerId="ADAL" clId="{7AF9032A-AC4A-481F-B12A-9A9F5B3231C0}" dt="2024-03-05T14:59:49.450" v="7323"/>
        <pc:sldMkLst>
          <pc:docMk/>
          <pc:sldMk cId="443938077" sldId="1434"/>
        </pc:sldMkLst>
        <pc:spChg chg="mod">
          <ac:chgData name="Nguyen Binh" userId="acf7f2a7-1119-454a-99ee-b7b1d8425230" providerId="ADAL" clId="{7AF9032A-AC4A-481F-B12A-9A9F5B3231C0}" dt="2024-03-05T14:32:34.669" v="6870" actId="20577"/>
          <ac:spMkLst>
            <pc:docMk/>
            <pc:sldMk cId="443938077" sldId="1434"/>
            <ac:spMk id="3" creationId="{730D9CBE-D4B8-0EBB-99E6-37C775BBE382}"/>
          </ac:spMkLst>
        </pc:spChg>
        <pc:spChg chg="mod">
          <ac:chgData name="Nguyen Binh" userId="acf7f2a7-1119-454a-99ee-b7b1d8425230" providerId="ADAL" clId="{7AF9032A-AC4A-481F-B12A-9A9F5B3231C0}" dt="2024-03-05T14:34:44.905" v="6894" actId="1076"/>
          <ac:spMkLst>
            <pc:docMk/>
            <pc:sldMk cId="443938077" sldId="1434"/>
            <ac:spMk id="13" creationId="{5B97B4FD-6AEE-A9A1-FBA4-4A3B033DED50}"/>
          </ac:spMkLst>
        </pc:spChg>
        <pc:spChg chg="add mod">
          <ac:chgData name="Nguyen Binh" userId="acf7f2a7-1119-454a-99ee-b7b1d8425230" providerId="ADAL" clId="{7AF9032A-AC4A-481F-B12A-9A9F5B3231C0}" dt="2024-03-05T14:59:18.529" v="7322" actId="14100"/>
          <ac:spMkLst>
            <pc:docMk/>
            <pc:sldMk cId="443938077" sldId="1434"/>
            <ac:spMk id="19" creationId="{3AEA8027-C848-E607-9229-28133B8589E5}"/>
          </ac:spMkLst>
        </pc:spChg>
        <pc:grpChg chg="add del mod">
          <ac:chgData name="Nguyen Binh" userId="acf7f2a7-1119-454a-99ee-b7b1d8425230" providerId="ADAL" clId="{7AF9032A-AC4A-481F-B12A-9A9F5B3231C0}" dt="2024-03-05T14:39:24.074" v="6895" actId="478"/>
          <ac:grpSpMkLst>
            <pc:docMk/>
            <pc:sldMk cId="443938077" sldId="1434"/>
            <ac:grpSpMk id="8" creationId="{383D6A27-ABCB-2BC3-7D6A-692EC297E92F}"/>
          </ac:grpSpMkLst>
        </pc:grpChg>
        <pc:grpChg chg="mod">
          <ac:chgData name="Nguyen Binh" userId="acf7f2a7-1119-454a-99ee-b7b1d8425230" providerId="ADAL" clId="{7AF9032A-AC4A-481F-B12A-9A9F5B3231C0}" dt="2024-03-05T14:34:24.230" v="6889" actId="14100"/>
          <ac:grpSpMkLst>
            <pc:docMk/>
            <pc:sldMk cId="443938077" sldId="1434"/>
            <ac:grpSpMk id="9" creationId="{4C47EF6E-F1F4-0C3C-44BB-827C70E3437E}"/>
          </ac:grpSpMkLst>
        </pc:grpChg>
        <pc:graphicFrameChg chg="add del mod">
          <ac:chgData name="Nguyen Binh" userId="acf7f2a7-1119-454a-99ee-b7b1d8425230" providerId="ADAL" clId="{7AF9032A-AC4A-481F-B12A-9A9F5B3231C0}" dt="2024-03-05T14:31:28.075" v="6837"/>
          <ac:graphicFrameMkLst>
            <pc:docMk/>
            <pc:sldMk cId="443938077" sldId="1434"/>
            <ac:graphicFrameMk id="2" creationId="{715D22D8-600C-255C-0539-EBD2EA271870}"/>
          </ac:graphicFrameMkLst>
        </pc:graphicFrameChg>
        <pc:picChg chg="add del mod">
          <ac:chgData name="Nguyen Binh" userId="acf7f2a7-1119-454a-99ee-b7b1d8425230" providerId="ADAL" clId="{7AF9032A-AC4A-481F-B12A-9A9F5B3231C0}" dt="2024-03-05T14:33:29.657" v="6874" actId="478"/>
          <ac:picMkLst>
            <pc:docMk/>
            <pc:sldMk cId="443938077" sldId="1434"/>
            <ac:picMk id="4" creationId="{09511C92-4E33-383E-F52A-FBAD200DE8BD}"/>
          </ac:picMkLst>
        </pc:picChg>
        <pc:picChg chg="add mod topLvl modCrop">
          <ac:chgData name="Nguyen Binh" userId="acf7f2a7-1119-454a-99ee-b7b1d8425230" providerId="ADAL" clId="{7AF9032A-AC4A-481F-B12A-9A9F5B3231C0}" dt="2024-03-05T14:39:24.074" v="6895" actId="478"/>
          <ac:picMkLst>
            <pc:docMk/>
            <pc:sldMk cId="443938077" sldId="1434"/>
            <ac:picMk id="6" creationId="{995E42D2-FED0-5E67-D718-A24AD5F8238E}"/>
          </ac:picMkLst>
        </pc:picChg>
        <pc:picChg chg="add del mod topLvl modCrop">
          <ac:chgData name="Nguyen Binh" userId="acf7f2a7-1119-454a-99ee-b7b1d8425230" providerId="ADAL" clId="{7AF9032A-AC4A-481F-B12A-9A9F5B3231C0}" dt="2024-03-05T14:39:24.074" v="6895" actId="478"/>
          <ac:picMkLst>
            <pc:docMk/>
            <pc:sldMk cId="443938077" sldId="1434"/>
            <ac:picMk id="7" creationId="{F300F7EC-A137-0D92-861B-56867BD85EA4}"/>
          </ac:picMkLst>
        </pc:picChg>
        <pc:picChg chg="del">
          <ac:chgData name="Nguyen Binh" userId="acf7f2a7-1119-454a-99ee-b7b1d8425230" providerId="ADAL" clId="{7AF9032A-AC4A-481F-B12A-9A9F5B3231C0}" dt="2024-03-05T14:31:25.094" v="6831" actId="478"/>
          <ac:picMkLst>
            <pc:docMk/>
            <pc:sldMk cId="443938077" sldId="1434"/>
            <ac:picMk id="15" creationId="{563B79A4-84D2-36AE-B165-835224C66C8A}"/>
          </ac:picMkLst>
        </pc:picChg>
        <pc:picChg chg="add del mod modCrop">
          <ac:chgData name="Nguyen Binh" userId="acf7f2a7-1119-454a-99ee-b7b1d8425230" providerId="ADAL" clId="{7AF9032A-AC4A-481F-B12A-9A9F5B3231C0}" dt="2024-03-05T14:40:11.123" v="6904" actId="478"/>
          <ac:picMkLst>
            <pc:docMk/>
            <pc:sldMk cId="443938077" sldId="1434"/>
            <ac:picMk id="17" creationId="{F5E94EF1-9D7E-B5FC-6B73-7BE959B41A6B}"/>
          </ac:picMkLst>
        </pc:picChg>
        <pc:picChg chg="add mod modCrop">
          <ac:chgData name="Nguyen Binh" userId="acf7f2a7-1119-454a-99ee-b7b1d8425230" providerId="ADAL" clId="{7AF9032A-AC4A-481F-B12A-9A9F5B3231C0}" dt="2024-03-05T14:59:14.672" v="7321" actId="14100"/>
          <ac:picMkLst>
            <pc:docMk/>
            <pc:sldMk cId="443938077" sldId="1434"/>
            <ac:picMk id="18" creationId="{4FF03810-0DAB-CDBE-5A78-42B51D129091}"/>
          </ac:picMkLst>
        </pc:picChg>
        <pc:cxnChg chg="mod">
          <ac:chgData name="Nguyen Binh" userId="acf7f2a7-1119-454a-99ee-b7b1d8425230" providerId="ADAL" clId="{7AF9032A-AC4A-481F-B12A-9A9F5B3231C0}" dt="2024-03-05T14:34:33.444" v="6892" actId="14100"/>
          <ac:cxnSpMkLst>
            <pc:docMk/>
            <pc:sldMk cId="443938077" sldId="1434"/>
            <ac:cxnSpMk id="12" creationId="{1FA1B3D9-8874-3401-7297-157881D4AA28}"/>
          </ac:cxnSpMkLst>
        </pc:cxnChg>
      </pc:sldChg>
      <pc:sldChg chg="add del">
        <pc:chgData name="Nguyen Binh" userId="acf7f2a7-1119-454a-99ee-b7b1d8425230" providerId="ADAL" clId="{7AF9032A-AC4A-481F-B12A-9A9F5B3231C0}" dt="2024-03-05T14:31:28.075" v="6837"/>
        <pc:sldMkLst>
          <pc:docMk/>
          <pc:sldMk cId="1567194523" sldId="1435"/>
        </pc:sldMkLst>
      </pc:sldChg>
      <pc:sldChg chg="addSp modSp new mod">
        <pc:chgData name="Nguyen Binh" userId="acf7f2a7-1119-454a-99ee-b7b1d8425230" providerId="ADAL" clId="{7AF9032A-AC4A-481F-B12A-9A9F5B3231C0}" dt="2024-03-06T11:48:07.363" v="8204" actId="1076"/>
        <pc:sldMkLst>
          <pc:docMk/>
          <pc:sldMk cId="3016650875" sldId="1435"/>
        </pc:sldMkLst>
        <pc:spChg chg="mod">
          <ac:chgData name="Nguyen Binh" userId="acf7f2a7-1119-454a-99ee-b7b1d8425230" providerId="ADAL" clId="{7AF9032A-AC4A-481F-B12A-9A9F5B3231C0}" dt="2024-03-05T14:55:52.585" v="7285" actId="1076"/>
          <ac:spMkLst>
            <pc:docMk/>
            <pc:sldMk cId="3016650875" sldId="1435"/>
            <ac:spMk id="2" creationId="{44D7E0EF-5754-5F09-2922-028E75C884CE}"/>
          </ac:spMkLst>
        </pc:spChg>
        <pc:spChg chg="mod">
          <ac:chgData name="Nguyen Binh" userId="acf7f2a7-1119-454a-99ee-b7b1d8425230" providerId="ADAL" clId="{7AF9032A-AC4A-481F-B12A-9A9F5B3231C0}" dt="2024-03-05T15:04:06.197" v="7425" actId="20577"/>
          <ac:spMkLst>
            <pc:docMk/>
            <pc:sldMk cId="3016650875" sldId="1435"/>
            <ac:spMk id="3" creationId="{867E14C9-3B5D-AC31-9B16-91C0F2A339B5}"/>
          </ac:spMkLst>
        </pc:spChg>
        <pc:spChg chg="add mod">
          <ac:chgData name="Nguyen Binh" userId="acf7f2a7-1119-454a-99ee-b7b1d8425230" providerId="ADAL" clId="{7AF9032A-AC4A-481F-B12A-9A9F5B3231C0}" dt="2024-03-05T14:56:06.232" v="7287" actId="1076"/>
          <ac:spMkLst>
            <pc:docMk/>
            <pc:sldMk cId="3016650875" sldId="1435"/>
            <ac:spMk id="5" creationId="{70DC82CE-ADFD-5959-A991-5A76D94FEAAC}"/>
          </ac:spMkLst>
        </pc:spChg>
        <pc:spChg chg="add mod">
          <ac:chgData name="Nguyen Binh" userId="acf7f2a7-1119-454a-99ee-b7b1d8425230" providerId="ADAL" clId="{7AF9032A-AC4A-481F-B12A-9A9F5B3231C0}" dt="2024-03-05T14:56:20.242" v="7304" actId="1076"/>
          <ac:spMkLst>
            <pc:docMk/>
            <pc:sldMk cId="3016650875" sldId="1435"/>
            <ac:spMk id="7" creationId="{00A5673A-FC8B-49DE-80EA-EDE0D1B81141}"/>
          </ac:spMkLst>
        </pc:spChg>
        <pc:picChg chg="add mod">
          <ac:chgData name="Nguyen Binh" userId="acf7f2a7-1119-454a-99ee-b7b1d8425230" providerId="ADAL" clId="{7AF9032A-AC4A-481F-B12A-9A9F5B3231C0}" dt="2024-03-06T11:48:07.363" v="8204" actId="1076"/>
          <ac:picMkLst>
            <pc:docMk/>
            <pc:sldMk cId="3016650875" sldId="1435"/>
            <ac:picMk id="4" creationId="{949B7E0E-D1FE-26FB-2D82-5F70488F9FB7}"/>
          </ac:picMkLst>
        </pc:picChg>
      </pc:sldChg>
      <pc:sldChg chg="addSp delSp modSp mod modAnim">
        <pc:chgData name="Nguyen Binh" userId="acf7f2a7-1119-454a-99ee-b7b1d8425230" providerId="ADAL" clId="{7AF9032A-AC4A-481F-B12A-9A9F5B3231C0}" dt="2024-03-06T10:25:24.949" v="8148"/>
        <pc:sldMkLst>
          <pc:docMk/>
          <pc:sldMk cId="1320498503" sldId="1436"/>
        </pc:sldMkLst>
        <pc:spChg chg="del mod">
          <ac:chgData name="Nguyen Binh" userId="acf7f2a7-1119-454a-99ee-b7b1d8425230" providerId="ADAL" clId="{7AF9032A-AC4A-481F-B12A-9A9F5B3231C0}" dt="2024-03-06T10:15:39.097" v="8050" actId="478"/>
          <ac:spMkLst>
            <pc:docMk/>
            <pc:sldMk cId="1320498503" sldId="1436"/>
            <ac:spMk id="6" creationId="{436D8E76-9E68-EE46-5BE7-013B3D8A2879}"/>
          </ac:spMkLst>
        </pc:spChg>
        <pc:spChg chg="add del mod">
          <ac:chgData name="Nguyen Binh" userId="acf7f2a7-1119-454a-99ee-b7b1d8425230" providerId="ADAL" clId="{7AF9032A-AC4A-481F-B12A-9A9F5B3231C0}" dt="2024-03-06T10:16:59.347" v="8075"/>
          <ac:spMkLst>
            <pc:docMk/>
            <pc:sldMk cId="1320498503" sldId="1436"/>
            <ac:spMk id="8" creationId="{2A2B4751-62E9-19E6-461B-01605ACC1FDF}"/>
          </ac:spMkLst>
        </pc:spChg>
        <pc:spChg chg="mod">
          <ac:chgData name="Nguyen Binh" userId="acf7f2a7-1119-454a-99ee-b7b1d8425230" providerId="ADAL" clId="{7AF9032A-AC4A-481F-B12A-9A9F5B3231C0}" dt="2024-03-06T10:15:59.678" v="8054" actId="14100"/>
          <ac:spMkLst>
            <pc:docMk/>
            <pc:sldMk cId="1320498503" sldId="1436"/>
            <ac:spMk id="9" creationId="{F0475BA3-DEB6-55DF-F541-54D758008CFD}"/>
          </ac:spMkLst>
        </pc:spChg>
        <pc:spChg chg="add mod">
          <ac:chgData name="Nguyen Binh" userId="acf7f2a7-1119-454a-99ee-b7b1d8425230" providerId="ADAL" clId="{7AF9032A-AC4A-481F-B12A-9A9F5B3231C0}" dt="2024-03-06T10:16:05.943" v="8055" actId="14100"/>
          <ac:spMkLst>
            <pc:docMk/>
            <pc:sldMk cId="1320498503" sldId="1436"/>
            <ac:spMk id="11" creationId="{A9CCB47C-0CB6-04D9-E975-EEF0CAB30051}"/>
          </ac:spMkLst>
        </pc:spChg>
        <pc:spChg chg="add mod">
          <ac:chgData name="Nguyen Binh" userId="acf7f2a7-1119-454a-99ee-b7b1d8425230" providerId="ADAL" clId="{7AF9032A-AC4A-481F-B12A-9A9F5B3231C0}" dt="2024-03-06T10:25:04.539" v="8144" actId="20577"/>
          <ac:spMkLst>
            <pc:docMk/>
            <pc:sldMk cId="1320498503" sldId="1436"/>
            <ac:spMk id="12" creationId="{92C95D61-5027-2332-EA3B-F34D7A8382ED}"/>
          </ac:spMkLst>
        </pc:spChg>
        <pc:picChg chg="mod modCrop">
          <ac:chgData name="Nguyen Binh" userId="acf7f2a7-1119-454a-99ee-b7b1d8425230" providerId="ADAL" clId="{7AF9032A-AC4A-481F-B12A-9A9F5B3231C0}" dt="2024-03-06T10:17:02.157" v="8076" actId="1076"/>
          <ac:picMkLst>
            <pc:docMk/>
            <pc:sldMk cId="1320498503" sldId="1436"/>
            <ac:picMk id="10" creationId="{AD49EB78-D7A8-87D7-EB9F-F104F5D1C2D4}"/>
          </ac:picMkLst>
        </pc:picChg>
        <pc:cxnChg chg="mod">
          <ac:chgData name="Nguyen Binh" userId="acf7f2a7-1119-454a-99ee-b7b1d8425230" providerId="ADAL" clId="{7AF9032A-AC4A-481F-B12A-9A9F5B3231C0}" dt="2024-03-06T10:12:47.420" v="7861" actId="1076"/>
          <ac:cxnSpMkLst>
            <pc:docMk/>
            <pc:sldMk cId="1320498503" sldId="1436"/>
            <ac:cxnSpMk id="2" creationId="{7148E77A-5113-D6D3-9817-6CA1C99B53D5}"/>
          </ac:cxnSpMkLst>
        </pc:cxnChg>
      </pc:sldChg>
      <pc:sldMasterChg chg="modSp mod">
        <pc:chgData name="Nguyen Binh" userId="acf7f2a7-1119-454a-99ee-b7b1d8425230" providerId="ADAL" clId="{7AF9032A-AC4A-481F-B12A-9A9F5B3231C0}" dt="2024-02-29T20:10:12.947" v="23" actId="20577"/>
        <pc:sldMasterMkLst>
          <pc:docMk/>
          <pc:sldMasterMk cId="3038685260" sldId="2147483811"/>
        </pc:sldMasterMkLst>
        <pc:spChg chg="mod">
          <ac:chgData name="Nguyen Binh" userId="acf7f2a7-1119-454a-99ee-b7b1d8425230" providerId="ADAL" clId="{7AF9032A-AC4A-481F-B12A-9A9F5B3231C0}" dt="2024-02-29T20:10:12.947" v="23" actId="20577"/>
          <ac:spMkLst>
            <pc:docMk/>
            <pc:sldMasterMk cId="3038685260" sldId="2147483811"/>
            <ac:spMk id="15" creationId="{00000000-0000-0000-0000-000000000000}"/>
          </ac:spMkLst>
        </pc:spChg>
      </pc:sldMasterChg>
    </pc:docChg>
  </pc:docChgLst>
  <pc:docChgLst>
    <pc:chgData name="Nguyen Binh" userId="S::binh.nguyen@aalto.fi::acf7f2a7-1119-454a-99ee-b7b1d8425230" providerId="AD" clId="Web-{89EF0A46-EADE-4905-A6CB-FCE3484484BF}"/>
    <pc:docChg chg="addSld delSld modSld modSection">
      <pc:chgData name="Nguyen Binh" userId="S::binh.nguyen@aalto.fi::acf7f2a7-1119-454a-99ee-b7b1d8425230" providerId="AD" clId="Web-{89EF0A46-EADE-4905-A6CB-FCE3484484BF}" dt="2023-05-15T11:42:07.201" v="59" actId="20577"/>
      <pc:docMkLst>
        <pc:docMk/>
      </pc:docMkLst>
      <pc:sldChg chg="modSp">
        <pc:chgData name="Nguyen Binh" userId="S::binh.nguyen@aalto.fi::acf7f2a7-1119-454a-99ee-b7b1d8425230" providerId="AD" clId="Web-{89EF0A46-EADE-4905-A6CB-FCE3484484BF}" dt="2023-05-15T11:29:17.841" v="5" actId="20577"/>
        <pc:sldMkLst>
          <pc:docMk/>
          <pc:sldMk cId="0" sldId="264"/>
        </pc:sldMkLst>
        <pc:spChg chg="mod">
          <ac:chgData name="Nguyen Binh" userId="S::binh.nguyen@aalto.fi::acf7f2a7-1119-454a-99ee-b7b1d8425230" providerId="AD" clId="Web-{89EF0A46-EADE-4905-A6CB-FCE3484484BF}" dt="2023-05-15T11:29:17.841" v="5" actId="20577"/>
          <ac:spMkLst>
            <pc:docMk/>
            <pc:sldMk cId="0" sldId="264"/>
            <ac:spMk id="374" creationId="{00000000-0000-0000-0000-000000000000}"/>
          </ac:spMkLst>
        </pc:spChg>
        <pc:spChg chg="mod">
          <ac:chgData name="Nguyen Binh" userId="S::binh.nguyen@aalto.fi::acf7f2a7-1119-454a-99ee-b7b1d8425230" providerId="AD" clId="Web-{89EF0A46-EADE-4905-A6CB-FCE3484484BF}" dt="2023-05-15T11:29:15.434" v="4" actId="20577"/>
          <ac:spMkLst>
            <pc:docMk/>
            <pc:sldMk cId="0" sldId="264"/>
            <ac:spMk id="375" creationId="{00000000-0000-0000-0000-000000000000}"/>
          </ac:spMkLst>
        </pc:spChg>
      </pc:sldChg>
      <pc:sldChg chg="del">
        <pc:chgData name="Nguyen Binh" userId="S::binh.nguyen@aalto.fi::acf7f2a7-1119-454a-99ee-b7b1d8425230" providerId="AD" clId="Web-{89EF0A46-EADE-4905-A6CB-FCE3484484BF}" dt="2023-05-15T11:29:42.107" v="6"/>
        <pc:sldMkLst>
          <pc:docMk/>
          <pc:sldMk cId="1751587734" sldId="1288"/>
        </pc:sldMkLst>
      </pc:sldChg>
      <pc:sldChg chg="modSp">
        <pc:chgData name="Nguyen Binh" userId="S::binh.nguyen@aalto.fi::acf7f2a7-1119-454a-99ee-b7b1d8425230" providerId="AD" clId="Web-{89EF0A46-EADE-4905-A6CB-FCE3484484BF}" dt="2023-05-15T11:28:46.637" v="0" actId="20577"/>
        <pc:sldMkLst>
          <pc:docMk/>
          <pc:sldMk cId="1166986704" sldId="1295"/>
        </pc:sldMkLst>
        <pc:spChg chg="mod">
          <ac:chgData name="Nguyen Binh" userId="S::binh.nguyen@aalto.fi::acf7f2a7-1119-454a-99ee-b7b1d8425230" providerId="AD" clId="Web-{89EF0A46-EADE-4905-A6CB-FCE3484484BF}" dt="2023-05-15T11:28:46.637" v="0" actId="20577"/>
          <ac:spMkLst>
            <pc:docMk/>
            <pc:sldMk cId="1166986704" sldId="1295"/>
            <ac:spMk id="23" creationId="{B490AC7D-FBE3-AE53-65BB-053D08E6EDC4}"/>
          </ac:spMkLst>
        </pc:spChg>
      </pc:sldChg>
      <pc:sldChg chg="modSp">
        <pc:chgData name="Nguyen Binh" userId="S::binh.nguyen@aalto.fi::acf7f2a7-1119-454a-99ee-b7b1d8425230" providerId="AD" clId="Web-{89EF0A46-EADE-4905-A6CB-FCE3484484BF}" dt="2023-05-15T11:42:07.201" v="59" actId="20577"/>
        <pc:sldMkLst>
          <pc:docMk/>
          <pc:sldMk cId="186039510" sldId="1301"/>
        </pc:sldMkLst>
        <pc:spChg chg="mod">
          <ac:chgData name="Nguyen Binh" userId="S::binh.nguyen@aalto.fi::acf7f2a7-1119-454a-99ee-b7b1d8425230" providerId="AD" clId="Web-{89EF0A46-EADE-4905-A6CB-FCE3484484BF}" dt="2023-05-15T11:42:07.201" v="59" actId="20577"/>
          <ac:spMkLst>
            <pc:docMk/>
            <pc:sldMk cId="186039510" sldId="1301"/>
            <ac:spMk id="6" creationId="{88AF1EE5-5172-4BFF-AC25-6D55097C046D}"/>
          </ac:spMkLst>
        </pc:spChg>
      </pc:sldChg>
      <pc:sldChg chg="add">
        <pc:chgData name="Nguyen Binh" userId="S::binh.nguyen@aalto.fi::acf7f2a7-1119-454a-99ee-b7b1d8425230" providerId="AD" clId="Web-{89EF0A46-EADE-4905-A6CB-FCE3484484BF}" dt="2023-05-15T11:29:44.341" v="7"/>
        <pc:sldMkLst>
          <pc:docMk/>
          <pc:sldMk cId="309489916" sldId="1302"/>
        </pc:sldMkLst>
      </pc:sldChg>
    </pc:docChg>
  </pc:docChgLst>
  <pc:docChgLst>
    <pc:chgData name="Nguyen Binh" userId="acf7f2a7-1119-454a-99ee-b7b1d8425230" providerId="ADAL" clId="{EE50FC6D-401E-4FED-9DE5-52D85ED703FF}"/>
    <pc:docChg chg="undo custSel delSld modSld modSection">
      <pc:chgData name="Nguyen Binh" userId="acf7f2a7-1119-454a-99ee-b7b1d8425230" providerId="ADAL" clId="{EE50FC6D-401E-4FED-9DE5-52D85ED703FF}" dt="2024-02-29T20:04:07.504" v="35" actId="1076"/>
      <pc:docMkLst>
        <pc:docMk/>
      </pc:docMkLst>
      <pc:sldChg chg="modSp mod">
        <pc:chgData name="Nguyen Binh" userId="acf7f2a7-1119-454a-99ee-b7b1d8425230" providerId="ADAL" clId="{EE50FC6D-401E-4FED-9DE5-52D85ED703FF}" dt="2024-02-29T20:03:44.360" v="11" actId="20577"/>
        <pc:sldMkLst>
          <pc:docMk/>
          <pc:sldMk cId="2707864634" sldId="1398"/>
        </pc:sldMkLst>
        <pc:spChg chg="mod">
          <ac:chgData name="Nguyen Binh" userId="acf7f2a7-1119-454a-99ee-b7b1d8425230" providerId="ADAL" clId="{EE50FC6D-401E-4FED-9DE5-52D85ED703FF}" dt="2024-02-29T20:03:44.360" v="11" actId="20577"/>
          <ac:spMkLst>
            <pc:docMk/>
            <pc:sldMk cId="2707864634" sldId="1398"/>
            <ac:spMk id="3" creationId="{88710C8B-3B7E-F3A0-8233-54160D0DCF94}"/>
          </ac:spMkLst>
        </pc:spChg>
      </pc:sldChg>
      <pc:sldChg chg="del">
        <pc:chgData name="Nguyen Binh" userId="acf7f2a7-1119-454a-99ee-b7b1d8425230" providerId="ADAL" clId="{EE50FC6D-401E-4FED-9DE5-52D85ED703FF}" dt="2024-02-29T20:03:32.479" v="0" actId="47"/>
        <pc:sldMkLst>
          <pc:docMk/>
          <pc:sldMk cId="28574461" sldId="1400"/>
        </pc:sldMkLst>
      </pc:sldChg>
      <pc:sldChg chg="del">
        <pc:chgData name="Nguyen Binh" userId="acf7f2a7-1119-454a-99ee-b7b1d8425230" providerId="ADAL" clId="{EE50FC6D-401E-4FED-9DE5-52D85ED703FF}" dt="2024-02-29T20:03:52.147" v="12" actId="47"/>
        <pc:sldMkLst>
          <pc:docMk/>
          <pc:sldMk cId="3014456491" sldId="1403"/>
        </pc:sldMkLst>
      </pc:sldChg>
      <pc:sldChg chg="del">
        <pc:chgData name="Nguyen Binh" userId="acf7f2a7-1119-454a-99ee-b7b1d8425230" providerId="ADAL" clId="{EE50FC6D-401E-4FED-9DE5-52D85ED703FF}" dt="2024-02-29T20:03:52.147" v="12" actId="47"/>
        <pc:sldMkLst>
          <pc:docMk/>
          <pc:sldMk cId="15541000" sldId="1404"/>
        </pc:sldMkLst>
      </pc:sldChg>
      <pc:sldChg chg="del">
        <pc:chgData name="Nguyen Binh" userId="acf7f2a7-1119-454a-99ee-b7b1d8425230" providerId="ADAL" clId="{EE50FC6D-401E-4FED-9DE5-52D85ED703FF}" dt="2024-02-29T20:03:32.479" v="0" actId="47"/>
        <pc:sldMkLst>
          <pc:docMk/>
          <pc:sldMk cId="2317278066" sldId="1405"/>
        </pc:sldMkLst>
      </pc:sldChg>
      <pc:sldChg chg="del">
        <pc:chgData name="Nguyen Binh" userId="acf7f2a7-1119-454a-99ee-b7b1d8425230" providerId="ADAL" clId="{EE50FC6D-401E-4FED-9DE5-52D85ED703FF}" dt="2024-02-29T20:03:52.147" v="12" actId="47"/>
        <pc:sldMkLst>
          <pc:docMk/>
          <pc:sldMk cId="38793981" sldId="1407"/>
        </pc:sldMkLst>
      </pc:sldChg>
      <pc:sldChg chg="modSp mod">
        <pc:chgData name="Nguyen Binh" userId="acf7f2a7-1119-454a-99ee-b7b1d8425230" providerId="ADAL" clId="{EE50FC6D-401E-4FED-9DE5-52D85ED703FF}" dt="2024-02-29T20:04:07.504" v="35" actId="1076"/>
        <pc:sldMkLst>
          <pc:docMk/>
          <pc:sldMk cId="3644694759" sldId="1410"/>
        </pc:sldMkLst>
        <pc:spChg chg="mod">
          <ac:chgData name="Nguyen Binh" userId="acf7f2a7-1119-454a-99ee-b7b1d8425230" providerId="ADAL" clId="{EE50FC6D-401E-4FED-9DE5-52D85ED703FF}" dt="2024-02-29T20:04:07.504" v="35" actId="1076"/>
          <ac:spMkLst>
            <pc:docMk/>
            <pc:sldMk cId="3644694759" sldId="1410"/>
            <ac:spMk id="6" creationId="{B2C13D30-3FC7-46B1-6DFA-788659D1EECB}"/>
          </ac:spMkLst>
        </pc:spChg>
        <pc:picChg chg="mod">
          <ac:chgData name="Nguyen Binh" userId="acf7f2a7-1119-454a-99ee-b7b1d8425230" providerId="ADAL" clId="{EE50FC6D-401E-4FED-9DE5-52D85ED703FF}" dt="2024-02-29T20:04:04.916" v="34" actId="1076"/>
          <ac:picMkLst>
            <pc:docMk/>
            <pc:sldMk cId="3644694759" sldId="1410"/>
            <ac:picMk id="5" creationId="{E3EFABBB-FB75-BD6C-6ACE-E4F1B94151A0}"/>
          </ac:picMkLst>
        </pc:picChg>
      </pc:sldChg>
      <pc:sldChg chg="del">
        <pc:chgData name="Nguyen Binh" userId="acf7f2a7-1119-454a-99ee-b7b1d8425230" providerId="ADAL" clId="{EE50FC6D-401E-4FED-9DE5-52D85ED703FF}" dt="2024-02-29T20:03:32.479" v="0" actId="47"/>
        <pc:sldMkLst>
          <pc:docMk/>
          <pc:sldMk cId="3934369040" sldId="1411"/>
        </pc:sldMkLst>
      </pc:sldChg>
      <pc:sldChg chg="del">
        <pc:chgData name="Nguyen Binh" userId="acf7f2a7-1119-454a-99ee-b7b1d8425230" providerId="ADAL" clId="{EE50FC6D-401E-4FED-9DE5-52D85ED703FF}" dt="2024-02-29T20:03:32.479" v="0" actId="47"/>
        <pc:sldMkLst>
          <pc:docMk/>
          <pc:sldMk cId="3237501138" sldId="1412"/>
        </pc:sldMkLst>
      </pc:sldChg>
      <pc:sldChg chg="del">
        <pc:chgData name="Nguyen Binh" userId="acf7f2a7-1119-454a-99ee-b7b1d8425230" providerId="ADAL" clId="{EE50FC6D-401E-4FED-9DE5-52D85ED703FF}" dt="2024-02-29T20:03:32.479" v="0" actId="47"/>
        <pc:sldMkLst>
          <pc:docMk/>
          <pc:sldMk cId="3830303830" sldId="1413"/>
        </pc:sldMkLst>
      </pc:sldChg>
      <pc:sldChg chg="del">
        <pc:chgData name="Nguyen Binh" userId="acf7f2a7-1119-454a-99ee-b7b1d8425230" providerId="ADAL" clId="{EE50FC6D-401E-4FED-9DE5-52D85ED703FF}" dt="2024-02-29T20:03:32.479" v="0" actId="47"/>
        <pc:sldMkLst>
          <pc:docMk/>
          <pc:sldMk cId="1099172536" sldId="1414"/>
        </pc:sldMkLst>
      </pc:sldChg>
      <pc:sldChg chg="del">
        <pc:chgData name="Nguyen Binh" userId="acf7f2a7-1119-454a-99ee-b7b1d8425230" providerId="ADAL" clId="{EE50FC6D-401E-4FED-9DE5-52D85ED703FF}" dt="2024-02-29T20:03:32.479" v="0" actId="47"/>
        <pc:sldMkLst>
          <pc:docMk/>
          <pc:sldMk cId="311788003" sldId="1415"/>
        </pc:sldMkLst>
      </pc:sldChg>
      <pc:sldChg chg="del">
        <pc:chgData name="Nguyen Binh" userId="acf7f2a7-1119-454a-99ee-b7b1d8425230" providerId="ADAL" clId="{EE50FC6D-401E-4FED-9DE5-52D85ED703FF}" dt="2024-02-29T20:03:32.479" v="0" actId="47"/>
        <pc:sldMkLst>
          <pc:docMk/>
          <pc:sldMk cId="3734806262" sldId="1417"/>
        </pc:sldMkLst>
      </pc:sldChg>
      <pc:sldChg chg="del">
        <pc:chgData name="Nguyen Binh" userId="acf7f2a7-1119-454a-99ee-b7b1d8425230" providerId="ADAL" clId="{EE50FC6D-401E-4FED-9DE5-52D85ED703FF}" dt="2024-02-29T20:03:32.479" v="0" actId="47"/>
        <pc:sldMkLst>
          <pc:docMk/>
          <pc:sldMk cId="2859496654" sldId="1419"/>
        </pc:sldMkLst>
      </pc:sldChg>
    </pc:docChg>
  </pc:docChgLst>
  <pc:docChgLst>
    <pc:chgData name="Nguyen Binh" userId="acf7f2a7-1119-454a-99ee-b7b1d8425230" providerId="ADAL" clId="{14B402C3-AA5A-4DC5-94A3-386D9ABE7A37}"/>
    <pc:docChg chg="delSld modSld">
      <pc:chgData name="Nguyen Binh" userId="acf7f2a7-1119-454a-99ee-b7b1d8425230" providerId="ADAL" clId="{14B402C3-AA5A-4DC5-94A3-386D9ABE7A37}" dt="2023-10-02T13:45:01.279" v="38" actId="47"/>
      <pc:docMkLst>
        <pc:docMk/>
      </pc:docMkLst>
      <pc:sldChg chg="modSp mod">
        <pc:chgData name="Nguyen Binh" userId="acf7f2a7-1119-454a-99ee-b7b1d8425230" providerId="ADAL" clId="{14B402C3-AA5A-4DC5-94A3-386D9ABE7A37}" dt="2023-10-02T13:44:48.076" v="37" actId="20577"/>
        <pc:sldMkLst>
          <pc:docMk/>
          <pc:sldMk cId="0" sldId="258"/>
        </pc:sldMkLst>
        <pc:spChg chg="mod">
          <ac:chgData name="Nguyen Binh" userId="acf7f2a7-1119-454a-99ee-b7b1d8425230" providerId="ADAL" clId="{14B402C3-AA5A-4DC5-94A3-386D9ABE7A37}" dt="2023-10-02T13:44:35.720" v="20" actId="20577"/>
          <ac:spMkLst>
            <pc:docMk/>
            <pc:sldMk cId="0" sldId="258"/>
            <ac:spMk id="2" creationId="{00000000-0000-0000-0000-000000000000}"/>
          </ac:spMkLst>
        </pc:spChg>
        <pc:spChg chg="mod">
          <ac:chgData name="Nguyen Binh" userId="acf7f2a7-1119-454a-99ee-b7b1d8425230" providerId="ADAL" clId="{14B402C3-AA5A-4DC5-94A3-386D9ABE7A37}" dt="2023-10-02T13:44:48.076" v="37" actId="20577"/>
          <ac:spMkLst>
            <pc:docMk/>
            <pc:sldMk cId="0" sldId="258"/>
            <ac:spMk id="8" creationId="{CAC00042-2E4C-4458-93B1-772BE85A9514}"/>
          </ac:spMkLst>
        </pc:spChg>
      </pc:sldChg>
      <pc:sldChg chg="del">
        <pc:chgData name="Nguyen Binh" userId="acf7f2a7-1119-454a-99ee-b7b1d8425230" providerId="ADAL" clId="{14B402C3-AA5A-4DC5-94A3-386D9ABE7A37}" dt="2023-10-02T13:45:01.279" v="38" actId="47"/>
        <pc:sldMkLst>
          <pc:docMk/>
          <pc:sldMk cId="3538961038" sldId="1246"/>
        </pc:sldMkLst>
      </pc:sldChg>
      <pc:sldChg chg="del">
        <pc:chgData name="Nguyen Binh" userId="acf7f2a7-1119-454a-99ee-b7b1d8425230" providerId="ADAL" clId="{14B402C3-AA5A-4DC5-94A3-386D9ABE7A37}" dt="2023-10-02T13:45:01.279" v="38" actId="47"/>
        <pc:sldMkLst>
          <pc:docMk/>
          <pc:sldMk cId="3137796150" sldId="1355"/>
        </pc:sldMkLst>
      </pc:sldChg>
      <pc:sldChg chg="del">
        <pc:chgData name="Nguyen Binh" userId="acf7f2a7-1119-454a-99ee-b7b1d8425230" providerId="ADAL" clId="{14B402C3-AA5A-4DC5-94A3-386D9ABE7A37}" dt="2023-10-02T13:45:01.279" v="38" actId="47"/>
        <pc:sldMkLst>
          <pc:docMk/>
          <pc:sldMk cId="3850161609" sldId="1360"/>
        </pc:sldMkLst>
      </pc:sldChg>
      <pc:sldChg chg="del">
        <pc:chgData name="Nguyen Binh" userId="acf7f2a7-1119-454a-99ee-b7b1d8425230" providerId="ADAL" clId="{14B402C3-AA5A-4DC5-94A3-386D9ABE7A37}" dt="2023-10-02T13:45:01.279" v="38" actId="47"/>
        <pc:sldMkLst>
          <pc:docMk/>
          <pc:sldMk cId="3048791065" sldId="1365"/>
        </pc:sldMkLst>
      </pc:sldChg>
      <pc:sldChg chg="del">
        <pc:chgData name="Nguyen Binh" userId="acf7f2a7-1119-454a-99ee-b7b1d8425230" providerId="ADAL" clId="{14B402C3-AA5A-4DC5-94A3-386D9ABE7A37}" dt="2023-10-02T13:45:01.279" v="38" actId="47"/>
        <pc:sldMkLst>
          <pc:docMk/>
          <pc:sldMk cId="2721675918" sldId="1367"/>
        </pc:sldMkLst>
      </pc:sldChg>
      <pc:sldChg chg="del">
        <pc:chgData name="Nguyen Binh" userId="acf7f2a7-1119-454a-99ee-b7b1d8425230" providerId="ADAL" clId="{14B402C3-AA5A-4DC5-94A3-386D9ABE7A37}" dt="2023-10-02T13:45:01.279" v="38" actId="47"/>
        <pc:sldMkLst>
          <pc:docMk/>
          <pc:sldMk cId="1425671817" sldId="1368"/>
        </pc:sldMkLst>
      </pc:sldChg>
      <pc:sldChg chg="del">
        <pc:chgData name="Nguyen Binh" userId="acf7f2a7-1119-454a-99ee-b7b1d8425230" providerId="ADAL" clId="{14B402C3-AA5A-4DC5-94A3-386D9ABE7A37}" dt="2023-10-02T13:45:01.279" v="38" actId="47"/>
        <pc:sldMkLst>
          <pc:docMk/>
          <pc:sldMk cId="2392873474" sldId="1369"/>
        </pc:sldMkLst>
      </pc:sldChg>
      <pc:sldChg chg="del">
        <pc:chgData name="Nguyen Binh" userId="acf7f2a7-1119-454a-99ee-b7b1d8425230" providerId="ADAL" clId="{14B402C3-AA5A-4DC5-94A3-386D9ABE7A37}" dt="2023-10-02T13:45:01.279" v="38" actId="47"/>
        <pc:sldMkLst>
          <pc:docMk/>
          <pc:sldMk cId="623597139" sldId="1370"/>
        </pc:sldMkLst>
      </pc:sldChg>
    </pc:docChg>
  </pc:docChgLst>
  <pc:docChgLst>
    <pc:chgData name="Nguyen Binh" userId="acf7f2a7-1119-454a-99ee-b7b1d8425230" providerId="ADAL" clId="{11700495-DEAE-4AAA-9D0B-91827AD596A8}"/>
    <pc:docChg chg="undo custSel addSld delSld modSld sldOrd modMainMaster addSection delSection modSection">
      <pc:chgData name="Nguyen Binh" userId="acf7f2a7-1119-454a-99ee-b7b1d8425230" providerId="ADAL" clId="{11700495-DEAE-4AAA-9D0B-91827AD596A8}" dt="2023-05-17T12:04:18.283" v="25043" actId="1076"/>
      <pc:docMkLst>
        <pc:docMk/>
      </pc:docMkLst>
      <pc:sldChg chg="modSp mod ord">
        <pc:chgData name="Nguyen Binh" userId="acf7f2a7-1119-454a-99ee-b7b1d8425230" providerId="ADAL" clId="{11700495-DEAE-4AAA-9D0B-91827AD596A8}" dt="2023-05-15T17:26:25.162" v="9398"/>
        <pc:sldMkLst>
          <pc:docMk/>
          <pc:sldMk cId="0" sldId="258"/>
        </pc:sldMkLst>
        <pc:spChg chg="mod">
          <ac:chgData name="Nguyen Binh" userId="acf7f2a7-1119-454a-99ee-b7b1d8425230" providerId="ADAL" clId="{11700495-DEAE-4AAA-9D0B-91827AD596A8}" dt="2023-05-02T12:08:08.018" v="5"/>
          <ac:spMkLst>
            <pc:docMk/>
            <pc:sldMk cId="0" sldId="258"/>
            <ac:spMk id="2" creationId="{00000000-0000-0000-0000-000000000000}"/>
          </ac:spMkLst>
        </pc:spChg>
        <pc:spChg chg="mod">
          <ac:chgData name="Nguyen Binh" userId="acf7f2a7-1119-454a-99ee-b7b1d8425230" providerId="ADAL" clId="{11700495-DEAE-4AAA-9D0B-91827AD596A8}" dt="2023-05-11T15:41:38.420" v="1163" actId="1076"/>
          <ac:spMkLst>
            <pc:docMk/>
            <pc:sldMk cId="0" sldId="258"/>
            <ac:spMk id="8" creationId="{CAC00042-2E4C-4458-93B1-772BE85A9514}"/>
          </ac:spMkLst>
        </pc:spChg>
      </pc:sldChg>
      <pc:sldChg chg="modSp add del mod">
        <pc:chgData name="Nguyen Binh" userId="acf7f2a7-1119-454a-99ee-b7b1d8425230" providerId="ADAL" clId="{11700495-DEAE-4AAA-9D0B-91827AD596A8}" dt="2023-05-11T15:49:45.937" v="1246" actId="2696"/>
        <pc:sldMkLst>
          <pc:docMk/>
          <pc:sldMk cId="0" sldId="259"/>
        </pc:sldMkLst>
        <pc:spChg chg="mod">
          <ac:chgData name="Nguyen Binh" userId="acf7f2a7-1119-454a-99ee-b7b1d8425230" providerId="ADAL" clId="{11700495-DEAE-4AAA-9D0B-91827AD596A8}" dt="2023-05-11T15:49:44.356" v="1245" actId="1076"/>
          <ac:spMkLst>
            <pc:docMk/>
            <pc:sldMk cId="0" sldId="259"/>
            <ac:spMk id="197"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198"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199"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00"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01"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02"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06"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07"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11" creationId="{00000000-0000-0000-0000-000000000000}"/>
          </ac:spMkLst>
        </pc:spChg>
      </pc:sldChg>
      <pc:sldChg chg="add del">
        <pc:chgData name="Nguyen Binh" userId="acf7f2a7-1119-454a-99ee-b7b1d8425230" providerId="ADAL" clId="{11700495-DEAE-4AAA-9D0B-91827AD596A8}" dt="2023-05-11T17:40:19.624" v="3289" actId="47"/>
        <pc:sldMkLst>
          <pc:docMk/>
          <pc:sldMk cId="2784538947" sldId="259"/>
        </pc:sldMkLst>
      </pc:sldChg>
      <pc:sldChg chg="addSp delSp modSp add mod modNotes">
        <pc:chgData name="Nguyen Binh" userId="acf7f2a7-1119-454a-99ee-b7b1d8425230" providerId="ADAL" clId="{11700495-DEAE-4AAA-9D0B-91827AD596A8}" dt="2023-05-15T12:33:32.132" v="4722" actId="20577"/>
        <pc:sldMkLst>
          <pc:docMk/>
          <pc:sldMk cId="0" sldId="263"/>
        </pc:sldMkLst>
        <pc:spChg chg="add mod">
          <ac:chgData name="Nguyen Binh" userId="acf7f2a7-1119-454a-99ee-b7b1d8425230" providerId="ADAL" clId="{11700495-DEAE-4AAA-9D0B-91827AD596A8}" dt="2023-05-11T17:35:23.146" v="3175" actId="2710"/>
          <ac:spMkLst>
            <pc:docMk/>
            <pc:sldMk cId="0" sldId="263"/>
            <ac:spMk id="2" creationId="{35851E0C-48BC-87DF-D7C1-D4FF0CA9D42E}"/>
          </ac:spMkLst>
        </pc:spChg>
        <pc:spChg chg="add del mod">
          <ac:chgData name="Nguyen Binh" userId="acf7f2a7-1119-454a-99ee-b7b1d8425230" providerId="ADAL" clId="{11700495-DEAE-4AAA-9D0B-91827AD596A8}" dt="2023-05-11T17:33:27.797" v="3116" actId="478"/>
          <ac:spMkLst>
            <pc:docMk/>
            <pc:sldMk cId="0" sldId="263"/>
            <ac:spMk id="3" creationId="{E41B66B6-13F9-25E1-8E4A-411C25308E04}"/>
          </ac:spMkLst>
        </pc:spChg>
        <pc:spChg chg="add mod">
          <ac:chgData name="Nguyen Binh" userId="acf7f2a7-1119-454a-99ee-b7b1d8425230" providerId="ADAL" clId="{11700495-DEAE-4AAA-9D0B-91827AD596A8}" dt="2023-05-15T12:33:32.132" v="4722" actId="20577"/>
          <ac:spMkLst>
            <pc:docMk/>
            <pc:sldMk cId="0" sldId="263"/>
            <ac:spMk id="4" creationId="{4A2EEBF3-B1B5-BE55-0772-21A5899006F8}"/>
          </ac:spMkLst>
        </pc:spChg>
        <pc:spChg chg="mod">
          <ac:chgData name="Nguyen Binh" userId="acf7f2a7-1119-454a-99ee-b7b1d8425230" providerId="ADAL" clId="{11700495-DEAE-4AAA-9D0B-91827AD596A8}" dt="2023-05-11T17:35:37.907" v="3176" actId="1076"/>
          <ac:spMkLst>
            <pc:docMk/>
            <pc:sldMk cId="0" sldId="263"/>
            <ac:spMk id="318"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19" creationId="{00000000-0000-0000-0000-000000000000}"/>
          </ac:spMkLst>
        </pc:spChg>
        <pc:spChg chg="del mod">
          <ac:chgData name="Nguyen Binh" userId="acf7f2a7-1119-454a-99ee-b7b1d8425230" providerId="ADAL" clId="{11700495-DEAE-4AAA-9D0B-91827AD596A8}" dt="2023-05-11T17:31:00.261" v="3012" actId="478"/>
          <ac:spMkLst>
            <pc:docMk/>
            <pc:sldMk cId="0" sldId="263"/>
            <ac:spMk id="321"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2"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3"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4"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5"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6"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8"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9"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30"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58"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61" creationId="{00000000-0000-0000-0000-000000000000}"/>
          </ac:spMkLst>
        </pc:spChg>
        <pc:spChg chg="del">
          <ac:chgData name="Nguyen Binh" userId="acf7f2a7-1119-454a-99ee-b7b1d8425230" providerId="ADAL" clId="{11700495-DEAE-4AAA-9D0B-91827AD596A8}" dt="2023-05-11T17:31:50.195" v="3019" actId="478"/>
          <ac:spMkLst>
            <pc:docMk/>
            <pc:sldMk cId="0" sldId="263"/>
            <ac:spMk id="363" creationId="{00000000-0000-0000-0000-000000000000}"/>
          </ac:spMkLst>
        </pc:spChg>
        <pc:grpChg chg="mod">
          <ac:chgData name="Nguyen Binh" userId="acf7f2a7-1119-454a-99ee-b7b1d8425230" providerId="ADAL" clId="{11700495-DEAE-4AAA-9D0B-91827AD596A8}" dt="2023-05-11T17:35:37.907" v="3176" actId="1076"/>
          <ac:grpSpMkLst>
            <pc:docMk/>
            <pc:sldMk cId="0" sldId="263"/>
            <ac:grpSpMk id="332" creationId="{00000000-0000-0000-0000-000000000000}"/>
          </ac:grpSpMkLst>
        </pc:grpChg>
        <pc:picChg chg="mod">
          <ac:chgData name="Nguyen Binh" userId="acf7f2a7-1119-454a-99ee-b7b1d8425230" providerId="ADAL" clId="{11700495-DEAE-4AAA-9D0B-91827AD596A8}" dt="2023-05-11T17:35:37.907" v="3176" actId="1076"/>
          <ac:picMkLst>
            <pc:docMk/>
            <pc:sldMk cId="0" sldId="263"/>
            <ac:picMk id="320" creationId="{00000000-0000-0000-0000-000000000000}"/>
          </ac:picMkLst>
        </pc:picChg>
        <pc:picChg chg="mod">
          <ac:chgData name="Nguyen Binh" userId="acf7f2a7-1119-454a-99ee-b7b1d8425230" providerId="ADAL" clId="{11700495-DEAE-4AAA-9D0B-91827AD596A8}" dt="2023-05-11T17:35:37.907" v="3176" actId="1076"/>
          <ac:picMkLst>
            <pc:docMk/>
            <pc:sldMk cId="0" sldId="263"/>
            <ac:picMk id="331" creationId="{00000000-0000-0000-0000-000000000000}"/>
          </ac:picMkLst>
        </pc:picChg>
        <pc:picChg chg="mod">
          <ac:chgData name="Nguyen Binh" userId="acf7f2a7-1119-454a-99ee-b7b1d8425230" providerId="ADAL" clId="{11700495-DEAE-4AAA-9D0B-91827AD596A8}" dt="2023-05-11T17:35:37.907" v="3176" actId="1076"/>
          <ac:picMkLst>
            <pc:docMk/>
            <pc:sldMk cId="0" sldId="263"/>
            <ac:picMk id="359" creationId="{00000000-0000-0000-0000-000000000000}"/>
          </ac:picMkLst>
        </pc:picChg>
        <pc:picChg chg="mod">
          <ac:chgData name="Nguyen Binh" userId="acf7f2a7-1119-454a-99ee-b7b1d8425230" providerId="ADAL" clId="{11700495-DEAE-4AAA-9D0B-91827AD596A8}" dt="2023-05-11T17:35:37.907" v="3176" actId="1076"/>
          <ac:picMkLst>
            <pc:docMk/>
            <pc:sldMk cId="0" sldId="263"/>
            <ac:picMk id="362" creationId="{00000000-0000-0000-0000-000000000000}"/>
          </ac:picMkLst>
        </pc:picChg>
        <pc:cxnChg chg="mod">
          <ac:chgData name="Nguyen Binh" userId="acf7f2a7-1119-454a-99ee-b7b1d8425230" providerId="ADAL" clId="{11700495-DEAE-4AAA-9D0B-91827AD596A8}" dt="2023-05-11T17:35:37.907" v="3176" actId="1076"/>
          <ac:cxnSpMkLst>
            <pc:docMk/>
            <pc:sldMk cId="0" sldId="263"/>
            <ac:cxnSpMk id="327" creationId="{00000000-0000-0000-0000-000000000000}"/>
          </ac:cxnSpMkLst>
        </pc:cxnChg>
        <pc:cxnChg chg="mod">
          <ac:chgData name="Nguyen Binh" userId="acf7f2a7-1119-454a-99ee-b7b1d8425230" providerId="ADAL" clId="{11700495-DEAE-4AAA-9D0B-91827AD596A8}" dt="2023-05-11T17:35:37.907" v="3176" actId="1076"/>
          <ac:cxnSpMkLst>
            <pc:docMk/>
            <pc:sldMk cId="0" sldId="263"/>
            <ac:cxnSpMk id="360" creationId="{00000000-0000-0000-0000-000000000000}"/>
          </ac:cxnSpMkLst>
        </pc:cxnChg>
      </pc:sldChg>
      <pc:sldChg chg="addSp delSp modSp add mod modAnim">
        <pc:chgData name="Nguyen Binh" userId="acf7f2a7-1119-454a-99ee-b7b1d8425230" providerId="ADAL" clId="{11700495-DEAE-4AAA-9D0B-91827AD596A8}" dt="2023-05-15T15:53:41.880" v="7500"/>
        <pc:sldMkLst>
          <pc:docMk/>
          <pc:sldMk cId="0" sldId="264"/>
        </pc:sldMkLst>
        <pc:spChg chg="add mod">
          <ac:chgData name="Nguyen Binh" userId="acf7f2a7-1119-454a-99ee-b7b1d8425230" providerId="ADAL" clId="{11700495-DEAE-4AAA-9D0B-91827AD596A8}" dt="2023-05-15T12:33:35.780" v="4724" actId="20577"/>
          <ac:spMkLst>
            <pc:docMk/>
            <pc:sldMk cId="0" sldId="264"/>
            <ac:spMk id="2" creationId="{284FD90F-9301-8B3D-B631-CAD705E67EA8}"/>
          </ac:spMkLst>
        </pc:spChg>
        <pc:spChg chg="del">
          <ac:chgData name="Nguyen Binh" userId="acf7f2a7-1119-454a-99ee-b7b1d8425230" providerId="ADAL" clId="{11700495-DEAE-4AAA-9D0B-91827AD596A8}" dt="2023-05-11T17:36:06.581" v="3177" actId="478"/>
          <ac:spMkLst>
            <pc:docMk/>
            <pc:sldMk cId="0" sldId="264"/>
            <ac:spMk id="368" creationId="{00000000-0000-0000-0000-000000000000}"/>
          </ac:spMkLst>
        </pc:spChg>
        <pc:spChg chg="del">
          <ac:chgData name="Nguyen Binh" userId="acf7f2a7-1119-454a-99ee-b7b1d8425230" providerId="ADAL" clId="{11700495-DEAE-4AAA-9D0B-91827AD596A8}" dt="2023-05-15T15:53:34.172" v="7499" actId="478"/>
          <ac:spMkLst>
            <pc:docMk/>
            <pc:sldMk cId="0" sldId="264"/>
            <ac:spMk id="376" creationId="{00000000-0000-0000-0000-000000000000}"/>
          </ac:spMkLst>
        </pc:spChg>
      </pc:sldChg>
      <pc:sldChg chg="addSp delSp modSp mod">
        <pc:chgData name="Nguyen Binh" userId="acf7f2a7-1119-454a-99ee-b7b1d8425230" providerId="ADAL" clId="{11700495-DEAE-4AAA-9D0B-91827AD596A8}" dt="2023-05-15T17:32:56.160" v="9650" actId="20577"/>
        <pc:sldMkLst>
          <pc:docMk/>
          <pc:sldMk cId="423727490" sldId="820"/>
        </pc:sldMkLst>
        <pc:spChg chg="mod">
          <ac:chgData name="Nguyen Binh" userId="acf7f2a7-1119-454a-99ee-b7b1d8425230" providerId="ADAL" clId="{11700495-DEAE-4AAA-9D0B-91827AD596A8}" dt="2023-05-15T17:32:56.160" v="9650" actId="20577"/>
          <ac:spMkLst>
            <pc:docMk/>
            <pc:sldMk cId="423727490" sldId="820"/>
            <ac:spMk id="3" creationId="{00000000-0000-0000-0000-000000000000}"/>
          </ac:spMkLst>
        </pc:spChg>
        <pc:spChg chg="add del">
          <ac:chgData name="Nguyen Binh" userId="acf7f2a7-1119-454a-99ee-b7b1d8425230" providerId="ADAL" clId="{11700495-DEAE-4AAA-9D0B-91827AD596A8}" dt="2023-05-11T15:46:41.757" v="1170" actId="478"/>
          <ac:spMkLst>
            <pc:docMk/>
            <pc:sldMk cId="423727490" sldId="820"/>
            <ac:spMk id="5" creationId="{DDC4D17F-E4C7-D285-AB5D-7A820EEB92C6}"/>
          </ac:spMkLst>
        </pc:spChg>
        <pc:picChg chg="add mod">
          <ac:chgData name="Nguyen Binh" userId="acf7f2a7-1119-454a-99ee-b7b1d8425230" providerId="ADAL" clId="{11700495-DEAE-4AAA-9D0B-91827AD596A8}" dt="2023-05-15T16:49:37.264" v="8631" actId="1076"/>
          <ac:picMkLst>
            <pc:docMk/>
            <pc:sldMk cId="423727490" sldId="820"/>
            <ac:picMk id="12290" creationId="{E54CB886-897F-56F1-3D91-DE02635FAB8F}"/>
          </ac:picMkLst>
        </pc:picChg>
      </pc:sldChg>
      <pc:sldChg chg="del">
        <pc:chgData name="Nguyen Binh" userId="acf7f2a7-1119-454a-99ee-b7b1d8425230" providerId="ADAL" clId="{11700495-DEAE-4AAA-9D0B-91827AD596A8}" dt="2023-05-11T17:40:22.456" v="3290" actId="47"/>
        <pc:sldMkLst>
          <pc:docMk/>
          <pc:sldMk cId="352851872" sldId="1275"/>
        </pc:sldMkLst>
      </pc:sldChg>
      <pc:sldChg chg="del">
        <pc:chgData name="Nguyen Binh" userId="acf7f2a7-1119-454a-99ee-b7b1d8425230" providerId="ADAL" clId="{11700495-DEAE-4AAA-9D0B-91827AD596A8}" dt="2023-05-11T15:45:32.978" v="1167" actId="47"/>
        <pc:sldMkLst>
          <pc:docMk/>
          <pc:sldMk cId="2329414321" sldId="1283"/>
        </pc:sldMkLst>
      </pc:sldChg>
      <pc:sldChg chg="addSp delSp modSp del mod delAnim">
        <pc:chgData name="Nguyen Binh" userId="acf7f2a7-1119-454a-99ee-b7b1d8425230" providerId="ADAL" clId="{11700495-DEAE-4AAA-9D0B-91827AD596A8}" dt="2023-05-11T17:46:20.161" v="3306" actId="2696"/>
        <pc:sldMkLst>
          <pc:docMk/>
          <pc:sldMk cId="586409539" sldId="1285"/>
        </pc:sldMkLst>
        <pc:spChg chg="mod">
          <ac:chgData name="Nguyen Binh" userId="acf7f2a7-1119-454a-99ee-b7b1d8425230" providerId="ADAL" clId="{11700495-DEAE-4AAA-9D0B-91827AD596A8}" dt="2023-05-02T12:10:02.118" v="101" actId="20577"/>
          <ac:spMkLst>
            <pc:docMk/>
            <pc:sldMk cId="586409539" sldId="1285"/>
            <ac:spMk id="3" creationId="{2F63E213-0F0E-C13F-EE7F-33AB09769E2C}"/>
          </ac:spMkLst>
        </pc:spChg>
        <pc:graphicFrameChg chg="del">
          <ac:chgData name="Nguyen Binh" userId="acf7f2a7-1119-454a-99ee-b7b1d8425230" providerId="ADAL" clId="{11700495-DEAE-4AAA-9D0B-91827AD596A8}" dt="2023-05-02T12:08:20.072" v="7" actId="478"/>
          <ac:graphicFrameMkLst>
            <pc:docMk/>
            <pc:sldMk cId="586409539" sldId="1285"/>
            <ac:graphicFrameMk id="5" creationId="{4EDF4A44-1692-6E06-DD15-42FFA84056FD}"/>
          </ac:graphicFrameMkLst>
        </pc:graphicFrameChg>
        <pc:picChg chg="add del mod">
          <ac:chgData name="Nguyen Binh" userId="acf7f2a7-1119-454a-99ee-b7b1d8425230" providerId="ADAL" clId="{11700495-DEAE-4AAA-9D0B-91827AD596A8}" dt="2023-05-02T12:10:49.647" v="104" actId="478"/>
          <ac:picMkLst>
            <pc:docMk/>
            <pc:sldMk cId="586409539" sldId="1285"/>
            <ac:picMk id="2" creationId="{AF832B59-703F-C5F7-72F4-3BD7903C4EC8}"/>
          </ac:picMkLst>
        </pc:picChg>
        <pc:picChg chg="add del mod">
          <ac:chgData name="Nguyen Binh" userId="acf7f2a7-1119-454a-99ee-b7b1d8425230" providerId="ADAL" clId="{11700495-DEAE-4AAA-9D0B-91827AD596A8}" dt="2023-05-02T12:11:28.253" v="108" actId="478"/>
          <ac:picMkLst>
            <pc:docMk/>
            <pc:sldMk cId="586409539" sldId="1285"/>
            <ac:picMk id="4" creationId="{EB3655D0-0CE7-34D9-34AD-25331DF6D924}"/>
          </ac:picMkLst>
        </pc:picChg>
        <pc:picChg chg="add del mod">
          <ac:chgData name="Nguyen Binh" userId="acf7f2a7-1119-454a-99ee-b7b1d8425230" providerId="ADAL" clId="{11700495-DEAE-4AAA-9D0B-91827AD596A8}" dt="2023-05-02T12:11:33.749" v="110" actId="478"/>
          <ac:picMkLst>
            <pc:docMk/>
            <pc:sldMk cId="586409539" sldId="1285"/>
            <ac:picMk id="6" creationId="{924FEEA9-8829-4D57-E512-285775A5ADE4}"/>
          </ac:picMkLst>
        </pc:picChg>
        <pc:picChg chg="add del mod">
          <ac:chgData name="Nguyen Binh" userId="acf7f2a7-1119-454a-99ee-b7b1d8425230" providerId="ADAL" clId="{11700495-DEAE-4AAA-9D0B-91827AD596A8}" dt="2023-05-02T12:27:21.308" v="223" actId="478"/>
          <ac:picMkLst>
            <pc:docMk/>
            <pc:sldMk cId="586409539" sldId="1285"/>
            <ac:picMk id="7" creationId="{B811A15F-71BB-978E-87FE-200C0D6AC616}"/>
          </ac:picMkLst>
        </pc:picChg>
        <pc:picChg chg="add mod">
          <ac:chgData name="Nguyen Binh" userId="acf7f2a7-1119-454a-99ee-b7b1d8425230" providerId="ADAL" clId="{11700495-DEAE-4AAA-9D0B-91827AD596A8}" dt="2023-05-02T12:27:45.531" v="229" actId="14100"/>
          <ac:picMkLst>
            <pc:docMk/>
            <pc:sldMk cId="586409539" sldId="1285"/>
            <ac:picMk id="8" creationId="{4250D876-01BC-4734-5E09-8E10C8569A84}"/>
          </ac:picMkLst>
        </pc:picChg>
        <pc:picChg chg="del">
          <ac:chgData name="Nguyen Binh" userId="acf7f2a7-1119-454a-99ee-b7b1d8425230" providerId="ADAL" clId="{11700495-DEAE-4AAA-9D0B-91827AD596A8}" dt="2023-05-02T12:08:18.220" v="6" actId="478"/>
          <ac:picMkLst>
            <pc:docMk/>
            <pc:sldMk cId="586409539" sldId="1285"/>
            <ac:picMk id="13" creationId="{0BAFCA8F-8363-B2F1-B32E-9E083D333958}"/>
          </ac:picMkLst>
        </pc:picChg>
      </pc:sldChg>
      <pc:sldChg chg="addSp delSp modSp add mod delAnim modAnim">
        <pc:chgData name="Nguyen Binh" userId="acf7f2a7-1119-454a-99ee-b7b1d8425230" providerId="ADAL" clId="{11700495-DEAE-4AAA-9D0B-91827AD596A8}" dt="2023-05-15T18:16:39.400" v="9806"/>
        <pc:sldMkLst>
          <pc:docMk/>
          <pc:sldMk cId="4263407226" sldId="1285"/>
        </pc:sldMkLst>
        <pc:spChg chg="add mod">
          <ac:chgData name="Nguyen Binh" userId="acf7f2a7-1119-454a-99ee-b7b1d8425230" providerId="ADAL" clId="{11700495-DEAE-4AAA-9D0B-91827AD596A8}" dt="2023-05-15T15:05:19.788" v="6605" actId="20577"/>
          <ac:spMkLst>
            <pc:docMk/>
            <pc:sldMk cId="4263407226" sldId="1285"/>
            <ac:spMk id="2" creationId="{928E98F5-C9A0-2291-2F63-BFC0E4726741}"/>
          </ac:spMkLst>
        </pc:spChg>
        <pc:spChg chg="add del mod">
          <ac:chgData name="Nguyen Binh" userId="acf7f2a7-1119-454a-99ee-b7b1d8425230" providerId="ADAL" clId="{11700495-DEAE-4AAA-9D0B-91827AD596A8}" dt="2023-05-15T12:41:28.368" v="4783" actId="478"/>
          <ac:spMkLst>
            <pc:docMk/>
            <pc:sldMk cId="4263407226" sldId="1285"/>
            <ac:spMk id="3" creationId="{2F63E213-0F0E-C13F-EE7F-33AB09769E2C}"/>
          </ac:spMkLst>
        </pc:spChg>
        <pc:spChg chg="add del mod">
          <ac:chgData name="Nguyen Binh" userId="acf7f2a7-1119-454a-99ee-b7b1d8425230" providerId="ADAL" clId="{11700495-DEAE-4AAA-9D0B-91827AD596A8}" dt="2023-05-15T12:41:26.557" v="4782" actId="478"/>
          <ac:spMkLst>
            <pc:docMk/>
            <pc:sldMk cId="4263407226" sldId="1285"/>
            <ac:spMk id="5" creationId="{0A235906-AD91-C91B-C1EA-F4C9CAC48574}"/>
          </ac:spMkLst>
        </pc:spChg>
        <pc:spChg chg="add del mod">
          <ac:chgData name="Nguyen Binh" userId="acf7f2a7-1119-454a-99ee-b7b1d8425230" providerId="ADAL" clId="{11700495-DEAE-4AAA-9D0B-91827AD596A8}" dt="2023-05-15T12:41:30.692" v="4784" actId="478"/>
          <ac:spMkLst>
            <pc:docMk/>
            <pc:sldMk cId="4263407226" sldId="1285"/>
            <ac:spMk id="7" creationId="{54107764-CD7A-6DA6-58AD-ED8A0711E09F}"/>
          </ac:spMkLst>
        </pc:spChg>
        <pc:spChg chg="add del mod">
          <ac:chgData name="Nguyen Binh" userId="acf7f2a7-1119-454a-99ee-b7b1d8425230" providerId="ADAL" clId="{11700495-DEAE-4AAA-9D0B-91827AD596A8}" dt="2023-05-15T14:59:59.641" v="6214" actId="21"/>
          <ac:spMkLst>
            <pc:docMk/>
            <pc:sldMk cId="4263407226" sldId="1285"/>
            <ac:spMk id="10" creationId="{DEE1A4D3-9F6B-FAFA-8207-3C532B788C27}"/>
          </ac:spMkLst>
        </pc:spChg>
        <pc:spChg chg="add mod">
          <ac:chgData name="Nguyen Binh" userId="acf7f2a7-1119-454a-99ee-b7b1d8425230" providerId="ADAL" clId="{11700495-DEAE-4AAA-9D0B-91827AD596A8}" dt="2023-05-15T15:01:09.622" v="6236" actId="14100"/>
          <ac:spMkLst>
            <pc:docMk/>
            <pc:sldMk cId="4263407226" sldId="1285"/>
            <ac:spMk id="13" creationId="{6A336620-6DA2-F85E-A36D-028AA7888230}"/>
          </ac:spMkLst>
        </pc:spChg>
        <pc:spChg chg="add mod">
          <ac:chgData name="Nguyen Binh" userId="acf7f2a7-1119-454a-99ee-b7b1d8425230" providerId="ADAL" clId="{11700495-DEAE-4AAA-9D0B-91827AD596A8}" dt="2023-05-15T16:42:23.927" v="8413" actId="14100"/>
          <ac:spMkLst>
            <pc:docMk/>
            <pc:sldMk cId="4263407226" sldId="1285"/>
            <ac:spMk id="14" creationId="{EA511372-C02D-E8EB-70AF-C27BB9A86D88}"/>
          </ac:spMkLst>
        </pc:spChg>
        <pc:spChg chg="mod">
          <ac:chgData name="Nguyen Binh" userId="acf7f2a7-1119-454a-99ee-b7b1d8425230" providerId="ADAL" clId="{11700495-DEAE-4AAA-9D0B-91827AD596A8}" dt="2023-05-15T15:04:57.713" v="6575" actId="20577"/>
          <ac:spMkLst>
            <pc:docMk/>
            <pc:sldMk cId="4263407226" sldId="1285"/>
            <ac:spMk id="15" creationId="{5F58DA83-047D-2D55-A483-51E3713D177E}"/>
          </ac:spMkLst>
        </pc:spChg>
        <pc:spChg chg="del">
          <ac:chgData name="Nguyen Binh" userId="acf7f2a7-1119-454a-99ee-b7b1d8425230" providerId="ADAL" clId="{11700495-DEAE-4AAA-9D0B-91827AD596A8}" dt="2023-05-11T17:53:00.382" v="3369" actId="478"/>
          <ac:spMkLst>
            <pc:docMk/>
            <pc:sldMk cId="4263407226" sldId="1285"/>
            <ac:spMk id="19" creationId="{4231B74D-11DB-6D7B-57EC-56594A40C175}"/>
          </ac:spMkLst>
        </pc:spChg>
        <pc:picChg chg="del mod">
          <ac:chgData name="Nguyen Binh" userId="acf7f2a7-1119-454a-99ee-b7b1d8425230" providerId="ADAL" clId="{11700495-DEAE-4AAA-9D0B-91827AD596A8}" dt="2023-05-15T14:58:36.658" v="6204" actId="478"/>
          <ac:picMkLst>
            <pc:docMk/>
            <pc:sldMk cId="4263407226" sldId="1285"/>
            <ac:picMk id="8" creationId="{4250D876-01BC-4734-5E09-8E10C8569A84}"/>
          </ac:picMkLst>
        </pc:picChg>
        <pc:picChg chg="add del mod">
          <ac:chgData name="Nguyen Binh" userId="acf7f2a7-1119-454a-99ee-b7b1d8425230" providerId="ADAL" clId="{11700495-DEAE-4AAA-9D0B-91827AD596A8}" dt="2023-05-15T14:59:59.641" v="6214" actId="21"/>
          <ac:picMkLst>
            <pc:docMk/>
            <pc:sldMk cId="4263407226" sldId="1285"/>
            <ac:picMk id="9" creationId="{E97894E4-798E-A909-DB21-8BBB16381A35}"/>
          </ac:picMkLst>
        </pc:picChg>
        <pc:picChg chg="add mod ord">
          <ac:chgData name="Nguyen Binh" userId="acf7f2a7-1119-454a-99ee-b7b1d8425230" providerId="ADAL" clId="{11700495-DEAE-4AAA-9D0B-91827AD596A8}" dt="2023-05-15T15:04:21.665" v="6534" actId="167"/>
          <ac:picMkLst>
            <pc:docMk/>
            <pc:sldMk cId="4263407226" sldId="1285"/>
            <ac:picMk id="11" creationId="{8F3ECE0A-D87F-7581-0D47-CE4FDABA6E6A}"/>
          </ac:picMkLst>
        </pc:picChg>
        <pc:picChg chg="add del mod">
          <ac:chgData name="Nguyen Binh" userId="acf7f2a7-1119-454a-99ee-b7b1d8425230" providerId="ADAL" clId="{11700495-DEAE-4AAA-9D0B-91827AD596A8}" dt="2023-05-15T16:41:57.624" v="8406" actId="478"/>
          <ac:picMkLst>
            <pc:docMk/>
            <pc:sldMk cId="4263407226" sldId="1285"/>
            <ac:picMk id="12" creationId="{C1C310D1-F139-83A6-CB8D-F12E65355752}"/>
          </ac:picMkLst>
        </pc:picChg>
      </pc:sldChg>
      <pc:sldChg chg="del">
        <pc:chgData name="Nguyen Binh" userId="acf7f2a7-1119-454a-99ee-b7b1d8425230" providerId="ADAL" clId="{11700495-DEAE-4AAA-9D0B-91827AD596A8}" dt="2023-05-11T15:45:32.978" v="1167" actId="47"/>
        <pc:sldMkLst>
          <pc:docMk/>
          <pc:sldMk cId="2999200780" sldId="1286"/>
        </pc:sldMkLst>
      </pc:sldChg>
      <pc:sldChg chg="add del">
        <pc:chgData name="Nguyen Binh" userId="acf7f2a7-1119-454a-99ee-b7b1d8425230" providerId="ADAL" clId="{11700495-DEAE-4AAA-9D0B-91827AD596A8}" dt="2023-05-02T12:24:16.772" v="198" actId="47"/>
        <pc:sldMkLst>
          <pc:docMk/>
          <pc:sldMk cId="1069642642" sldId="1287"/>
        </pc:sldMkLst>
      </pc:sldChg>
      <pc:sldChg chg="addSp delSp modSp add mod">
        <pc:chgData name="Nguyen Binh" userId="acf7f2a7-1119-454a-99ee-b7b1d8425230" providerId="ADAL" clId="{11700495-DEAE-4AAA-9D0B-91827AD596A8}" dt="2023-05-11T18:02:43.725" v="3423" actId="20577"/>
        <pc:sldMkLst>
          <pc:docMk/>
          <pc:sldMk cId="1751587734" sldId="1288"/>
        </pc:sldMkLst>
        <pc:spChg chg="add mod">
          <ac:chgData name="Nguyen Binh" userId="acf7f2a7-1119-454a-99ee-b7b1d8425230" providerId="ADAL" clId="{11700495-DEAE-4AAA-9D0B-91827AD596A8}" dt="2023-05-11T17:53:12.596" v="3371"/>
          <ac:spMkLst>
            <pc:docMk/>
            <pc:sldMk cId="1751587734" sldId="1288"/>
            <ac:spMk id="2" creationId="{ECEB6B07-7F17-3509-C1DD-C6B56E2AE01A}"/>
          </ac:spMkLst>
        </pc:spChg>
        <pc:spChg chg="mod">
          <ac:chgData name="Nguyen Binh" userId="acf7f2a7-1119-454a-99ee-b7b1d8425230" providerId="ADAL" clId="{11700495-DEAE-4AAA-9D0B-91827AD596A8}" dt="2023-05-11T18:02:43.725" v="3423" actId="20577"/>
          <ac:spMkLst>
            <pc:docMk/>
            <pc:sldMk cId="1751587734" sldId="1288"/>
            <ac:spMk id="3" creationId="{2F63E213-0F0E-C13F-EE7F-33AB09769E2C}"/>
          </ac:spMkLst>
        </pc:spChg>
        <pc:spChg chg="mod">
          <ac:chgData name="Nguyen Binh" userId="acf7f2a7-1119-454a-99ee-b7b1d8425230" providerId="ADAL" clId="{11700495-DEAE-4AAA-9D0B-91827AD596A8}" dt="2023-05-11T18:01:10.590" v="3391" actId="1076"/>
          <ac:spMkLst>
            <pc:docMk/>
            <pc:sldMk cId="1751587734" sldId="1288"/>
            <ac:spMk id="8" creationId="{85A6603F-9A85-2164-3DE8-0DF2FAC468F2}"/>
          </ac:spMkLst>
        </pc:spChg>
        <pc:spChg chg="mod">
          <ac:chgData name="Nguyen Binh" userId="acf7f2a7-1119-454a-99ee-b7b1d8425230" providerId="ADAL" clId="{11700495-DEAE-4AAA-9D0B-91827AD596A8}" dt="2023-05-11T18:01:10.590" v="3391" actId="1076"/>
          <ac:spMkLst>
            <pc:docMk/>
            <pc:sldMk cId="1751587734" sldId="1288"/>
            <ac:spMk id="9" creationId="{935C5D41-09D8-4B2C-DA4C-C46952B0AE3D}"/>
          </ac:spMkLst>
        </pc:spChg>
        <pc:spChg chg="mod">
          <ac:chgData name="Nguyen Binh" userId="acf7f2a7-1119-454a-99ee-b7b1d8425230" providerId="ADAL" clId="{11700495-DEAE-4AAA-9D0B-91827AD596A8}" dt="2023-05-11T18:01:10.590" v="3391" actId="1076"/>
          <ac:spMkLst>
            <pc:docMk/>
            <pc:sldMk cId="1751587734" sldId="1288"/>
            <ac:spMk id="10" creationId="{CDE46DB1-BB5E-55F5-AC59-3431BCB95571}"/>
          </ac:spMkLst>
        </pc:spChg>
        <pc:spChg chg="mod">
          <ac:chgData name="Nguyen Binh" userId="acf7f2a7-1119-454a-99ee-b7b1d8425230" providerId="ADAL" clId="{11700495-DEAE-4AAA-9D0B-91827AD596A8}" dt="2023-05-11T18:01:10.590" v="3391" actId="1076"/>
          <ac:spMkLst>
            <pc:docMk/>
            <pc:sldMk cId="1751587734" sldId="1288"/>
            <ac:spMk id="11" creationId="{EF454483-AAE5-5ED5-3FF9-7F681897A658}"/>
          </ac:spMkLst>
        </pc:spChg>
        <pc:spChg chg="mod">
          <ac:chgData name="Nguyen Binh" userId="acf7f2a7-1119-454a-99ee-b7b1d8425230" providerId="ADAL" clId="{11700495-DEAE-4AAA-9D0B-91827AD596A8}" dt="2023-05-11T18:01:10.590" v="3391" actId="1076"/>
          <ac:spMkLst>
            <pc:docMk/>
            <pc:sldMk cId="1751587734" sldId="1288"/>
            <ac:spMk id="12" creationId="{C1FD6E51-294B-E25B-1698-1D12F2A17D1B}"/>
          </ac:spMkLst>
        </pc:spChg>
        <pc:spChg chg="mod">
          <ac:chgData name="Nguyen Binh" userId="acf7f2a7-1119-454a-99ee-b7b1d8425230" providerId="ADAL" clId="{11700495-DEAE-4AAA-9D0B-91827AD596A8}" dt="2023-05-11T18:01:10.590" v="3391" actId="1076"/>
          <ac:spMkLst>
            <pc:docMk/>
            <pc:sldMk cId="1751587734" sldId="1288"/>
            <ac:spMk id="13" creationId="{59325E01-5B0D-6923-534A-C5F6CEC24571}"/>
          </ac:spMkLst>
        </pc:spChg>
        <pc:spChg chg="mod">
          <ac:chgData name="Nguyen Binh" userId="acf7f2a7-1119-454a-99ee-b7b1d8425230" providerId="ADAL" clId="{11700495-DEAE-4AAA-9D0B-91827AD596A8}" dt="2023-05-11T18:01:10.590" v="3391" actId="1076"/>
          <ac:spMkLst>
            <pc:docMk/>
            <pc:sldMk cId="1751587734" sldId="1288"/>
            <ac:spMk id="14" creationId="{8674E000-C750-7C33-047C-87B19FC24C13}"/>
          </ac:spMkLst>
        </pc:spChg>
        <pc:spChg chg="del">
          <ac:chgData name="Nguyen Binh" userId="acf7f2a7-1119-454a-99ee-b7b1d8425230" providerId="ADAL" clId="{11700495-DEAE-4AAA-9D0B-91827AD596A8}" dt="2023-05-11T18:00:45.809" v="3386" actId="478"/>
          <ac:spMkLst>
            <pc:docMk/>
            <pc:sldMk cId="1751587734" sldId="1288"/>
            <ac:spMk id="15" creationId="{5F58DA83-047D-2D55-A483-51E3713D177E}"/>
          </ac:spMkLst>
        </pc:spChg>
        <pc:spChg chg="del">
          <ac:chgData name="Nguyen Binh" userId="acf7f2a7-1119-454a-99ee-b7b1d8425230" providerId="ADAL" clId="{11700495-DEAE-4AAA-9D0B-91827AD596A8}" dt="2023-05-11T18:00:45.809" v="3386" actId="478"/>
          <ac:spMkLst>
            <pc:docMk/>
            <pc:sldMk cId="1751587734" sldId="1288"/>
            <ac:spMk id="19" creationId="{4231B74D-11DB-6D7B-57EC-56594A40C175}"/>
          </ac:spMkLst>
        </pc:spChg>
        <pc:graphicFrameChg chg="mod">
          <ac:chgData name="Nguyen Binh" userId="acf7f2a7-1119-454a-99ee-b7b1d8425230" providerId="ADAL" clId="{11700495-DEAE-4AAA-9D0B-91827AD596A8}" dt="2023-05-11T18:01:10.590" v="3391" actId="1076"/>
          <ac:graphicFrameMkLst>
            <pc:docMk/>
            <pc:sldMk cId="1751587734" sldId="1288"/>
            <ac:graphicFrameMk id="16" creationId="{8C318159-4C86-CA62-B3E7-88BF171E7C4D}"/>
          </ac:graphicFrameMkLst>
        </pc:graphicFrameChg>
        <pc:picChg chg="mod">
          <ac:chgData name="Nguyen Binh" userId="acf7f2a7-1119-454a-99ee-b7b1d8425230" providerId="ADAL" clId="{11700495-DEAE-4AAA-9D0B-91827AD596A8}" dt="2023-05-11T18:01:10.590" v="3391" actId="1076"/>
          <ac:picMkLst>
            <pc:docMk/>
            <pc:sldMk cId="1751587734" sldId="1288"/>
            <ac:picMk id="17" creationId="{EA01B864-2562-79FA-D6C3-EBEE7BD26EE4}"/>
          </ac:picMkLst>
        </pc:picChg>
      </pc:sldChg>
      <pc:sldChg chg="addSp delSp modSp add del mod modAnim">
        <pc:chgData name="Nguyen Binh" userId="acf7f2a7-1119-454a-99ee-b7b1d8425230" providerId="ADAL" clId="{11700495-DEAE-4AAA-9D0B-91827AD596A8}" dt="2023-05-11T17:45:51.498" v="3302" actId="2696"/>
        <pc:sldMkLst>
          <pc:docMk/>
          <pc:sldMk cId="3280088906" sldId="1288"/>
        </pc:sldMkLst>
        <pc:spChg chg="mod">
          <ac:chgData name="Nguyen Binh" userId="acf7f2a7-1119-454a-99ee-b7b1d8425230" providerId="ADAL" clId="{11700495-DEAE-4AAA-9D0B-91827AD596A8}" dt="2023-05-02T12:30:01.436" v="350" actId="20577"/>
          <ac:spMkLst>
            <pc:docMk/>
            <pc:sldMk cId="3280088906" sldId="1288"/>
            <ac:spMk id="3" creationId="{2F63E213-0F0E-C13F-EE7F-33AB09769E2C}"/>
          </ac:spMkLst>
        </pc:spChg>
        <pc:spChg chg="add del">
          <ac:chgData name="Nguyen Binh" userId="acf7f2a7-1119-454a-99ee-b7b1d8425230" providerId="ADAL" clId="{11700495-DEAE-4AAA-9D0B-91827AD596A8}" dt="2023-05-02T12:18:24.512" v="121"/>
          <ac:spMkLst>
            <pc:docMk/>
            <pc:sldMk cId="3280088906" sldId="1288"/>
            <ac:spMk id="4" creationId="{89CFE8AC-F52C-A165-A3CE-D269BC0F3E86}"/>
          </ac:spMkLst>
        </pc:spChg>
        <pc:spChg chg="add del">
          <ac:chgData name="Nguyen Binh" userId="acf7f2a7-1119-454a-99ee-b7b1d8425230" providerId="ADAL" clId="{11700495-DEAE-4AAA-9D0B-91827AD596A8}" dt="2023-05-02T12:19:04.324" v="125"/>
          <ac:spMkLst>
            <pc:docMk/>
            <pc:sldMk cId="3280088906" sldId="1288"/>
            <ac:spMk id="6" creationId="{936C6380-91E6-8BA1-827D-45D4E96E9C08}"/>
          </ac:spMkLst>
        </pc:spChg>
        <pc:spChg chg="add mod">
          <ac:chgData name="Nguyen Binh" userId="acf7f2a7-1119-454a-99ee-b7b1d8425230" providerId="ADAL" clId="{11700495-DEAE-4AAA-9D0B-91827AD596A8}" dt="2023-05-02T12:26:12.234" v="218" actId="20577"/>
          <ac:spMkLst>
            <pc:docMk/>
            <pc:sldMk cId="3280088906" sldId="1288"/>
            <ac:spMk id="8" creationId="{85A6603F-9A85-2164-3DE8-0DF2FAC468F2}"/>
          </ac:spMkLst>
        </pc:spChg>
        <pc:spChg chg="add mod">
          <ac:chgData name="Nguyen Binh" userId="acf7f2a7-1119-454a-99ee-b7b1d8425230" providerId="ADAL" clId="{11700495-DEAE-4AAA-9D0B-91827AD596A8}" dt="2023-05-02T12:23:24.881" v="190" actId="14100"/>
          <ac:spMkLst>
            <pc:docMk/>
            <pc:sldMk cId="3280088906" sldId="1288"/>
            <ac:spMk id="9" creationId="{935C5D41-09D8-4B2C-DA4C-C46952B0AE3D}"/>
          </ac:spMkLst>
        </pc:spChg>
        <pc:spChg chg="add mod">
          <ac:chgData name="Nguyen Binh" userId="acf7f2a7-1119-454a-99ee-b7b1d8425230" providerId="ADAL" clId="{11700495-DEAE-4AAA-9D0B-91827AD596A8}" dt="2023-05-02T12:26:14.450" v="220" actId="20577"/>
          <ac:spMkLst>
            <pc:docMk/>
            <pc:sldMk cId="3280088906" sldId="1288"/>
            <ac:spMk id="10" creationId="{CDE46DB1-BB5E-55F5-AC59-3431BCB95571}"/>
          </ac:spMkLst>
        </pc:spChg>
        <pc:spChg chg="add mod">
          <ac:chgData name="Nguyen Binh" userId="acf7f2a7-1119-454a-99ee-b7b1d8425230" providerId="ADAL" clId="{11700495-DEAE-4AAA-9D0B-91827AD596A8}" dt="2023-05-02T12:26:18.624" v="222" actId="20577"/>
          <ac:spMkLst>
            <pc:docMk/>
            <pc:sldMk cId="3280088906" sldId="1288"/>
            <ac:spMk id="11" creationId="{EF454483-AAE5-5ED5-3FF9-7F681897A658}"/>
          </ac:spMkLst>
        </pc:spChg>
        <pc:spChg chg="add mod">
          <ac:chgData name="Nguyen Binh" userId="acf7f2a7-1119-454a-99ee-b7b1d8425230" providerId="ADAL" clId="{11700495-DEAE-4AAA-9D0B-91827AD596A8}" dt="2023-05-02T12:28:32.505" v="238" actId="14100"/>
          <ac:spMkLst>
            <pc:docMk/>
            <pc:sldMk cId="3280088906" sldId="1288"/>
            <ac:spMk id="12" creationId="{C1FD6E51-294B-E25B-1698-1D12F2A17D1B}"/>
          </ac:spMkLst>
        </pc:spChg>
        <pc:spChg chg="add mod">
          <ac:chgData name="Nguyen Binh" userId="acf7f2a7-1119-454a-99ee-b7b1d8425230" providerId="ADAL" clId="{11700495-DEAE-4AAA-9D0B-91827AD596A8}" dt="2023-05-02T12:28:44.706" v="242" actId="14100"/>
          <ac:spMkLst>
            <pc:docMk/>
            <pc:sldMk cId="3280088906" sldId="1288"/>
            <ac:spMk id="13" creationId="{59325E01-5B0D-6923-534A-C5F6CEC24571}"/>
          </ac:spMkLst>
        </pc:spChg>
        <pc:spChg chg="add mod">
          <ac:chgData name="Nguyen Binh" userId="acf7f2a7-1119-454a-99ee-b7b1d8425230" providerId="ADAL" clId="{11700495-DEAE-4AAA-9D0B-91827AD596A8}" dt="2023-05-02T12:29:01.977" v="248" actId="14100"/>
          <ac:spMkLst>
            <pc:docMk/>
            <pc:sldMk cId="3280088906" sldId="1288"/>
            <ac:spMk id="14" creationId="{8674E000-C750-7C33-047C-87B19FC24C13}"/>
          </ac:spMkLst>
        </pc:spChg>
        <pc:picChg chg="del mod">
          <ac:chgData name="Nguyen Binh" userId="acf7f2a7-1119-454a-99ee-b7b1d8425230" providerId="ADAL" clId="{11700495-DEAE-4AAA-9D0B-91827AD596A8}" dt="2023-05-02T12:27:49.122" v="230" actId="478"/>
          <ac:picMkLst>
            <pc:docMk/>
            <pc:sldMk cId="3280088906" sldId="1288"/>
            <ac:picMk id="7" creationId="{B811A15F-71BB-978E-87FE-200C0D6AC616}"/>
          </ac:picMkLst>
        </pc:picChg>
        <pc:picChg chg="add mod ord">
          <ac:chgData name="Nguyen Binh" userId="acf7f2a7-1119-454a-99ee-b7b1d8425230" providerId="ADAL" clId="{11700495-DEAE-4AAA-9D0B-91827AD596A8}" dt="2023-05-02T12:28:37.432" v="240" actId="1076"/>
          <ac:picMkLst>
            <pc:docMk/>
            <pc:sldMk cId="3280088906" sldId="1288"/>
            <ac:picMk id="17" creationId="{EA01B864-2562-79FA-D6C3-EBEE7BD26EE4}"/>
          </ac:picMkLst>
        </pc:picChg>
      </pc:sldChg>
      <pc:sldChg chg="addSp delSp modSp add mod modAnim">
        <pc:chgData name="Nguyen Binh" userId="acf7f2a7-1119-454a-99ee-b7b1d8425230" providerId="ADAL" clId="{11700495-DEAE-4AAA-9D0B-91827AD596A8}" dt="2023-05-15T15:40:25.558" v="7270"/>
        <pc:sldMkLst>
          <pc:docMk/>
          <pc:sldMk cId="3411335886" sldId="1289"/>
        </pc:sldMkLst>
        <pc:spChg chg="add mod">
          <ac:chgData name="Nguyen Binh" userId="acf7f2a7-1119-454a-99ee-b7b1d8425230" providerId="ADAL" clId="{11700495-DEAE-4AAA-9D0B-91827AD596A8}" dt="2023-05-15T15:13:37.261" v="7209" actId="20577"/>
          <ac:spMkLst>
            <pc:docMk/>
            <pc:sldMk cId="3411335886" sldId="1289"/>
            <ac:spMk id="2" creationId="{38E32262-7C1A-3F28-44D3-A8651EFEA721}"/>
          </ac:spMkLst>
        </pc:spChg>
        <pc:spChg chg="mod">
          <ac:chgData name="Nguyen Binh" userId="acf7f2a7-1119-454a-99ee-b7b1d8425230" providerId="ADAL" clId="{11700495-DEAE-4AAA-9D0B-91827AD596A8}" dt="2023-05-15T15:38:24.278" v="7236" actId="1076"/>
          <ac:spMkLst>
            <pc:docMk/>
            <pc:sldMk cId="3411335886" sldId="1289"/>
            <ac:spMk id="3" creationId="{2F63E213-0F0E-C13F-EE7F-33AB09769E2C}"/>
          </ac:spMkLst>
        </pc:spChg>
        <pc:spChg chg="mod">
          <ac:chgData name="Nguyen Binh" userId="acf7f2a7-1119-454a-99ee-b7b1d8425230" providerId="ADAL" clId="{11700495-DEAE-4AAA-9D0B-91827AD596A8}" dt="2023-05-15T15:38:30.862" v="7238" actId="1076"/>
          <ac:spMkLst>
            <pc:docMk/>
            <pc:sldMk cId="3411335886" sldId="1289"/>
            <ac:spMk id="8" creationId="{85A6603F-9A85-2164-3DE8-0DF2FAC468F2}"/>
          </ac:spMkLst>
        </pc:spChg>
        <pc:spChg chg="mod">
          <ac:chgData name="Nguyen Binh" userId="acf7f2a7-1119-454a-99ee-b7b1d8425230" providerId="ADAL" clId="{11700495-DEAE-4AAA-9D0B-91827AD596A8}" dt="2023-05-15T15:38:46.887" v="7241" actId="1076"/>
          <ac:spMkLst>
            <pc:docMk/>
            <pc:sldMk cId="3411335886" sldId="1289"/>
            <ac:spMk id="9" creationId="{935C5D41-09D8-4B2C-DA4C-C46952B0AE3D}"/>
          </ac:spMkLst>
        </pc:spChg>
        <pc:spChg chg="mod">
          <ac:chgData name="Nguyen Binh" userId="acf7f2a7-1119-454a-99ee-b7b1d8425230" providerId="ADAL" clId="{11700495-DEAE-4AAA-9D0B-91827AD596A8}" dt="2023-05-15T15:39:04.166" v="7246" actId="14100"/>
          <ac:spMkLst>
            <pc:docMk/>
            <pc:sldMk cId="3411335886" sldId="1289"/>
            <ac:spMk id="10" creationId="{CDE46DB1-BB5E-55F5-AC59-3431BCB95571}"/>
          </ac:spMkLst>
        </pc:spChg>
        <pc:spChg chg="mod">
          <ac:chgData name="Nguyen Binh" userId="acf7f2a7-1119-454a-99ee-b7b1d8425230" providerId="ADAL" clId="{11700495-DEAE-4AAA-9D0B-91827AD596A8}" dt="2023-05-15T15:39:22.358" v="7250" actId="20577"/>
          <ac:spMkLst>
            <pc:docMk/>
            <pc:sldMk cId="3411335886" sldId="1289"/>
            <ac:spMk id="11" creationId="{EF454483-AAE5-5ED5-3FF9-7F681897A658}"/>
          </ac:spMkLst>
        </pc:spChg>
        <pc:spChg chg="mod">
          <ac:chgData name="Nguyen Binh" userId="acf7f2a7-1119-454a-99ee-b7b1d8425230" providerId="ADAL" clId="{11700495-DEAE-4AAA-9D0B-91827AD596A8}" dt="2023-05-15T15:39:38.975" v="7256" actId="14100"/>
          <ac:spMkLst>
            <pc:docMk/>
            <pc:sldMk cId="3411335886" sldId="1289"/>
            <ac:spMk id="12" creationId="{C1FD6E51-294B-E25B-1698-1D12F2A17D1B}"/>
          </ac:spMkLst>
        </pc:spChg>
        <pc:spChg chg="mod">
          <ac:chgData name="Nguyen Binh" userId="acf7f2a7-1119-454a-99ee-b7b1d8425230" providerId="ADAL" clId="{11700495-DEAE-4AAA-9D0B-91827AD596A8}" dt="2023-05-15T15:39:54.641" v="7264" actId="20577"/>
          <ac:spMkLst>
            <pc:docMk/>
            <pc:sldMk cId="3411335886" sldId="1289"/>
            <ac:spMk id="13" creationId="{59325E01-5B0D-6923-534A-C5F6CEC24571}"/>
          </ac:spMkLst>
        </pc:spChg>
        <pc:spChg chg="mod">
          <ac:chgData name="Nguyen Binh" userId="acf7f2a7-1119-454a-99ee-b7b1d8425230" providerId="ADAL" clId="{11700495-DEAE-4AAA-9D0B-91827AD596A8}" dt="2023-05-15T15:40:02.968" v="7269" actId="14100"/>
          <ac:spMkLst>
            <pc:docMk/>
            <pc:sldMk cId="3411335886" sldId="1289"/>
            <ac:spMk id="14" creationId="{8674E000-C750-7C33-047C-87B19FC24C13}"/>
          </ac:spMkLst>
        </pc:spChg>
        <pc:spChg chg="del">
          <ac:chgData name="Nguyen Binh" userId="acf7f2a7-1119-454a-99ee-b7b1d8425230" providerId="ADAL" clId="{11700495-DEAE-4AAA-9D0B-91827AD596A8}" dt="2023-05-11T18:01:34.728" v="3405" actId="478"/>
          <ac:spMkLst>
            <pc:docMk/>
            <pc:sldMk cId="3411335886" sldId="1289"/>
            <ac:spMk id="15" creationId="{5F58DA83-047D-2D55-A483-51E3713D177E}"/>
          </ac:spMkLst>
        </pc:spChg>
        <pc:spChg chg="del">
          <ac:chgData name="Nguyen Binh" userId="acf7f2a7-1119-454a-99ee-b7b1d8425230" providerId="ADAL" clId="{11700495-DEAE-4AAA-9D0B-91827AD596A8}" dt="2023-05-11T18:01:34.728" v="3405" actId="478"/>
          <ac:spMkLst>
            <pc:docMk/>
            <pc:sldMk cId="3411335886" sldId="1289"/>
            <ac:spMk id="19" creationId="{4231B74D-11DB-6D7B-57EC-56594A40C175}"/>
          </ac:spMkLst>
        </pc:spChg>
        <pc:graphicFrameChg chg="mod">
          <ac:chgData name="Nguyen Binh" userId="acf7f2a7-1119-454a-99ee-b7b1d8425230" providerId="ADAL" clId="{11700495-DEAE-4AAA-9D0B-91827AD596A8}" dt="2023-05-11T18:02:11.588" v="3422" actId="1076"/>
          <ac:graphicFrameMkLst>
            <pc:docMk/>
            <pc:sldMk cId="3411335886" sldId="1289"/>
            <ac:graphicFrameMk id="16" creationId="{8C318159-4C86-CA62-B3E7-88BF171E7C4D}"/>
          </ac:graphicFrameMkLst>
        </pc:graphicFrameChg>
        <pc:picChg chg="add mod ord">
          <ac:chgData name="Nguyen Binh" userId="acf7f2a7-1119-454a-99ee-b7b1d8425230" providerId="ADAL" clId="{11700495-DEAE-4AAA-9D0B-91827AD596A8}" dt="2023-05-15T15:13:50.641" v="7212" actId="167"/>
          <ac:picMkLst>
            <pc:docMk/>
            <pc:sldMk cId="3411335886" sldId="1289"/>
            <ac:picMk id="4" creationId="{BF7B1B98-ABD7-D275-F42F-689494745307}"/>
          </ac:picMkLst>
        </pc:picChg>
        <pc:picChg chg="del mod">
          <ac:chgData name="Nguyen Binh" userId="acf7f2a7-1119-454a-99ee-b7b1d8425230" providerId="ADAL" clId="{11700495-DEAE-4AAA-9D0B-91827AD596A8}" dt="2023-05-15T15:13:46.759" v="7210" actId="478"/>
          <ac:picMkLst>
            <pc:docMk/>
            <pc:sldMk cId="3411335886" sldId="1289"/>
            <ac:picMk id="17" creationId="{EA01B864-2562-79FA-D6C3-EBEE7BD26EE4}"/>
          </ac:picMkLst>
        </pc:picChg>
      </pc:sldChg>
      <pc:sldChg chg="modSp add del mod modAnim">
        <pc:chgData name="Nguyen Binh" userId="acf7f2a7-1119-454a-99ee-b7b1d8425230" providerId="ADAL" clId="{11700495-DEAE-4AAA-9D0B-91827AD596A8}" dt="2023-05-11T17:45:51.498" v="3302" actId="2696"/>
        <pc:sldMkLst>
          <pc:docMk/>
          <pc:sldMk cId="3457784025" sldId="1289"/>
        </pc:sldMkLst>
        <pc:spChg chg="mod">
          <ac:chgData name="Nguyen Binh" userId="acf7f2a7-1119-454a-99ee-b7b1d8425230" providerId="ADAL" clId="{11700495-DEAE-4AAA-9D0B-91827AD596A8}" dt="2023-05-02T12:36:06.818" v="461" actId="20577"/>
          <ac:spMkLst>
            <pc:docMk/>
            <pc:sldMk cId="3457784025" sldId="1289"/>
            <ac:spMk id="3" creationId="{2F63E213-0F0E-C13F-EE7F-33AB09769E2C}"/>
          </ac:spMkLst>
        </pc:spChg>
        <pc:spChg chg="mod">
          <ac:chgData name="Nguyen Binh" userId="acf7f2a7-1119-454a-99ee-b7b1d8425230" providerId="ADAL" clId="{11700495-DEAE-4AAA-9D0B-91827AD596A8}" dt="2023-05-02T12:36:19.946" v="463" actId="20577"/>
          <ac:spMkLst>
            <pc:docMk/>
            <pc:sldMk cId="3457784025" sldId="1289"/>
            <ac:spMk id="8" creationId="{85A6603F-9A85-2164-3DE8-0DF2FAC468F2}"/>
          </ac:spMkLst>
        </pc:spChg>
        <pc:spChg chg="mod">
          <ac:chgData name="Nguyen Binh" userId="acf7f2a7-1119-454a-99ee-b7b1d8425230" providerId="ADAL" clId="{11700495-DEAE-4AAA-9D0B-91827AD596A8}" dt="2023-05-02T12:36:44.361" v="475" actId="1076"/>
          <ac:spMkLst>
            <pc:docMk/>
            <pc:sldMk cId="3457784025" sldId="1289"/>
            <ac:spMk id="9" creationId="{935C5D41-09D8-4B2C-DA4C-C46952B0AE3D}"/>
          </ac:spMkLst>
        </pc:spChg>
        <pc:spChg chg="mod">
          <ac:chgData name="Nguyen Binh" userId="acf7f2a7-1119-454a-99ee-b7b1d8425230" providerId="ADAL" clId="{11700495-DEAE-4AAA-9D0B-91827AD596A8}" dt="2023-05-02T12:37:01.965" v="478" actId="20577"/>
          <ac:spMkLst>
            <pc:docMk/>
            <pc:sldMk cId="3457784025" sldId="1289"/>
            <ac:spMk id="10" creationId="{CDE46DB1-BB5E-55F5-AC59-3431BCB95571}"/>
          </ac:spMkLst>
        </pc:spChg>
        <pc:spChg chg="mod">
          <ac:chgData name="Nguyen Binh" userId="acf7f2a7-1119-454a-99ee-b7b1d8425230" providerId="ADAL" clId="{11700495-DEAE-4AAA-9D0B-91827AD596A8}" dt="2023-05-02T12:39:13.027" v="548" actId="20577"/>
          <ac:spMkLst>
            <pc:docMk/>
            <pc:sldMk cId="3457784025" sldId="1289"/>
            <ac:spMk id="11" creationId="{EF454483-AAE5-5ED5-3FF9-7F681897A658}"/>
          </ac:spMkLst>
        </pc:spChg>
        <pc:spChg chg="mod">
          <ac:chgData name="Nguyen Binh" userId="acf7f2a7-1119-454a-99ee-b7b1d8425230" providerId="ADAL" clId="{11700495-DEAE-4AAA-9D0B-91827AD596A8}" dt="2023-05-02T12:39:20.650" v="549" actId="14100"/>
          <ac:spMkLst>
            <pc:docMk/>
            <pc:sldMk cId="3457784025" sldId="1289"/>
            <ac:spMk id="12" creationId="{C1FD6E51-294B-E25B-1698-1D12F2A17D1B}"/>
          </ac:spMkLst>
        </pc:spChg>
        <pc:spChg chg="mod">
          <ac:chgData name="Nguyen Binh" userId="acf7f2a7-1119-454a-99ee-b7b1d8425230" providerId="ADAL" clId="{11700495-DEAE-4AAA-9D0B-91827AD596A8}" dt="2023-05-02T12:40:51.344" v="566" actId="21"/>
          <ac:spMkLst>
            <pc:docMk/>
            <pc:sldMk cId="3457784025" sldId="1289"/>
            <ac:spMk id="13" creationId="{59325E01-5B0D-6923-534A-C5F6CEC24571}"/>
          </ac:spMkLst>
        </pc:spChg>
        <pc:spChg chg="mod">
          <ac:chgData name="Nguyen Binh" userId="acf7f2a7-1119-454a-99ee-b7b1d8425230" providerId="ADAL" clId="{11700495-DEAE-4AAA-9D0B-91827AD596A8}" dt="2023-05-02T12:40:53.514" v="569"/>
          <ac:spMkLst>
            <pc:docMk/>
            <pc:sldMk cId="3457784025" sldId="1289"/>
            <ac:spMk id="14" creationId="{8674E000-C750-7C33-047C-87B19FC24C13}"/>
          </ac:spMkLst>
        </pc:spChg>
      </pc:sldChg>
      <pc:sldChg chg="addSp delSp modSp mod ord modAnim">
        <pc:chgData name="Nguyen Binh" userId="acf7f2a7-1119-454a-99ee-b7b1d8425230" providerId="ADAL" clId="{11700495-DEAE-4AAA-9D0B-91827AD596A8}" dt="2023-05-16T05:02:55.362" v="13408" actId="113"/>
        <pc:sldMkLst>
          <pc:docMk/>
          <pc:sldMk cId="3334957930" sldId="1290"/>
        </pc:sldMkLst>
        <pc:spChg chg="mod">
          <ac:chgData name="Nguyen Binh" userId="acf7f2a7-1119-454a-99ee-b7b1d8425230" providerId="ADAL" clId="{11700495-DEAE-4AAA-9D0B-91827AD596A8}" dt="2023-05-16T05:02:55.362" v="13408" actId="113"/>
          <ac:spMkLst>
            <pc:docMk/>
            <pc:sldMk cId="3334957930" sldId="1290"/>
            <ac:spMk id="2" creationId="{A02669FB-F908-D3A2-E9D2-0CAD7B9ED5E1}"/>
          </ac:spMkLst>
        </pc:spChg>
        <pc:spChg chg="add mod">
          <ac:chgData name="Nguyen Binh" userId="acf7f2a7-1119-454a-99ee-b7b1d8425230" providerId="ADAL" clId="{11700495-DEAE-4AAA-9D0B-91827AD596A8}" dt="2023-05-15T16:38:39.804" v="8396" actId="20577"/>
          <ac:spMkLst>
            <pc:docMk/>
            <pc:sldMk cId="3334957930" sldId="1290"/>
            <ac:spMk id="3" creationId="{4A594DCB-867B-18A3-B298-F0C33E12D07C}"/>
          </ac:spMkLst>
        </pc:spChg>
        <pc:spChg chg="del mod">
          <ac:chgData name="Nguyen Binh" userId="acf7f2a7-1119-454a-99ee-b7b1d8425230" providerId="ADAL" clId="{11700495-DEAE-4AAA-9D0B-91827AD596A8}" dt="2023-05-11T17:59:20.161" v="3376" actId="478"/>
          <ac:spMkLst>
            <pc:docMk/>
            <pc:sldMk cId="3334957930" sldId="1290"/>
            <ac:spMk id="3" creationId="{791C4005-89AC-C7A7-FA90-3881639B69C1}"/>
          </ac:spMkLst>
        </pc:spChg>
        <pc:spChg chg="add del mod">
          <ac:chgData name="Nguyen Binh" userId="acf7f2a7-1119-454a-99ee-b7b1d8425230" providerId="ADAL" clId="{11700495-DEAE-4AAA-9D0B-91827AD596A8}" dt="2023-05-11T17:59:22.780" v="3377" actId="478"/>
          <ac:spMkLst>
            <pc:docMk/>
            <pc:sldMk cId="3334957930" sldId="1290"/>
            <ac:spMk id="6" creationId="{4EF04D42-4B56-9631-79DA-54654476579C}"/>
          </ac:spMkLst>
        </pc:spChg>
        <pc:spChg chg="add mod">
          <ac:chgData name="Nguyen Binh" userId="acf7f2a7-1119-454a-99ee-b7b1d8425230" providerId="ADAL" clId="{11700495-DEAE-4AAA-9D0B-91827AD596A8}" dt="2023-05-15T16:33:46.115" v="8255" actId="20577"/>
          <ac:spMkLst>
            <pc:docMk/>
            <pc:sldMk cId="3334957930" sldId="1290"/>
            <ac:spMk id="6" creationId="{5D31E134-C75B-66A5-72F3-1E3EAFA7E1BE}"/>
          </ac:spMkLst>
        </pc:spChg>
        <pc:spChg chg="add mod">
          <ac:chgData name="Nguyen Binh" userId="acf7f2a7-1119-454a-99ee-b7b1d8425230" providerId="ADAL" clId="{11700495-DEAE-4AAA-9D0B-91827AD596A8}" dt="2023-05-15T12:33:50.382" v="4763" actId="20577"/>
          <ac:spMkLst>
            <pc:docMk/>
            <pc:sldMk cId="3334957930" sldId="1290"/>
            <ac:spMk id="7" creationId="{1A968FC3-D2B4-D446-C948-DFEC93ED0E18}"/>
          </ac:spMkLst>
        </pc:spChg>
        <pc:spChg chg="add mod">
          <ac:chgData name="Nguyen Binh" userId="acf7f2a7-1119-454a-99ee-b7b1d8425230" providerId="ADAL" clId="{11700495-DEAE-4AAA-9D0B-91827AD596A8}" dt="2023-05-15T16:37:50.512" v="8387" actId="14100"/>
          <ac:spMkLst>
            <pc:docMk/>
            <pc:sldMk cId="3334957930" sldId="1290"/>
            <ac:spMk id="11" creationId="{9E950F17-20BB-E682-5A72-273929F72C46}"/>
          </ac:spMkLst>
        </pc:spChg>
        <pc:spChg chg="add mod">
          <ac:chgData name="Nguyen Binh" userId="acf7f2a7-1119-454a-99ee-b7b1d8425230" providerId="ADAL" clId="{11700495-DEAE-4AAA-9D0B-91827AD596A8}" dt="2023-05-15T16:37:45.313" v="8386" actId="14100"/>
          <ac:spMkLst>
            <pc:docMk/>
            <pc:sldMk cId="3334957930" sldId="1290"/>
            <ac:spMk id="12" creationId="{4DD9A78A-2F29-8EEB-307E-21CC68E1A1C4}"/>
          </ac:spMkLst>
        </pc:spChg>
        <pc:spChg chg="add mod">
          <ac:chgData name="Nguyen Binh" userId="acf7f2a7-1119-454a-99ee-b7b1d8425230" providerId="ADAL" clId="{11700495-DEAE-4AAA-9D0B-91827AD596A8}" dt="2023-05-15T16:39:29.756" v="8405" actId="20577"/>
          <ac:spMkLst>
            <pc:docMk/>
            <pc:sldMk cId="3334957930" sldId="1290"/>
            <ac:spMk id="15" creationId="{0A525B89-A322-C26D-4491-8C76A7F06943}"/>
          </ac:spMkLst>
        </pc:spChg>
        <pc:picChg chg="mod modCrop">
          <ac:chgData name="Nguyen Binh" userId="acf7f2a7-1119-454a-99ee-b7b1d8425230" providerId="ADAL" clId="{11700495-DEAE-4AAA-9D0B-91827AD596A8}" dt="2023-05-15T16:38:11.187" v="8390" actId="732"/>
          <ac:picMkLst>
            <pc:docMk/>
            <pc:sldMk cId="3334957930" sldId="1290"/>
            <ac:picMk id="4" creationId="{C66473C5-E378-5CA1-A4C7-07EE33DDE0B7}"/>
          </ac:picMkLst>
        </pc:picChg>
        <pc:picChg chg="add mod ord modCrop">
          <ac:chgData name="Nguyen Binh" userId="acf7f2a7-1119-454a-99ee-b7b1d8425230" providerId="ADAL" clId="{11700495-DEAE-4AAA-9D0B-91827AD596A8}" dt="2023-05-15T16:39:18.265" v="8404" actId="1076"/>
          <ac:picMkLst>
            <pc:docMk/>
            <pc:sldMk cId="3334957930" sldId="1290"/>
            <ac:picMk id="13" creationId="{9209BB75-15D8-0656-829A-4263E1A2256C}"/>
          </ac:picMkLst>
        </pc:picChg>
        <pc:cxnChg chg="add del mod">
          <ac:chgData name="Nguyen Binh" userId="acf7f2a7-1119-454a-99ee-b7b1d8425230" providerId="ADAL" clId="{11700495-DEAE-4AAA-9D0B-91827AD596A8}" dt="2023-05-15T16:36:52.019" v="8371" actId="478"/>
          <ac:cxnSpMkLst>
            <pc:docMk/>
            <pc:sldMk cId="3334957930" sldId="1290"/>
            <ac:cxnSpMk id="9" creationId="{2BF65207-E35D-028C-75A4-FE9FDB975D87}"/>
          </ac:cxnSpMkLst>
        </pc:cxnChg>
      </pc:sldChg>
      <pc:sldChg chg="addSp delSp modSp add del mod ord">
        <pc:chgData name="Nguyen Binh" userId="acf7f2a7-1119-454a-99ee-b7b1d8425230" providerId="ADAL" clId="{11700495-DEAE-4AAA-9D0B-91827AD596A8}" dt="2023-05-15T17:34:11.680" v="9672" actId="47"/>
        <pc:sldMkLst>
          <pc:docMk/>
          <pc:sldMk cId="332045665" sldId="1291"/>
        </pc:sldMkLst>
        <pc:spChg chg="del">
          <ac:chgData name="Nguyen Binh" userId="acf7f2a7-1119-454a-99ee-b7b1d8425230" providerId="ADAL" clId="{11700495-DEAE-4AAA-9D0B-91827AD596A8}" dt="2023-05-15T17:33:18.089" v="9652" actId="478"/>
          <ac:spMkLst>
            <pc:docMk/>
            <pc:sldMk cId="332045665" sldId="1291"/>
            <ac:spMk id="2" creationId="{7A226C22-2955-2988-E6E1-489E1214E2A1}"/>
          </ac:spMkLst>
        </pc:spChg>
        <pc:spChg chg="del">
          <ac:chgData name="Nguyen Binh" userId="acf7f2a7-1119-454a-99ee-b7b1d8425230" providerId="ADAL" clId="{11700495-DEAE-4AAA-9D0B-91827AD596A8}" dt="2023-05-11T18:16:25.747" v="3576" actId="478"/>
          <ac:spMkLst>
            <pc:docMk/>
            <pc:sldMk cId="332045665" sldId="1291"/>
            <ac:spMk id="3" creationId="{77C71A19-760D-C553-233B-BE85162F13F5}"/>
          </ac:spMkLst>
        </pc:spChg>
        <pc:spChg chg="add del mod">
          <ac:chgData name="Nguyen Binh" userId="acf7f2a7-1119-454a-99ee-b7b1d8425230" providerId="ADAL" clId="{11700495-DEAE-4AAA-9D0B-91827AD596A8}" dt="2023-05-11T18:16:29.546" v="3579" actId="478"/>
          <ac:spMkLst>
            <pc:docMk/>
            <pc:sldMk cId="332045665" sldId="1291"/>
            <ac:spMk id="5" creationId="{46816E40-7539-010E-6A7C-4163AB3B438E}"/>
          </ac:spMkLst>
        </pc:spChg>
        <pc:spChg chg="add del mod">
          <ac:chgData name="Nguyen Binh" userId="acf7f2a7-1119-454a-99ee-b7b1d8425230" providerId="ADAL" clId="{11700495-DEAE-4AAA-9D0B-91827AD596A8}" dt="2023-05-15T17:33:25.207" v="9653" actId="21"/>
          <ac:spMkLst>
            <pc:docMk/>
            <pc:sldMk cId="332045665" sldId="1291"/>
            <ac:spMk id="5" creationId="{F3AC90F0-5B5B-8182-405C-31FC2DEABC79}"/>
          </ac:spMkLst>
        </pc:spChg>
        <pc:spChg chg="add del mod">
          <ac:chgData name="Nguyen Binh" userId="acf7f2a7-1119-454a-99ee-b7b1d8425230" providerId="ADAL" clId="{11700495-DEAE-4AAA-9D0B-91827AD596A8}" dt="2023-05-11T18:16:27.373" v="3578"/>
          <ac:spMkLst>
            <pc:docMk/>
            <pc:sldMk cId="332045665" sldId="1291"/>
            <ac:spMk id="6" creationId="{3E4567D6-A7C3-B999-2051-DD3D3297A2D0}"/>
          </ac:spMkLst>
        </pc:spChg>
        <pc:spChg chg="add mod">
          <ac:chgData name="Nguyen Binh" userId="acf7f2a7-1119-454a-99ee-b7b1d8425230" providerId="ADAL" clId="{11700495-DEAE-4AAA-9D0B-91827AD596A8}" dt="2023-05-15T17:26:19.466" v="9396" actId="20577"/>
          <ac:spMkLst>
            <pc:docMk/>
            <pc:sldMk cId="332045665" sldId="1291"/>
            <ac:spMk id="7" creationId="{D49BD631-9E3C-B040-0C23-F7D028506B75}"/>
          </ac:spMkLst>
        </pc:spChg>
        <pc:picChg chg="add del mod">
          <ac:chgData name="Nguyen Binh" userId="acf7f2a7-1119-454a-99ee-b7b1d8425230" providerId="ADAL" clId="{11700495-DEAE-4AAA-9D0B-91827AD596A8}" dt="2023-05-15T17:25:23.243" v="9376" actId="21"/>
          <ac:picMkLst>
            <pc:docMk/>
            <pc:sldMk cId="332045665" sldId="1291"/>
            <ac:picMk id="3" creationId="{581546D1-94CF-F1F5-CD3F-1B94F0292191}"/>
          </ac:picMkLst>
        </pc:picChg>
      </pc:sldChg>
      <pc:sldChg chg="addSp delSp modSp new del mod">
        <pc:chgData name="Nguyen Binh" userId="acf7f2a7-1119-454a-99ee-b7b1d8425230" providerId="ADAL" clId="{11700495-DEAE-4AAA-9D0B-91827AD596A8}" dt="2023-05-11T15:45:14.459" v="1165" actId="2696"/>
        <pc:sldMkLst>
          <pc:docMk/>
          <pc:sldMk cId="1212123539" sldId="1291"/>
        </pc:sldMkLst>
        <pc:spChg chg="mod">
          <ac:chgData name="Nguyen Binh" userId="acf7f2a7-1119-454a-99ee-b7b1d8425230" providerId="ADAL" clId="{11700495-DEAE-4AAA-9D0B-91827AD596A8}" dt="2023-05-04T15:59:18.284" v="684" actId="255"/>
          <ac:spMkLst>
            <pc:docMk/>
            <pc:sldMk cId="1212123539" sldId="1291"/>
            <ac:spMk id="2" creationId="{7A226C22-2955-2988-E6E1-489E1214E2A1}"/>
          </ac:spMkLst>
        </pc:spChg>
        <pc:spChg chg="mod">
          <ac:chgData name="Nguyen Binh" userId="acf7f2a7-1119-454a-99ee-b7b1d8425230" providerId="ADAL" clId="{11700495-DEAE-4AAA-9D0B-91827AD596A8}" dt="2023-05-04T15:56:44.297" v="604" actId="20577"/>
          <ac:spMkLst>
            <pc:docMk/>
            <pc:sldMk cId="1212123539" sldId="1291"/>
            <ac:spMk id="3" creationId="{77C71A19-760D-C553-233B-BE85162F13F5}"/>
          </ac:spMkLst>
        </pc:spChg>
        <pc:picChg chg="add del">
          <ac:chgData name="Nguyen Binh" userId="acf7f2a7-1119-454a-99ee-b7b1d8425230" providerId="ADAL" clId="{11700495-DEAE-4AAA-9D0B-91827AD596A8}" dt="2023-05-04T16:36:54.932" v="686" actId="22"/>
          <ac:picMkLst>
            <pc:docMk/>
            <pc:sldMk cId="1212123539" sldId="1291"/>
            <ac:picMk id="5" creationId="{914ED10F-7F89-A81E-6BE8-833F69635B10}"/>
          </ac:picMkLst>
        </pc:picChg>
      </pc:sldChg>
      <pc:sldChg chg="addSp delSp modSp new add del mod modAnim">
        <pc:chgData name="Nguyen Binh" userId="acf7f2a7-1119-454a-99ee-b7b1d8425230" providerId="ADAL" clId="{11700495-DEAE-4AAA-9D0B-91827AD596A8}" dt="2023-05-16T08:17:31.908" v="17940" actId="27107"/>
        <pc:sldMkLst>
          <pc:docMk/>
          <pc:sldMk cId="3146443580" sldId="1292"/>
        </pc:sldMkLst>
        <pc:spChg chg="mod">
          <ac:chgData name="Nguyen Binh" userId="acf7f2a7-1119-454a-99ee-b7b1d8425230" providerId="ADAL" clId="{11700495-DEAE-4AAA-9D0B-91827AD596A8}" dt="2023-05-04T16:37:04.916" v="688" actId="14100"/>
          <ac:spMkLst>
            <pc:docMk/>
            <pc:sldMk cId="3146443580" sldId="1292"/>
            <ac:spMk id="2" creationId="{BA10CEC9-F3CB-561B-4D8A-3022EC58FB9D}"/>
          </ac:spMkLst>
        </pc:spChg>
        <pc:spChg chg="add mod">
          <ac:chgData name="Nguyen Binh" userId="acf7f2a7-1119-454a-99ee-b7b1d8425230" providerId="ADAL" clId="{11700495-DEAE-4AAA-9D0B-91827AD596A8}" dt="2023-05-16T08:17:31.908" v="17940" actId="27107"/>
          <ac:spMkLst>
            <pc:docMk/>
            <pc:sldMk cId="3146443580" sldId="1292"/>
            <ac:spMk id="3" creationId="{63B2735F-8B6F-6E28-B37B-85A01E45E33B}"/>
          </ac:spMkLst>
        </pc:spChg>
        <pc:spChg chg="add del">
          <ac:chgData name="Nguyen Binh" userId="acf7f2a7-1119-454a-99ee-b7b1d8425230" providerId="ADAL" clId="{11700495-DEAE-4AAA-9D0B-91827AD596A8}" dt="2023-05-11T18:13:48.319" v="3453"/>
          <ac:spMkLst>
            <pc:docMk/>
            <pc:sldMk cId="3146443580" sldId="1292"/>
            <ac:spMk id="3" creationId="{F4D2CA25-BA8B-7496-8371-B74BA74A3B07}"/>
          </ac:spMkLst>
        </pc:spChg>
        <pc:spChg chg="add mod">
          <ac:chgData name="Nguyen Binh" userId="acf7f2a7-1119-454a-99ee-b7b1d8425230" providerId="ADAL" clId="{11700495-DEAE-4AAA-9D0B-91827AD596A8}" dt="2023-05-15T17:34:07.192" v="9669"/>
          <ac:spMkLst>
            <pc:docMk/>
            <pc:sldMk cId="3146443580" sldId="1292"/>
            <ac:spMk id="4" creationId="{15AFC79F-B728-8771-FCEE-8957AA07AE35}"/>
          </ac:spMkLst>
        </pc:spChg>
        <pc:spChg chg="add del mod">
          <ac:chgData name="Nguyen Binh" userId="acf7f2a7-1119-454a-99ee-b7b1d8425230" providerId="ADAL" clId="{11700495-DEAE-4AAA-9D0B-91827AD596A8}" dt="2023-05-15T19:01:46.367" v="11501" actId="478"/>
          <ac:spMkLst>
            <pc:docMk/>
            <pc:sldMk cId="3146443580" sldId="1292"/>
            <ac:spMk id="5" creationId="{6C0450DB-38B4-5F1B-9871-F2B26BCC37A8}"/>
          </ac:spMkLst>
        </pc:spChg>
        <pc:spChg chg="add del mod">
          <ac:chgData name="Nguyen Binh" userId="acf7f2a7-1119-454a-99ee-b7b1d8425230" providerId="ADAL" clId="{11700495-DEAE-4AAA-9D0B-91827AD596A8}" dt="2023-05-15T19:01:57.613" v="11503" actId="478"/>
          <ac:spMkLst>
            <pc:docMk/>
            <pc:sldMk cId="3146443580" sldId="1292"/>
            <ac:spMk id="6" creationId="{CEF90AEB-322C-732E-F877-70D199407F03}"/>
          </ac:spMkLst>
        </pc:spChg>
        <pc:spChg chg="add mod">
          <ac:chgData name="Nguyen Binh" userId="acf7f2a7-1119-454a-99ee-b7b1d8425230" providerId="ADAL" clId="{11700495-DEAE-4AAA-9D0B-91827AD596A8}" dt="2023-05-15T19:46:52.674" v="13182" actId="1076"/>
          <ac:spMkLst>
            <pc:docMk/>
            <pc:sldMk cId="3146443580" sldId="1292"/>
            <ac:spMk id="8" creationId="{B0A92240-F794-E7D9-CB88-A45DA3A69E98}"/>
          </ac:spMkLst>
        </pc:spChg>
        <pc:spChg chg="add mod">
          <ac:chgData name="Nguyen Binh" userId="acf7f2a7-1119-454a-99ee-b7b1d8425230" providerId="ADAL" clId="{11700495-DEAE-4AAA-9D0B-91827AD596A8}" dt="2023-05-15T19:45:46.634" v="13171" actId="1076"/>
          <ac:spMkLst>
            <pc:docMk/>
            <pc:sldMk cId="3146443580" sldId="1292"/>
            <ac:spMk id="10" creationId="{EA87EBE3-6837-8AEC-536A-B9D564F28F04}"/>
          </ac:spMkLst>
        </pc:spChg>
        <pc:spChg chg="add mod">
          <ac:chgData name="Nguyen Binh" userId="acf7f2a7-1119-454a-99ee-b7b1d8425230" providerId="ADAL" clId="{11700495-DEAE-4AAA-9D0B-91827AD596A8}" dt="2023-05-15T19:46:50.077" v="13181" actId="1076"/>
          <ac:spMkLst>
            <pc:docMk/>
            <pc:sldMk cId="3146443580" sldId="1292"/>
            <ac:spMk id="11" creationId="{5FF42020-646E-3652-8819-E98DAB929769}"/>
          </ac:spMkLst>
        </pc:spChg>
        <pc:picChg chg="add del mod">
          <ac:chgData name="Nguyen Binh" userId="acf7f2a7-1119-454a-99ee-b7b1d8425230" providerId="ADAL" clId="{11700495-DEAE-4AAA-9D0B-91827AD596A8}" dt="2023-05-04T16:41:29.604" v="693" actId="478"/>
          <ac:picMkLst>
            <pc:docMk/>
            <pc:sldMk cId="3146443580" sldId="1292"/>
            <ac:picMk id="4" creationId="{34446CC7-F012-522B-8A28-5443056A6B53}"/>
          </ac:picMkLst>
        </pc:picChg>
        <pc:picChg chg="add del mod">
          <ac:chgData name="Nguyen Binh" userId="acf7f2a7-1119-454a-99ee-b7b1d8425230" providerId="ADAL" clId="{11700495-DEAE-4AAA-9D0B-91827AD596A8}" dt="2023-05-04T16:42:00.623" v="701" actId="478"/>
          <ac:picMkLst>
            <pc:docMk/>
            <pc:sldMk cId="3146443580" sldId="1292"/>
            <ac:picMk id="5" creationId="{2B452E42-5A5F-6029-023B-B76AC1536721}"/>
          </ac:picMkLst>
        </pc:picChg>
        <pc:picChg chg="add del mod">
          <ac:chgData name="Nguyen Binh" userId="acf7f2a7-1119-454a-99ee-b7b1d8425230" providerId="ADAL" clId="{11700495-DEAE-4AAA-9D0B-91827AD596A8}" dt="2023-05-04T16:41:59.310" v="700" actId="478"/>
          <ac:picMkLst>
            <pc:docMk/>
            <pc:sldMk cId="3146443580" sldId="1292"/>
            <ac:picMk id="6" creationId="{AF747B98-C0CB-867F-8350-4C563D3E1F59}"/>
          </ac:picMkLst>
        </pc:picChg>
        <pc:picChg chg="add mod">
          <ac:chgData name="Nguyen Binh" userId="acf7f2a7-1119-454a-99ee-b7b1d8425230" providerId="ADAL" clId="{11700495-DEAE-4AAA-9D0B-91827AD596A8}" dt="2023-05-04T17:50:16.562" v="716" actId="1076"/>
          <ac:picMkLst>
            <pc:docMk/>
            <pc:sldMk cId="3146443580" sldId="1292"/>
            <ac:picMk id="7" creationId="{2D9919E3-DD6D-A269-B9B2-9A9405E36D2B}"/>
          </ac:picMkLst>
        </pc:picChg>
        <pc:picChg chg="add mod">
          <ac:chgData name="Nguyen Binh" userId="acf7f2a7-1119-454a-99ee-b7b1d8425230" providerId="ADAL" clId="{11700495-DEAE-4AAA-9D0B-91827AD596A8}" dt="2023-05-04T17:52:18.004" v="719" actId="1076"/>
          <ac:picMkLst>
            <pc:docMk/>
            <pc:sldMk cId="3146443580" sldId="1292"/>
            <ac:picMk id="8" creationId="{5E9D8FDF-7162-4D94-5C50-2CDF993DA712}"/>
          </ac:picMkLst>
        </pc:picChg>
        <pc:picChg chg="add del mod">
          <ac:chgData name="Nguyen Binh" userId="acf7f2a7-1119-454a-99ee-b7b1d8425230" providerId="ADAL" clId="{11700495-DEAE-4AAA-9D0B-91827AD596A8}" dt="2023-05-15T17:26:07.063" v="9389" actId="478"/>
          <ac:picMkLst>
            <pc:docMk/>
            <pc:sldMk cId="3146443580" sldId="1292"/>
            <ac:picMk id="9" creationId="{A080D080-9AB8-C4FF-78FA-C97DEFF1E148}"/>
          </ac:picMkLst>
        </pc:picChg>
        <pc:picChg chg="add del mod">
          <ac:chgData name="Nguyen Binh" userId="acf7f2a7-1119-454a-99ee-b7b1d8425230" providerId="ADAL" clId="{11700495-DEAE-4AAA-9D0B-91827AD596A8}" dt="2023-05-15T17:26:07.063" v="9389" actId="478"/>
          <ac:picMkLst>
            <pc:docMk/>
            <pc:sldMk cId="3146443580" sldId="1292"/>
            <ac:picMk id="10" creationId="{CE28D81A-FF43-488A-E05C-238FF57F3889}"/>
          </ac:picMkLst>
        </pc:picChg>
        <pc:picChg chg="add mod">
          <ac:chgData name="Nguyen Binh" userId="acf7f2a7-1119-454a-99ee-b7b1d8425230" providerId="ADAL" clId="{11700495-DEAE-4AAA-9D0B-91827AD596A8}" dt="2023-05-15T19:26:57.431" v="12826" actId="1076"/>
          <ac:picMkLst>
            <pc:docMk/>
            <pc:sldMk cId="3146443580" sldId="1292"/>
            <ac:picMk id="2050" creationId="{F72EE5DB-66FA-3AA5-7841-C6873547D6B2}"/>
          </ac:picMkLst>
        </pc:picChg>
      </pc:sldChg>
      <pc:sldChg chg="addSp delSp modSp del mod ord">
        <pc:chgData name="Nguyen Binh" userId="acf7f2a7-1119-454a-99ee-b7b1d8425230" providerId="ADAL" clId="{11700495-DEAE-4AAA-9D0B-91827AD596A8}" dt="2023-05-15T15:41:25.759" v="7311" actId="2696"/>
        <pc:sldMkLst>
          <pc:docMk/>
          <pc:sldMk cId="1549362442" sldId="1293"/>
        </pc:sldMkLst>
        <pc:spChg chg="add del mod">
          <ac:chgData name="Nguyen Binh" userId="acf7f2a7-1119-454a-99ee-b7b1d8425230" providerId="ADAL" clId="{11700495-DEAE-4AAA-9D0B-91827AD596A8}" dt="2023-05-15T15:41:22.474" v="7310" actId="20577"/>
          <ac:spMkLst>
            <pc:docMk/>
            <pc:sldMk cId="1549362442" sldId="1293"/>
            <ac:spMk id="2" creationId="{7539FB6E-42A3-D0A4-45B2-3FF1697C3862}"/>
          </ac:spMkLst>
        </pc:spChg>
        <pc:spChg chg="del">
          <ac:chgData name="Nguyen Binh" userId="acf7f2a7-1119-454a-99ee-b7b1d8425230" providerId="ADAL" clId="{11700495-DEAE-4AAA-9D0B-91827AD596A8}" dt="2023-05-11T18:00:01.039" v="3381" actId="478"/>
          <ac:spMkLst>
            <pc:docMk/>
            <pc:sldMk cId="1549362442" sldId="1293"/>
            <ac:spMk id="3" creationId="{90EC06A4-89E3-40EC-4C93-7831C4D59C3C}"/>
          </ac:spMkLst>
        </pc:spChg>
        <pc:spChg chg="add del mod">
          <ac:chgData name="Nguyen Binh" userId="acf7f2a7-1119-454a-99ee-b7b1d8425230" providerId="ADAL" clId="{11700495-DEAE-4AAA-9D0B-91827AD596A8}" dt="2023-05-11T18:06:58.810" v="3446"/>
          <ac:spMkLst>
            <pc:docMk/>
            <pc:sldMk cId="1549362442" sldId="1293"/>
            <ac:spMk id="5" creationId="{AE827588-927E-EF86-18E7-3A4163295150}"/>
          </ac:spMkLst>
        </pc:spChg>
        <pc:picChg chg="add del mod">
          <ac:chgData name="Nguyen Binh" userId="acf7f2a7-1119-454a-99ee-b7b1d8425230" providerId="ADAL" clId="{11700495-DEAE-4AAA-9D0B-91827AD596A8}" dt="2023-05-07T13:45:00.863" v="726" actId="478"/>
          <ac:picMkLst>
            <pc:docMk/>
            <pc:sldMk cId="1549362442" sldId="1293"/>
            <ac:picMk id="2" creationId="{00AF3AE8-F88A-5044-F6E0-BD9A8BCF6E17}"/>
          </ac:picMkLst>
        </pc:picChg>
        <pc:picChg chg="add mod">
          <ac:chgData name="Nguyen Binh" userId="acf7f2a7-1119-454a-99ee-b7b1d8425230" providerId="ADAL" clId="{11700495-DEAE-4AAA-9D0B-91827AD596A8}" dt="2023-05-15T12:27:49.524" v="4464" actId="1076"/>
          <ac:picMkLst>
            <pc:docMk/>
            <pc:sldMk cId="1549362442" sldId="1293"/>
            <ac:picMk id="3" creationId="{B73E4E58-38CC-262A-D723-62BB4128C5AC}"/>
          </ac:picMkLst>
        </pc:picChg>
        <pc:picChg chg="add del mod">
          <ac:chgData name="Nguyen Binh" userId="acf7f2a7-1119-454a-99ee-b7b1d8425230" providerId="ADAL" clId="{11700495-DEAE-4AAA-9D0B-91827AD596A8}" dt="2023-05-15T12:16:18.664" v="4297" actId="478"/>
          <ac:picMkLst>
            <pc:docMk/>
            <pc:sldMk cId="1549362442" sldId="1293"/>
            <ac:picMk id="4" creationId="{3C599B78-B4E3-E1AD-EEF4-69220A1B7AD7}"/>
          </ac:picMkLst>
        </pc:picChg>
        <pc:picChg chg="add del mod">
          <ac:chgData name="Nguyen Binh" userId="acf7f2a7-1119-454a-99ee-b7b1d8425230" providerId="ADAL" clId="{11700495-DEAE-4AAA-9D0B-91827AD596A8}" dt="2023-05-15T12:20:33.297" v="4394" actId="478"/>
          <ac:picMkLst>
            <pc:docMk/>
            <pc:sldMk cId="1549362442" sldId="1293"/>
            <ac:picMk id="5" creationId="{729A4196-DBF3-7214-B52B-9FC92078BA90}"/>
          </ac:picMkLst>
        </pc:picChg>
        <pc:picChg chg="add del mod">
          <ac:chgData name="Nguyen Binh" userId="acf7f2a7-1119-454a-99ee-b7b1d8425230" providerId="ADAL" clId="{11700495-DEAE-4AAA-9D0B-91827AD596A8}" dt="2023-05-15T12:26:41.373" v="4448" actId="478"/>
          <ac:picMkLst>
            <pc:docMk/>
            <pc:sldMk cId="1549362442" sldId="1293"/>
            <ac:picMk id="6" creationId="{8B59AF8E-1553-7E92-21EA-8B10D46E7552}"/>
          </ac:picMkLst>
        </pc:picChg>
        <pc:picChg chg="add mod">
          <ac:chgData name="Nguyen Binh" userId="acf7f2a7-1119-454a-99ee-b7b1d8425230" providerId="ADAL" clId="{11700495-DEAE-4AAA-9D0B-91827AD596A8}" dt="2023-05-15T12:27:45.757" v="4463" actId="1076"/>
          <ac:picMkLst>
            <pc:docMk/>
            <pc:sldMk cId="1549362442" sldId="1293"/>
            <ac:picMk id="7" creationId="{295CEAFE-AB3C-1D20-865D-07005941EE0A}"/>
          </ac:picMkLst>
        </pc:picChg>
      </pc:sldChg>
      <pc:sldChg chg="delSp modSp add del mod">
        <pc:chgData name="Nguyen Binh" userId="acf7f2a7-1119-454a-99ee-b7b1d8425230" providerId="ADAL" clId="{11700495-DEAE-4AAA-9D0B-91827AD596A8}" dt="2023-05-15T18:08:40.011" v="9776" actId="47"/>
        <pc:sldMkLst>
          <pc:docMk/>
          <pc:sldMk cId="3519133816" sldId="1293"/>
        </pc:sldMkLst>
        <pc:spChg chg="mod">
          <ac:chgData name="Nguyen Binh" userId="acf7f2a7-1119-454a-99ee-b7b1d8425230" providerId="ADAL" clId="{11700495-DEAE-4AAA-9D0B-91827AD596A8}" dt="2023-05-15T17:55:57.143" v="9757" actId="20577"/>
          <ac:spMkLst>
            <pc:docMk/>
            <pc:sldMk cId="3519133816" sldId="1293"/>
            <ac:spMk id="2" creationId="{7539FB6E-42A3-D0A4-45B2-3FF1697C3862}"/>
          </ac:spMkLst>
        </pc:spChg>
        <pc:picChg chg="del">
          <ac:chgData name="Nguyen Binh" userId="acf7f2a7-1119-454a-99ee-b7b1d8425230" providerId="ADAL" clId="{11700495-DEAE-4AAA-9D0B-91827AD596A8}" dt="2023-05-15T17:57:37.375" v="9761" actId="478"/>
          <ac:picMkLst>
            <pc:docMk/>
            <pc:sldMk cId="3519133816" sldId="1293"/>
            <ac:picMk id="3" creationId="{B73E4E58-38CC-262A-D723-62BB4128C5AC}"/>
          </ac:picMkLst>
        </pc:picChg>
        <pc:picChg chg="del">
          <ac:chgData name="Nguyen Binh" userId="acf7f2a7-1119-454a-99ee-b7b1d8425230" providerId="ADAL" clId="{11700495-DEAE-4AAA-9D0B-91827AD596A8}" dt="2023-05-15T18:07:34.896" v="9762" actId="478"/>
          <ac:picMkLst>
            <pc:docMk/>
            <pc:sldMk cId="3519133816" sldId="1293"/>
            <ac:picMk id="7" creationId="{295CEAFE-AB3C-1D20-865D-07005941EE0A}"/>
          </ac:picMkLst>
        </pc:picChg>
      </pc:sldChg>
      <pc:sldChg chg="addSp delSp modSp new add del mod">
        <pc:chgData name="Nguyen Binh" userId="acf7f2a7-1119-454a-99ee-b7b1d8425230" providerId="ADAL" clId="{11700495-DEAE-4AAA-9D0B-91827AD596A8}" dt="2023-05-16T05:32:36.299" v="13548" actId="113"/>
        <pc:sldMkLst>
          <pc:docMk/>
          <pc:sldMk cId="3565169176" sldId="1294"/>
        </pc:sldMkLst>
        <pc:spChg chg="mod">
          <ac:chgData name="Nguyen Binh" userId="acf7f2a7-1119-454a-99ee-b7b1d8425230" providerId="ADAL" clId="{11700495-DEAE-4AAA-9D0B-91827AD596A8}" dt="2023-05-16T05:32:08.757" v="13539" actId="20577"/>
          <ac:spMkLst>
            <pc:docMk/>
            <pc:sldMk cId="3565169176" sldId="1294"/>
            <ac:spMk id="2" creationId="{50812B22-A1F0-DCA6-F9EC-8496DB6C45A9}"/>
          </ac:spMkLst>
        </pc:spChg>
        <pc:spChg chg="del">
          <ac:chgData name="Nguyen Binh" userId="acf7f2a7-1119-454a-99ee-b7b1d8425230" providerId="ADAL" clId="{11700495-DEAE-4AAA-9D0B-91827AD596A8}" dt="2023-05-11T17:38:27.577" v="3250" actId="478"/>
          <ac:spMkLst>
            <pc:docMk/>
            <pc:sldMk cId="3565169176" sldId="1294"/>
            <ac:spMk id="3" creationId="{B43E80DF-61EE-EC1B-6233-D730DB73E313}"/>
          </ac:spMkLst>
        </pc:spChg>
        <pc:spChg chg="add mod">
          <ac:chgData name="Nguyen Binh" userId="acf7f2a7-1119-454a-99ee-b7b1d8425230" providerId="ADAL" clId="{11700495-DEAE-4AAA-9D0B-91827AD596A8}" dt="2023-05-15T16:13:26.503" v="7541" actId="20577"/>
          <ac:spMkLst>
            <pc:docMk/>
            <pc:sldMk cId="3565169176" sldId="1294"/>
            <ac:spMk id="4" creationId="{54583AAB-E05C-8A52-1898-867F226D3193}"/>
          </ac:spMkLst>
        </pc:spChg>
        <pc:spChg chg="add mod">
          <ac:chgData name="Nguyen Binh" userId="acf7f2a7-1119-454a-99ee-b7b1d8425230" providerId="ADAL" clId="{11700495-DEAE-4AAA-9D0B-91827AD596A8}" dt="2023-05-16T05:30:46.337" v="13487" actId="1076"/>
          <ac:spMkLst>
            <pc:docMk/>
            <pc:sldMk cId="3565169176" sldId="1294"/>
            <ac:spMk id="8" creationId="{27F6448A-093E-E2CA-357E-4CFCCD61E605}"/>
          </ac:spMkLst>
        </pc:spChg>
        <pc:spChg chg="add mod">
          <ac:chgData name="Nguyen Binh" userId="acf7f2a7-1119-454a-99ee-b7b1d8425230" providerId="ADAL" clId="{11700495-DEAE-4AAA-9D0B-91827AD596A8}" dt="2023-05-16T05:31:06.905" v="13494" actId="1076"/>
          <ac:spMkLst>
            <pc:docMk/>
            <pc:sldMk cId="3565169176" sldId="1294"/>
            <ac:spMk id="9" creationId="{A68603D7-CD18-8817-DBCA-8117AFC8000A}"/>
          </ac:spMkLst>
        </pc:spChg>
        <pc:spChg chg="add mod">
          <ac:chgData name="Nguyen Binh" userId="acf7f2a7-1119-454a-99ee-b7b1d8425230" providerId="ADAL" clId="{11700495-DEAE-4AAA-9D0B-91827AD596A8}" dt="2023-05-16T05:31:10.098" v="13495" actId="1076"/>
          <ac:spMkLst>
            <pc:docMk/>
            <pc:sldMk cId="3565169176" sldId="1294"/>
            <ac:spMk id="10" creationId="{A3C0CD16-E319-0E61-5161-857AEC28CE6B}"/>
          </ac:spMkLst>
        </pc:spChg>
        <pc:spChg chg="add mod">
          <ac:chgData name="Nguyen Binh" userId="acf7f2a7-1119-454a-99ee-b7b1d8425230" providerId="ADAL" clId="{11700495-DEAE-4AAA-9D0B-91827AD596A8}" dt="2023-05-16T05:32:36.299" v="13548" actId="113"/>
          <ac:spMkLst>
            <pc:docMk/>
            <pc:sldMk cId="3565169176" sldId="1294"/>
            <ac:spMk id="11" creationId="{45E8E920-F98E-7FA8-5ACF-A6863DD9C98A}"/>
          </ac:spMkLst>
        </pc:spChg>
        <pc:spChg chg="add mod">
          <ac:chgData name="Nguyen Binh" userId="acf7f2a7-1119-454a-99ee-b7b1d8425230" providerId="ADAL" clId="{11700495-DEAE-4AAA-9D0B-91827AD596A8}" dt="2023-05-16T05:32:33.387" v="13547" actId="113"/>
          <ac:spMkLst>
            <pc:docMk/>
            <pc:sldMk cId="3565169176" sldId="1294"/>
            <ac:spMk id="12" creationId="{42AC3B6E-3863-2E91-254A-1464FB159345}"/>
          </ac:spMkLst>
        </pc:spChg>
        <pc:picChg chg="add mod">
          <ac:chgData name="Nguyen Binh" userId="acf7f2a7-1119-454a-99ee-b7b1d8425230" providerId="ADAL" clId="{11700495-DEAE-4AAA-9D0B-91827AD596A8}" dt="2023-05-16T05:32:19.329" v="13543" actId="14100"/>
          <ac:picMkLst>
            <pc:docMk/>
            <pc:sldMk cId="3565169176" sldId="1294"/>
            <ac:picMk id="3" creationId="{24495795-456A-5264-8936-2B617197E1D1}"/>
          </ac:picMkLst>
        </pc:picChg>
        <pc:picChg chg="add mod">
          <ac:chgData name="Nguyen Binh" userId="acf7f2a7-1119-454a-99ee-b7b1d8425230" providerId="ADAL" clId="{11700495-DEAE-4AAA-9D0B-91827AD596A8}" dt="2023-05-16T05:31:48.859" v="13505" actId="1076"/>
          <ac:picMkLst>
            <pc:docMk/>
            <pc:sldMk cId="3565169176" sldId="1294"/>
            <ac:picMk id="5" creationId="{672690B7-C42E-7F58-1B4D-31C79EF683FF}"/>
          </ac:picMkLst>
        </pc:picChg>
        <pc:picChg chg="add mod">
          <ac:chgData name="Nguyen Binh" userId="acf7f2a7-1119-454a-99ee-b7b1d8425230" providerId="ADAL" clId="{11700495-DEAE-4AAA-9D0B-91827AD596A8}" dt="2023-05-16T05:32:22.890" v="13544" actId="1076"/>
          <ac:picMkLst>
            <pc:docMk/>
            <pc:sldMk cId="3565169176" sldId="1294"/>
            <ac:picMk id="1026" creationId="{DFDA2E6F-AA75-7307-BE54-2F3A7FCAC114}"/>
          </ac:picMkLst>
        </pc:picChg>
        <pc:picChg chg="add del mod">
          <ac:chgData name="Nguyen Binh" userId="acf7f2a7-1119-454a-99ee-b7b1d8425230" providerId="ADAL" clId="{11700495-DEAE-4AAA-9D0B-91827AD596A8}" dt="2023-05-15T16:51:33.245" v="8638" actId="478"/>
          <ac:picMkLst>
            <pc:docMk/>
            <pc:sldMk cId="3565169176" sldId="1294"/>
            <ac:picMk id="10242" creationId="{13F3808C-7FE2-9626-A379-4E6C8E517D5F}"/>
          </ac:picMkLst>
        </pc:picChg>
        <pc:picChg chg="add del mod">
          <ac:chgData name="Nguyen Binh" userId="acf7f2a7-1119-454a-99ee-b7b1d8425230" providerId="ADAL" clId="{11700495-DEAE-4AAA-9D0B-91827AD596A8}" dt="2023-05-15T17:03:28.533" v="8735" actId="478"/>
          <ac:picMkLst>
            <pc:docMk/>
            <pc:sldMk cId="3565169176" sldId="1294"/>
            <ac:picMk id="10244" creationId="{26A16BAD-74DE-83EC-8B8C-BFE94B7A362E}"/>
          </ac:picMkLst>
        </pc:picChg>
        <pc:cxnChg chg="add del">
          <ac:chgData name="Nguyen Binh" userId="acf7f2a7-1119-454a-99ee-b7b1d8425230" providerId="ADAL" clId="{11700495-DEAE-4AAA-9D0B-91827AD596A8}" dt="2023-05-16T05:28:13.602" v="13410" actId="11529"/>
          <ac:cxnSpMkLst>
            <pc:docMk/>
            <pc:sldMk cId="3565169176" sldId="1294"/>
            <ac:cxnSpMk id="7" creationId="{7FC21BF1-9EFE-6564-B77B-0676B12E43C2}"/>
          </ac:cxnSpMkLst>
        </pc:cxnChg>
      </pc:sldChg>
      <pc:sldChg chg="addSp delSp modSp new mod ord addAnim delAnim modAnim">
        <pc:chgData name="Nguyen Binh" userId="acf7f2a7-1119-454a-99ee-b7b1d8425230" providerId="ADAL" clId="{11700495-DEAE-4AAA-9D0B-91827AD596A8}" dt="2023-05-15T15:53:06.416" v="7498"/>
        <pc:sldMkLst>
          <pc:docMk/>
          <pc:sldMk cId="1166986704" sldId="1295"/>
        </pc:sldMkLst>
        <pc:spChg chg="add del mod">
          <ac:chgData name="Nguyen Binh" userId="acf7f2a7-1119-454a-99ee-b7b1d8425230" providerId="ADAL" clId="{11700495-DEAE-4AAA-9D0B-91827AD596A8}" dt="2023-05-15T15:45:17.071" v="7340" actId="21"/>
          <ac:spMkLst>
            <pc:docMk/>
            <pc:sldMk cId="1166986704" sldId="1295"/>
            <ac:spMk id="2" creationId="{03BFA7B6-7189-A845-C404-0079487CAF8F}"/>
          </ac:spMkLst>
        </pc:spChg>
        <pc:spChg chg="del">
          <ac:chgData name="Nguyen Binh" userId="acf7f2a7-1119-454a-99ee-b7b1d8425230" providerId="ADAL" clId="{11700495-DEAE-4AAA-9D0B-91827AD596A8}" dt="2023-05-11T15:50:48.011" v="1250" actId="478"/>
          <ac:spMkLst>
            <pc:docMk/>
            <pc:sldMk cId="1166986704" sldId="1295"/>
            <ac:spMk id="2" creationId="{370924DA-E68C-8FF3-934B-2EA50F6A9D41}"/>
          </ac:spMkLst>
        </pc:spChg>
        <pc:spChg chg="add del mod">
          <ac:chgData name="Nguyen Binh" userId="acf7f2a7-1119-454a-99ee-b7b1d8425230" providerId="ADAL" clId="{11700495-DEAE-4AAA-9D0B-91827AD596A8}" dt="2023-05-15T15:51:03.083" v="7447" actId="478"/>
          <ac:spMkLst>
            <pc:docMk/>
            <pc:sldMk cId="1166986704" sldId="1295"/>
            <ac:spMk id="3" creationId="{35DE22FE-A9C4-F38C-DF46-25E9233AA9AF}"/>
          </ac:spMkLst>
        </pc:spChg>
        <pc:spChg chg="del mod">
          <ac:chgData name="Nguyen Binh" userId="acf7f2a7-1119-454a-99ee-b7b1d8425230" providerId="ADAL" clId="{11700495-DEAE-4AAA-9D0B-91827AD596A8}" dt="2023-05-11T17:36:16.770" v="3179" actId="478"/>
          <ac:spMkLst>
            <pc:docMk/>
            <pc:sldMk cId="1166986704" sldId="1295"/>
            <ac:spMk id="3" creationId="{DF3DA0D7-431A-7B64-CB5E-D0401B518D3A}"/>
          </ac:spMkLst>
        </pc:spChg>
        <pc:spChg chg="add del mod">
          <ac:chgData name="Nguyen Binh" userId="acf7f2a7-1119-454a-99ee-b7b1d8425230" providerId="ADAL" clId="{11700495-DEAE-4AAA-9D0B-91827AD596A8}" dt="2023-05-11T15:51:19.960" v="1254" actId="478"/>
          <ac:spMkLst>
            <pc:docMk/>
            <pc:sldMk cId="1166986704" sldId="1295"/>
            <ac:spMk id="4" creationId="{D229482A-8DBE-3E96-20B9-5B24ED89EAB0}"/>
          </ac:spMkLst>
        </pc:spChg>
        <pc:spChg chg="add del mod">
          <ac:chgData name="Nguyen Binh" userId="acf7f2a7-1119-454a-99ee-b7b1d8425230" providerId="ADAL" clId="{11700495-DEAE-4AAA-9D0B-91827AD596A8}" dt="2023-05-11T17:26:54.186" v="2992" actId="478"/>
          <ac:spMkLst>
            <pc:docMk/>
            <pc:sldMk cId="1166986704" sldId="1295"/>
            <ac:spMk id="6" creationId="{FE53ACEB-E299-29A7-15D8-864D2043EB54}"/>
          </ac:spMkLst>
        </pc:spChg>
        <pc:spChg chg="add del mod">
          <ac:chgData name="Nguyen Binh" userId="acf7f2a7-1119-454a-99ee-b7b1d8425230" providerId="ADAL" clId="{11700495-DEAE-4AAA-9D0B-91827AD596A8}" dt="2023-05-11T16:37:16.331" v="2329" actId="478"/>
          <ac:spMkLst>
            <pc:docMk/>
            <pc:sldMk cId="1166986704" sldId="1295"/>
            <ac:spMk id="7" creationId="{72C99EF0-FC2B-28F4-C3EB-81FFF85B7AA2}"/>
          </ac:spMkLst>
        </pc:spChg>
        <pc:spChg chg="add mod">
          <ac:chgData name="Nguyen Binh" userId="acf7f2a7-1119-454a-99ee-b7b1d8425230" providerId="ADAL" clId="{11700495-DEAE-4AAA-9D0B-91827AD596A8}" dt="2023-05-15T15:51:08.664" v="7448" actId="14100"/>
          <ac:spMkLst>
            <pc:docMk/>
            <pc:sldMk cId="1166986704" sldId="1295"/>
            <ac:spMk id="8" creationId="{2774B24E-6387-ADF7-CCAF-CDC6EAD64CFD}"/>
          </ac:spMkLst>
        </pc:spChg>
        <pc:spChg chg="add del mod">
          <ac:chgData name="Nguyen Binh" userId="acf7f2a7-1119-454a-99ee-b7b1d8425230" providerId="ADAL" clId="{11700495-DEAE-4AAA-9D0B-91827AD596A8}" dt="2023-05-11T16:51:35.905" v="2495"/>
          <ac:spMkLst>
            <pc:docMk/>
            <pc:sldMk cId="1166986704" sldId="1295"/>
            <ac:spMk id="9" creationId="{1E42F152-5CED-E816-835A-E94F3FD8DF1A}"/>
          </ac:spMkLst>
        </pc:spChg>
        <pc:spChg chg="add mod">
          <ac:chgData name="Nguyen Binh" userId="acf7f2a7-1119-454a-99ee-b7b1d8425230" providerId="ADAL" clId="{11700495-DEAE-4AAA-9D0B-91827AD596A8}" dt="2023-05-15T15:52:07.970" v="7487" actId="1076"/>
          <ac:spMkLst>
            <pc:docMk/>
            <pc:sldMk cId="1166986704" sldId="1295"/>
            <ac:spMk id="9" creationId="{FDBDF150-6EE7-79EC-4522-C03BC6FB6027}"/>
          </ac:spMkLst>
        </pc:spChg>
        <pc:spChg chg="add del mod">
          <ac:chgData name="Nguyen Binh" userId="acf7f2a7-1119-454a-99ee-b7b1d8425230" providerId="ADAL" clId="{11700495-DEAE-4AAA-9D0B-91827AD596A8}" dt="2023-05-11T16:12:01.355" v="1681" actId="478"/>
          <ac:spMkLst>
            <pc:docMk/>
            <pc:sldMk cId="1166986704" sldId="1295"/>
            <ac:spMk id="10" creationId="{CE0E999D-FF79-32FA-B006-3B07713FBF81}"/>
          </ac:spMkLst>
        </pc:spChg>
        <pc:spChg chg="add del mod">
          <ac:chgData name="Nguyen Binh" userId="acf7f2a7-1119-454a-99ee-b7b1d8425230" providerId="ADAL" clId="{11700495-DEAE-4AAA-9D0B-91827AD596A8}" dt="2023-05-15T15:44:43.963" v="7319" actId="478"/>
          <ac:spMkLst>
            <pc:docMk/>
            <pc:sldMk cId="1166986704" sldId="1295"/>
            <ac:spMk id="11" creationId="{94156844-F8A3-2D35-B6E8-18C81599D754}"/>
          </ac:spMkLst>
        </pc:spChg>
        <pc:spChg chg="add del mod">
          <ac:chgData name="Nguyen Binh" userId="acf7f2a7-1119-454a-99ee-b7b1d8425230" providerId="ADAL" clId="{11700495-DEAE-4AAA-9D0B-91827AD596A8}" dt="2023-05-11T16:37:10.746" v="2327" actId="478"/>
          <ac:spMkLst>
            <pc:docMk/>
            <pc:sldMk cId="1166986704" sldId="1295"/>
            <ac:spMk id="12" creationId="{2A90D8CE-720D-81A9-72EC-C29D8EBECF19}"/>
          </ac:spMkLst>
        </pc:spChg>
        <pc:spChg chg="add del mod">
          <ac:chgData name="Nguyen Binh" userId="acf7f2a7-1119-454a-99ee-b7b1d8425230" providerId="ADAL" clId="{11700495-DEAE-4AAA-9D0B-91827AD596A8}" dt="2023-05-15T15:47:37.954" v="7375" actId="478"/>
          <ac:spMkLst>
            <pc:docMk/>
            <pc:sldMk cId="1166986704" sldId="1295"/>
            <ac:spMk id="12" creationId="{FACC1903-584F-BD0D-1B7B-4EF18EA14A19}"/>
          </ac:spMkLst>
        </pc:spChg>
        <pc:spChg chg="add del mod">
          <ac:chgData name="Nguyen Binh" userId="acf7f2a7-1119-454a-99ee-b7b1d8425230" providerId="ADAL" clId="{11700495-DEAE-4AAA-9D0B-91827AD596A8}" dt="2023-05-15T15:45:17.071" v="7340" actId="21"/>
          <ac:spMkLst>
            <pc:docMk/>
            <pc:sldMk cId="1166986704" sldId="1295"/>
            <ac:spMk id="17" creationId="{675C1004-416C-3EF0-EDFA-86261E6E1AFA}"/>
          </ac:spMkLst>
        </pc:spChg>
        <pc:spChg chg="add mod">
          <ac:chgData name="Nguyen Binh" userId="acf7f2a7-1119-454a-99ee-b7b1d8425230" providerId="ADAL" clId="{11700495-DEAE-4AAA-9D0B-91827AD596A8}" dt="2023-05-15T15:51:46.728" v="7481" actId="1076"/>
          <ac:spMkLst>
            <pc:docMk/>
            <pc:sldMk cId="1166986704" sldId="1295"/>
            <ac:spMk id="18" creationId="{1206A81B-BBEF-C4B6-7E2B-E6139FFAF9D8}"/>
          </ac:spMkLst>
        </pc:spChg>
        <pc:spChg chg="add del mod">
          <ac:chgData name="Nguyen Binh" userId="acf7f2a7-1119-454a-99ee-b7b1d8425230" providerId="ADAL" clId="{11700495-DEAE-4AAA-9D0B-91827AD596A8}" dt="2023-05-11T16:37:17.775" v="2331" actId="478"/>
          <ac:spMkLst>
            <pc:docMk/>
            <pc:sldMk cId="1166986704" sldId="1295"/>
            <ac:spMk id="18" creationId="{ED8AACA1-82E8-2F45-DAD4-C3841BA24465}"/>
          </ac:spMkLst>
        </pc:spChg>
        <pc:spChg chg="add mod">
          <ac:chgData name="Nguyen Binh" userId="acf7f2a7-1119-454a-99ee-b7b1d8425230" providerId="ADAL" clId="{11700495-DEAE-4AAA-9D0B-91827AD596A8}" dt="2023-05-15T15:51:46.728" v="7481" actId="1076"/>
          <ac:spMkLst>
            <pc:docMk/>
            <pc:sldMk cId="1166986704" sldId="1295"/>
            <ac:spMk id="19" creationId="{5D9132F2-1BA1-866F-A467-EE8216D86CEC}"/>
          </ac:spMkLst>
        </pc:spChg>
        <pc:spChg chg="add del mod">
          <ac:chgData name="Nguyen Binh" userId="acf7f2a7-1119-454a-99ee-b7b1d8425230" providerId="ADAL" clId="{11700495-DEAE-4AAA-9D0B-91827AD596A8}" dt="2023-05-11T16:37:18.395" v="2332" actId="478"/>
          <ac:spMkLst>
            <pc:docMk/>
            <pc:sldMk cId="1166986704" sldId="1295"/>
            <ac:spMk id="19" creationId="{AB4A7B2F-071B-DF9F-2A41-DBED7FE36B4D}"/>
          </ac:spMkLst>
        </pc:spChg>
        <pc:spChg chg="add mod">
          <ac:chgData name="Nguyen Binh" userId="acf7f2a7-1119-454a-99ee-b7b1d8425230" providerId="ADAL" clId="{11700495-DEAE-4AAA-9D0B-91827AD596A8}" dt="2023-05-15T15:51:46.728" v="7481" actId="1076"/>
          <ac:spMkLst>
            <pc:docMk/>
            <pc:sldMk cId="1166986704" sldId="1295"/>
            <ac:spMk id="20" creationId="{10BB3B52-F1E1-FC92-07EA-5ECDCEAC58E3}"/>
          </ac:spMkLst>
        </pc:spChg>
        <pc:spChg chg="add mod">
          <ac:chgData name="Nguyen Binh" userId="acf7f2a7-1119-454a-99ee-b7b1d8425230" providerId="ADAL" clId="{11700495-DEAE-4AAA-9D0B-91827AD596A8}" dt="2023-05-15T15:50:28.367" v="7427" actId="1076"/>
          <ac:spMkLst>
            <pc:docMk/>
            <pc:sldMk cId="1166986704" sldId="1295"/>
            <ac:spMk id="21" creationId="{88FA3698-6631-8BE5-7CC6-03927C43AA78}"/>
          </ac:spMkLst>
        </pc:spChg>
        <pc:spChg chg="add mod">
          <ac:chgData name="Nguyen Binh" userId="acf7f2a7-1119-454a-99ee-b7b1d8425230" providerId="ADAL" clId="{11700495-DEAE-4AAA-9D0B-91827AD596A8}" dt="2023-05-15T15:51:33.496" v="7480" actId="20577"/>
          <ac:spMkLst>
            <pc:docMk/>
            <pc:sldMk cId="1166986704" sldId="1295"/>
            <ac:spMk id="23" creationId="{B490AC7D-FBE3-AE53-65BB-053D08E6EDC4}"/>
          </ac:spMkLst>
        </pc:spChg>
        <pc:spChg chg="add del mod">
          <ac:chgData name="Nguyen Binh" userId="acf7f2a7-1119-454a-99ee-b7b1d8425230" providerId="ADAL" clId="{11700495-DEAE-4AAA-9D0B-91827AD596A8}" dt="2023-05-11T17:36:20.773" v="3181" actId="478"/>
          <ac:spMkLst>
            <pc:docMk/>
            <pc:sldMk cId="1166986704" sldId="1295"/>
            <ac:spMk id="26" creationId="{EE02BD65-84F2-CD8A-685F-FC32F10B6CED}"/>
          </ac:spMkLst>
        </pc:spChg>
        <pc:spChg chg="add del mod">
          <ac:chgData name="Nguyen Binh" userId="acf7f2a7-1119-454a-99ee-b7b1d8425230" providerId="ADAL" clId="{11700495-DEAE-4AAA-9D0B-91827AD596A8}" dt="2023-05-11T17:36:24.244" v="3182" actId="478"/>
          <ac:spMkLst>
            <pc:docMk/>
            <pc:sldMk cId="1166986704" sldId="1295"/>
            <ac:spMk id="27" creationId="{F2A38616-9A35-4A8F-D40E-5D42C6EB6B43}"/>
          </ac:spMkLst>
        </pc:spChg>
        <pc:spChg chg="add mod">
          <ac:chgData name="Nguyen Binh" userId="acf7f2a7-1119-454a-99ee-b7b1d8425230" providerId="ADAL" clId="{11700495-DEAE-4AAA-9D0B-91827AD596A8}" dt="2023-05-11T17:36:32.053" v="3225" actId="20577"/>
          <ac:spMkLst>
            <pc:docMk/>
            <pc:sldMk cId="1166986704" sldId="1295"/>
            <ac:spMk id="28" creationId="{40295FFA-A45C-C603-4EF0-DFDE59A273ED}"/>
          </ac:spMkLst>
        </pc:spChg>
        <pc:grpChg chg="add del mod">
          <ac:chgData name="Nguyen Binh" userId="acf7f2a7-1119-454a-99ee-b7b1d8425230" providerId="ADAL" clId="{11700495-DEAE-4AAA-9D0B-91827AD596A8}" dt="2023-05-11T16:37:12.677" v="2328" actId="478"/>
          <ac:grpSpMkLst>
            <pc:docMk/>
            <pc:sldMk cId="1166986704" sldId="1295"/>
            <ac:grpSpMk id="20" creationId="{0CFAA2C1-A3CD-46C1-72E3-BA7254C7C007}"/>
          </ac:grpSpMkLst>
        </pc:grpChg>
        <pc:picChg chg="add del mod">
          <ac:chgData name="Nguyen Binh" userId="acf7f2a7-1119-454a-99ee-b7b1d8425230" providerId="ADAL" clId="{11700495-DEAE-4AAA-9D0B-91827AD596A8}" dt="2023-05-15T15:45:17.071" v="7340" actId="21"/>
          <ac:picMkLst>
            <pc:docMk/>
            <pc:sldMk cId="1166986704" sldId="1295"/>
            <ac:picMk id="5" creationId="{53E6A638-2805-9B67-B446-B93CCE01F3DA}"/>
          </ac:picMkLst>
        </pc:picChg>
        <pc:picChg chg="add mod">
          <ac:chgData name="Nguyen Binh" userId="acf7f2a7-1119-454a-99ee-b7b1d8425230" providerId="ADAL" clId="{11700495-DEAE-4AAA-9D0B-91827AD596A8}" dt="2023-05-15T15:46:22.342" v="7361" actId="1076"/>
          <ac:picMkLst>
            <pc:docMk/>
            <pc:sldMk cId="1166986704" sldId="1295"/>
            <ac:picMk id="6" creationId="{445C1B5D-A162-E20C-28AA-2EE6082C27E2}"/>
          </ac:picMkLst>
        </pc:picChg>
        <pc:picChg chg="add del mod">
          <ac:chgData name="Nguyen Binh" userId="acf7f2a7-1119-454a-99ee-b7b1d8425230" providerId="ADAL" clId="{11700495-DEAE-4AAA-9D0B-91827AD596A8}" dt="2023-05-15T15:44:30.880" v="7313" actId="478"/>
          <ac:picMkLst>
            <pc:docMk/>
            <pc:sldMk cId="1166986704" sldId="1295"/>
            <ac:picMk id="13" creationId="{0DEA0A23-9712-7F36-FD87-C28FCB87071E}"/>
          </ac:picMkLst>
        </pc:picChg>
        <pc:picChg chg="add del mod">
          <ac:chgData name="Nguyen Binh" userId="acf7f2a7-1119-454a-99ee-b7b1d8425230" providerId="ADAL" clId="{11700495-DEAE-4AAA-9D0B-91827AD596A8}" dt="2023-05-15T15:45:17.071" v="7340" actId="21"/>
          <ac:picMkLst>
            <pc:docMk/>
            <pc:sldMk cId="1166986704" sldId="1295"/>
            <ac:picMk id="14" creationId="{B53AEAA7-0097-F4D6-D9C2-DF996BE7744D}"/>
          </ac:picMkLst>
        </pc:picChg>
        <pc:picChg chg="add del mod">
          <ac:chgData name="Nguyen Binh" userId="acf7f2a7-1119-454a-99ee-b7b1d8425230" providerId="ADAL" clId="{11700495-DEAE-4AAA-9D0B-91827AD596A8}" dt="2023-05-15T15:45:17.071" v="7340" actId="21"/>
          <ac:picMkLst>
            <pc:docMk/>
            <pc:sldMk cId="1166986704" sldId="1295"/>
            <ac:picMk id="15" creationId="{01E9E946-9EB4-39CF-140E-64A0FDCD5D4E}"/>
          </ac:picMkLst>
        </pc:picChg>
        <pc:picChg chg="add del mod">
          <ac:chgData name="Nguyen Binh" userId="acf7f2a7-1119-454a-99ee-b7b1d8425230" providerId="ADAL" clId="{11700495-DEAE-4AAA-9D0B-91827AD596A8}" dt="2023-05-15T15:45:17.071" v="7340" actId="21"/>
          <ac:picMkLst>
            <pc:docMk/>
            <pc:sldMk cId="1166986704" sldId="1295"/>
            <ac:picMk id="16" creationId="{D992B1B5-DA59-8837-3C87-97E5B03DEC78}"/>
          </ac:picMkLst>
        </pc:picChg>
        <pc:picChg chg="mod">
          <ac:chgData name="Nguyen Binh" userId="acf7f2a7-1119-454a-99ee-b7b1d8425230" providerId="ADAL" clId="{11700495-DEAE-4AAA-9D0B-91827AD596A8}" dt="2023-05-11T15:50:41.966" v="1249"/>
          <ac:picMkLst>
            <pc:docMk/>
            <pc:sldMk cId="1166986704" sldId="1295"/>
            <ac:picMk id="21" creationId="{7CF8C43E-3531-E539-95E5-07682BCEBCB6}"/>
          </ac:picMkLst>
        </pc:picChg>
        <pc:picChg chg="mod">
          <ac:chgData name="Nguyen Binh" userId="acf7f2a7-1119-454a-99ee-b7b1d8425230" providerId="ADAL" clId="{11700495-DEAE-4AAA-9D0B-91827AD596A8}" dt="2023-05-11T15:50:41.966" v="1249"/>
          <ac:picMkLst>
            <pc:docMk/>
            <pc:sldMk cId="1166986704" sldId="1295"/>
            <ac:picMk id="22" creationId="{BFCD5802-1FB6-C923-4C79-A38F03A66531}"/>
          </ac:picMkLst>
        </pc:picChg>
        <pc:picChg chg="add del mod">
          <ac:chgData name="Nguyen Binh" userId="acf7f2a7-1119-454a-99ee-b7b1d8425230" providerId="ADAL" clId="{11700495-DEAE-4AAA-9D0B-91827AD596A8}" dt="2023-05-15T12:55:31.047" v="5024" actId="478"/>
          <ac:picMkLst>
            <pc:docMk/>
            <pc:sldMk cId="1166986704" sldId="1295"/>
            <ac:picMk id="24" creationId="{37AAFF35-8442-ECB9-7B67-1E1360AB4A0E}"/>
          </ac:picMkLst>
        </pc:picChg>
        <pc:picChg chg="add del mod">
          <ac:chgData name="Nguyen Binh" userId="acf7f2a7-1119-454a-99ee-b7b1d8425230" providerId="ADAL" clId="{11700495-DEAE-4AAA-9D0B-91827AD596A8}" dt="2023-05-15T15:45:17.071" v="7340" actId="21"/>
          <ac:picMkLst>
            <pc:docMk/>
            <pc:sldMk cId="1166986704" sldId="1295"/>
            <ac:picMk id="1026" creationId="{C30CABE9-A539-5F8F-422B-EDE962E68389}"/>
          </ac:picMkLst>
        </pc:picChg>
      </pc:sldChg>
      <pc:sldChg chg="addSp delSp modSp new add del mod">
        <pc:chgData name="Nguyen Binh" userId="acf7f2a7-1119-454a-99ee-b7b1d8425230" providerId="ADAL" clId="{11700495-DEAE-4AAA-9D0B-91827AD596A8}" dt="2023-05-15T17:06:42.413" v="8793" actId="20577"/>
        <pc:sldMkLst>
          <pc:docMk/>
          <pc:sldMk cId="3740530519" sldId="1296"/>
        </pc:sldMkLst>
        <pc:spChg chg="del">
          <ac:chgData name="Nguyen Binh" userId="acf7f2a7-1119-454a-99ee-b7b1d8425230" providerId="ADAL" clId="{11700495-DEAE-4AAA-9D0B-91827AD596A8}" dt="2023-05-11T17:44:11.896" v="3292" actId="478"/>
          <ac:spMkLst>
            <pc:docMk/>
            <pc:sldMk cId="3740530519" sldId="1296"/>
            <ac:spMk id="2" creationId="{2ACD3D0A-2266-A88C-0B27-3FA8FD190E27}"/>
          </ac:spMkLst>
        </pc:spChg>
        <pc:spChg chg="add mod">
          <ac:chgData name="Nguyen Binh" userId="acf7f2a7-1119-454a-99ee-b7b1d8425230" providerId="ADAL" clId="{11700495-DEAE-4AAA-9D0B-91827AD596A8}" dt="2023-05-15T17:06:42.413" v="8793" actId="20577"/>
          <ac:spMkLst>
            <pc:docMk/>
            <pc:sldMk cId="3740530519" sldId="1296"/>
            <ac:spMk id="2" creationId="{926C5A61-5914-EA23-BFD6-D22972686471}"/>
          </ac:spMkLst>
        </pc:spChg>
        <pc:spChg chg="del">
          <ac:chgData name="Nguyen Binh" userId="acf7f2a7-1119-454a-99ee-b7b1d8425230" providerId="ADAL" clId="{11700495-DEAE-4AAA-9D0B-91827AD596A8}" dt="2023-05-11T17:44:13.142" v="3293" actId="478"/>
          <ac:spMkLst>
            <pc:docMk/>
            <pc:sldMk cId="3740530519" sldId="1296"/>
            <ac:spMk id="3" creationId="{7884ED13-917F-1D0C-1CF4-C339E58A2B8B}"/>
          </ac:spMkLst>
        </pc:spChg>
        <pc:spChg chg="add del mod">
          <ac:chgData name="Nguyen Binh" userId="acf7f2a7-1119-454a-99ee-b7b1d8425230" providerId="ADAL" clId="{11700495-DEAE-4AAA-9D0B-91827AD596A8}" dt="2023-05-15T17:06:34.378" v="8758"/>
          <ac:spMkLst>
            <pc:docMk/>
            <pc:sldMk cId="3740530519" sldId="1296"/>
            <ac:spMk id="3" creationId="{CAB3120D-C972-8951-7C59-12E697A1ED9D}"/>
          </ac:spMkLst>
        </pc:spChg>
        <pc:picChg chg="add mod">
          <ac:chgData name="Nguyen Binh" userId="acf7f2a7-1119-454a-99ee-b7b1d8425230" providerId="ADAL" clId="{11700495-DEAE-4AAA-9D0B-91827AD596A8}" dt="2023-05-11T17:45:39.452" v="3301" actId="1076"/>
          <ac:picMkLst>
            <pc:docMk/>
            <pc:sldMk cId="3740530519" sldId="1296"/>
            <ac:picMk id="2050" creationId="{B9254CA1-457C-667A-1A8B-4723044F643B}"/>
          </ac:picMkLst>
        </pc:picChg>
        <pc:picChg chg="add mod">
          <ac:chgData name="Nguyen Binh" userId="acf7f2a7-1119-454a-99ee-b7b1d8425230" providerId="ADAL" clId="{11700495-DEAE-4AAA-9D0B-91827AD596A8}" dt="2023-05-11T17:45:39.452" v="3301" actId="1076"/>
          <ac:picMkLst>
            <pc:docMk/>
            <pc:sldMk cId="3740530519" sldId="1296"/>
            <ac:picMk id="2052" creationId="{E1554CDC-5E43-A9DB-8EC4-DFEEBAD5B8B6}"/>
          </ac:picMkLst>
        </pc:picChg>
      </pc:sldChg>
      <pc:sldChg chg="addSp delSp modSp add del mod ord modAnim">
        <pc:chgData name="Nguyen Binh" userId="acf7f2a7-1119-454a-99ee-b7b1d8425230" providerId="ADAL" clId="{11700495-DEAE-4AAA-9D0B-91827AD596A8}" dt="2023-05-16T09:12:52.633" v="18536" actId="14100"/>
        <pc:sldMkLst>
          <pc:docMk/>
          <pc:sldMk cId="3973767709" sldId="1297"/>
        </pc:sldMkLst>
        <pc:spChg chg="add del mod">
          <ac:chgData name="Nguyen Binh" userId="acf7f2a7-1119-454a-99ee-b7b1d8425230" providerId="ADAL" clId="{11700495-DEAE-4AAA-9D0B-91827AD596A8}" dt="2023-05-16T08:28:12.114" v="17962" actId="478"/>
          <ac:spMkLst>
            <pc:docMk/>
            <pc:sldMk cId="3973767709" sldId="1297"/>
            <ac:spMk id="3" creationId="{4B08DED0-942C-AB30-E2B9-0E732E6EDF24}"/>
          </ac:spMkLst>
        </pc:spChg>
        <pc:spChg chg="mod">
          <ac:chgData name="Nguyen Binh" userId="acf7f2a7-1119-454a-99ee-b7b1d8425230" providerId="ADAL" clId="{11700495-DEAE-4AAA-9D0B-91827AD596A8}" dt="2023-05-16T08:28:51.774" v="18000" actId="20577"/>
          <ac:spMkLst>
            <pc:docMk/>
            <pc:sldMk cId="3973767709" sldId="1297"/>
            <ac:spMk id="4" creationId="{15AFC79F-B728-8771-FCEE-8957AA07AE35}"/>
          </ac:spMkLst>
        </pc:spChg>
        <pc:spChg chg="add del mod">
          <ac:chgData name="Nguyen Binh" userId="acf7f2a7-1119-454a-99ee-b7b1d8425230" providerId="ADAL" clId="{11700495-DEAE-4AAA-9D0B-91827AD596A8}" dt="2023-05-16T08:19:11.835" v="17943" actId="478"/>
          <ac:spMkLst>
            <pc:docMk/>
            <pc:sldMk cId="3973767709" sldId="1297"/>
            <ac:spMk id="5" creationId="{2637DE49-672B-F55B-4B12-32583B293C16}"/>
          </ac:spMkLst>
        </pc:spChg>
        <pc:spChg chg="add del mod">
          <ac:chgData name="Nguyen Binh" userId="acf7f2a7-1119-454a-99ee-b7b1d8425230" providerId="ADAL" clId="{11700495-DEAE-4AAA-9D0B-91827AD596A8}" dt="2023-05-16T08:20:49.335" v="17951"/>
          <ac:spMkLst>
            <pc:docMk/>
            <pc:sldMk cId="3973767709" sldId="1297"/>
            <ac:spMk id="6" creationId="{232306C8-B06F-A744-E9C8-44412F2ABB92}"/>
          </ac:spMkLst>
        </pc:spChg>
        <pc:spChg chg="add del mod">
          <ac:chgData name="Nguyen Binh" userId="acf7f2a7-1119-454a-99ee-b7b1d8425230" providerId="ADAL" clId="{11700495-DEAE-4AAA-9D0B-91827AD596A8}" dt="2023-05-16T08:34:36.634" v="18013" actId="478"/>
          <ac:spMkLst>
            <pc:docMk/>
            <pc:sldMk cId="3973767709" sldId="1297"/>
            <ac:spMk id="8" creationId="{C7D78E2A-953B-C1F4-2AE1-39A93FC79D19}"/>
          </ac:spMkLst>
        </pc:spChg>
        <pc:spChg chg="add del mod">
          <ac:chgData name="Nguyen Binh" userId="acf7f2a7-1119-454a-99ee-b7b1d8425230" providerId="ADAL" clId="{11700495-DEAE-4AAA-9D0B-91827AD596A8}" dt="2023-05-16T08:34:36.634" v="18013" actId="478"/>
          <ac:spMkLst>
            <pc:docMk/>
            <pc:sldMk cId="3973767709" sldId="1297"/>
            <ac:spMk id="10" creationId="{F9946779-E4DB-498D-1F31-7434AC9FC215}"/>
          </ac:spMkLst>
        </pc:spChg>
        <pc:spChg chg="add del mod">
          <ac:chgData name="Nguyen Binh" userId="acf7f2a7-1119-454a-99ee-b7b1d8425230" providerId="ADAL" clId="{11700495-DEAE-4AAA-9D0B-91827AD596A8}" dt="2023-05-16T08:34:41.941" v="18019"/>
          <ac:spMkLst>
            <pc:docMk/>
            <pc:sldMk cId="3973767709" sldId="1297"/>
            <ac:spMk id="12" creationId="{91D86CA8-909A-3DBC-0933-13FF344C614A}"/>
          </ac:spMkLst>
        </pc:spChg>
        <pc:spChg chg="add del mod">
          <ac:chgData name="Nguyen Binh" userId="acf7f2a7-1119-454a-99ee-b7b1d8425230" providerId="ADAL" clId="{11700495-DEAE-4AAA-9D0B-91827AD596A8}" dt="2023-05-16T08:49:31.422" v="18294" actId="478"/>
          <ac:spMkLst>
            <pc:docMk/>
            <pc:sldMk cId="3973767709" sldId="1297"/>
            <ac:spMk id="14" creationId="{8299BB64-CF65-5BB0-45DB-99363678F6B7}"/>
          </ac:spMkLst>
        </pc:spChg>
        <pc:spChg chg="add del mod">
          <ac:chgData name="Nguyen Binh" userId="acf7f2a7-1119-454a-99ee-b7b1d8425230" providerId="ADAL" clId="{11700495-DEAE-4AAA-9D0B-91827AD596A8}" dt="2023-05-16T09:12:18.330" v="18521" actId="478"/>
          <ac:spMkLst>
            <pc:docMk/>
            <pc:sldMk cId="3973767709" sldId="1297"/>
            <ac:spMk id="16" creationId="{E19BE851-55AC-96E1-40FC-5AC30AA0F542}"/>
          </ac:spMkLst>
        </pc:spChg>
        <pc:spChg chg="add mod">
          <ac:chgData name="Nguyen Binh" userId="acf7f2a7-1119-454a-99ee-b7b1d8425230" providerId="ADAL" clId="{11700495-DEAE-4AAA-9D0B-91827AD596A8}" dt="2023-05-16T09:10:33.049" v="18465" actId="113"/>
          <ac:spMkLst>
            <pc:docMk/>
            <pc:sldMk cId="3973767709" sldId="1297"/>
            <ac:spMk id="18" creationId="{3002D3FA-4C27-81A0-0974-404F26B86859}"/>
          </ac:spMkLst>
        </pc:spChg>
        <pc:spChg chg="add del mod">
          <ac:chgData name="Nguyen Binh" userId="acf7f2a7-1119-454a-99ee-b7b1d8425230" providerId="ADAL" clId="{11700495-DEAE-4AAA-9D0B-91827AD596A8}" dt="2023-05-16T09:12:18.330" v="18521" actId="478"/>
          <ac:spMkLst>
            <pc:docMk/>
            <pc:sldMk cId="3973767709" sldId="1297"/>
            <ac:spMk id="20" creationId="{84CF7D34-59B4-1701-80E9-888F70AA7F1A}"/>
          </ac:spMkLst>
        </pc:spChg>
        <pc:spChg chg="add mod">
          <ac:chgData name="Nguyen Binh" userId="acf7f2a7-1119-454a-99ee-b7b1d8425230" providerId="ADAL" clId="{11700495-DEAE-4AAA-9D0B-91827AD596A8}" dt="2023-05-16T09:12:35.633" v="18525" actId="1076"/>
          <ac:spMkLst>
            <pc:docMk/>
            <pc:sldMk cId="3973767709" sldId="1297"/>
            <ac:spMk id="21" creationId="{DFED22AD-0123-0FBC-87B1-79ED9BB1A14F}"/>
          </ac:spMkLst>
        </pc:spChg>
        <pc:spChg chg="add mod">
          <ac:chgData name="Nguyen Binh" userId="acf7f2a7-1119-454a-99ee-b7b1d8425230" providerId="ADAL" clId="{11700495-DEAE-4AAA-9D0B-91827AD596A8}" dt="2023-05-16T09:12:52.633" v="18536" actId="14100"/>
          <ac:spMkLst>
            <pc:docMk/>
            <pc:sldMk cId="3973767709" sldId="1297"/>
            <ac:spMk id="22" creationId="{A8EEC0D1-2E7C-6DE0-B25B-1BBFCB429A41}"/>
          </ac:spMkLst>
        </pc:spChg>
        <pc:picChg chg="add del mod">
          <ac:chgData name="Nguyen Binh" userId="acf7f2a7-1119-454a-99ee-b7b1d8425230" providerId="ADAL" clId="{11700495-DEAE-4AAA-9D0B-91827AD596A8}" dt="2023-05-15T17:23:44.078" v="9310" actId="21"/>
          <ac:picMkLst>
            <pc:docMk/>
            <pc:sldMk cId="3973767709" sldId="1297"/>
            <ac:picMk id="6" creationId="{2DABC814-CC7D-B40D-4AF5-62959B692239}"/>
          </ac:picMkLst>
        </pc:picChg>
        <pc:picChg chg="del">
          <ac:chgData name="Nguyen Binh" userId="acf7f2a7-1119-454a-99ee-b7b1d8425230" providerId="ADAL" clId="{11700495-DEAE-4AAA-9D0B-91827AD596A8}" dt="2023-05-11T18:16:09.255" v="3573" actId="478"/>
          <ac:picMkLst>
            <pc:docMk/>
            <pc:sldMk cId="3973767709" sldId="1297"/>
            <ac:picMk id="9" creationId="{A080D080-9AB8-C4FF-78FA-C97DEFF1E148}"/>
          </ac:picMkLst>
        </pc:picChg>
        <pc:picChg chg="del">
          <ac:chgData name="Nguyen Binh" userId="acf7f2a7-1119-454a-99ee-b7b1d8425230" providerId="ADAL" clId="{11700495-DEAE-4AAA-9D0B-91827AD596A8}" dt="2023-05-11T18:16:08.889" v="3572" actId="478"/>
          <ac:picMkLst>
            <pc:docMk/>
            <pc:sldMk cId="3973767709" sldId="1297"/>
            <ac:picMk id="10" creationId="{CE28D81A-FF43-488A-E05C-238FF57F3889}"/>
          </ac:picMkLst>
        </pc:picChg>
        <pc:picChg chg="add mod">
          <ac:chgData name="Nguyen Binh" userId="acf7f2a7-1119-454a-99ee-b7b1d8425230" providerId="ADAL" clId="{11700495-DEAE-4AAA-9D0B-91827AD596A8}" dt="2023-05-16T09:12:31.790" v="18524" actId="1076"/>
          <ac:picMkLst>
            <pc:docMk/>
            <pc:sldMk cId="3973767709" sldId="1297"/>
            <ac:picMk id="5122" creationId="{62A7B44B-69CB-F9A5-0CC5-411D7FAF1615}"/>
          </ac:picMkLst>
        </pc:picChg>
        <pc:picChg chg="add del mod">
          <ac:chgData name="Nguyen Binh" userId="acf7f2a7-1119-454a-99ee-b7b1d8425230" providerId="ADAL" clId="{11700495-DEAE-4AAA-9D0B-91827AD596A8}" dt="2023-05-16T08:19:11.835" v="17943" actId="478"/>
          <ac:picMkLst>
            <pc:docMk/>
            <pc:sldMk cId="3973767709" sldId="1297"/>
            <ac:picMk id="5124" creationId="{A17B35AA-5DD9-7A97-C590-FD17E2E49A30}"/>
          </ac:picMkLst>
        </pc:picChg>
        <pc:picChg chg="add del mod">
          <ac:chgData name="Nguyen Binh" userId="acf7f2a7-1119-454a-99ee-b7b1d8425230" providerId="ADAL" clId="{11700495-DEAE-4AAA-9D0B-91827AD596A8}" dt="2023-05-16T08:35:05.363" v="18028" actId="21"/>
          <ac:picMkLst>
            <pc:docMk/>
            <pc:sldMk cId="3973767709" sldId="1297"/>
            <ac:picMk id="7170" creationId="{33CB25D1-47B9-CB94-E51C-097EBDF9FE0E}"/>
          </ac:picMkLst>
        </pc:picChg>
        <pc:picChg chg="add del mod">
          <ac:chgData name="Nguyen Binh" userId="acf7f2a7-1119-454a-99ee-b7b1d8425230" providerId="ADAL" clId="{11700495-DEAE-4AAA-9D0B-91827AD596A8}" dt="2023-05-16T09:12:18.330" v="18521" actId="478"/>
          <ac:picMkLst>
            <pc:docMk/>
            <pc:sldMk cId="3973767709" sldId="1297"/>
            <ac:picMk id="7172" creationId="{74EB8B20-187A-B9F0-D43F-D9B5152F075B}"/>
          </ac:picMkLst>
        </pc:picChg>
      </pc:sldChg>
      <pc:sldChg chg="addSp modSp add del mod ord">
        <pc:chgData name="Nguyen Binh" userId="acf7f2a7-1119-454a-99ee-b7b1d8425230" providerId="ADAL" clId="{11700495-DEAE-4AAA-9D0B-91827AD596A8}" dt="2023-05-16T13:10:55.480" v="18847" actId="20577"/>
        <pc:sldMkLst>
          <pc:docMk/>
          <pc:sldMk cId="3528770446" sldId="1298"/>
        </pc:sldMkLst>
        <pc:spChg chg="mod">
          <ac:chgData name="Nguyen Binh" userId="acf7f2a7-1119-454a-99ee-b7b1d8425230" providerId="ADAL" clId="{11700495-DEAE-4AAA-9D0B-91827AD596A8}" dt="2023-05-16T13:10:55.480" v="18847" actId="20577"/>
          <ac:spMkLst>
            <pc:docMk/>
            <pc:sldMk cId="3528770446" sldId="1298"/>
            <ac:spMk id="4" creationId="{15AFC79F-B728-8771-FCEE-8957AA07AE35}"/>
          </ac:spMkLst>
        </pc:spChg>
        <pc:picChg chg="add mod modCrop">
          <ac:chgData name="Nguyen Binh" userId="acf7f2a7-1119-454a-99ee-b7b1d8425230" providerId="ADAL" clId="{11700495-DEAE-4AAA-9D0B-91827AD596A8}" dt="2023-05-16T10:10:17.107" v="18799" actId="14100"/>
          <ac:picMkLst>
            <pc:docMk/>
            <pc:sldMk cId="3528770446" sldId="1298"/>
            <ac:picMk id="2" creationId="{20B2A928-B47C-B90F-A520-392BFF1627DD}"/>
          </ac:picMkLst>
        </pc:picChg>
        <pc:picChg chg="add mod">
          <ac:chgData name="Nguyen Binh" userId="acf7f2a7-1119-454a-99ee-b7b1d8425230" providerId="ADAL" clId="{11700495-DEAE-4AAA-9D0B-91827AD596A8}" dt="2023-05-16T10:09:15.451" v="18789" actId="1076"/>
          <ac:picMkLst>
            <pc:docMk/>
            <pc:sldMk cId="3528770446" sldId="1298"/>
            <ac:picMk id="3" creationId="{5343E655-901E-29C5-ADFA-2C30FF0CE9ED}"/>
          </ac:picMkLst>
        </pc:picChg>
      </pc:sldChg>
      <pc:sldChg chg="addSp delSp modSp add del mod">
        <pc:chgData name="Nguyen Binh" userId="acf7f2a7-1119-454a-99ee-b7b1d8425230" providerId="ADAL" clId="{11700495-DEAE-4AAA-9D0B-91827AD596A8}" dt="2023-05-16T20:11:19.004" v="18891" actId="47"/>
        <pc:sldMkLst>
          <pc:docMk/>
          <pc:sldMk cId="3961697160" sldId="1299"/>
        </pc:sldMkLst>
        <pc:spChg chg="add del">
          <ac:chgData name="Nguyen Binh" userId="acf7f2a7-1119-454a-99ee-b7b1d8425230" providerId="ADAL" clId="{11700495-DEAE-4AAA-9D0B-91827AD596A8}" dt="2023-05-15T12:54:40.268" v="5020"/>
          <ac:spMkLst>
            <pc:docMk/>
            <pc:sldMk cId="3961697160" sldId="1299"/>
            <ac:spMk id="3" creationId="{1EC829F0-9143-E0E9-C448-5EF49D210026}"/>
          </ac:spMkLst>
        </pc:spChg>
        <pc:spChg chg="mod">
          <ac:chgData name="Nguyen Binh" userId="acf7f2a7-1119-454a-99ee-b7b1d8425230" providerId="ADAL" clId="{11700495-DEAE-4AAA-9D0B-91827AD596A8}" dt="2023-05-15T17:32:29.058" v="9632" actId="20577"/>
          <ac:spMkLst>
            <pc:docMk/>
            <pc:sldMk cId="3961697160" sldId="1299"/>
            <ac:spMk id="4" creationId="{15AFC79F-B728-8771-FCEE-8957AA07AE35}"/>
          </ac:spMkLst>
        </pc:spChg>
        <pc:spChg chg="add del mod">
          <ac:chgData name="Nguyen Binh" userId="acf7f2a7-1119-454a-99ee-b7b1d8425230" providerId="ADAL" clId="{11700495-DEAE-4AAA-9D0B-91827AD596A8}" dt="2023-05-15T16:58:33.465" v="8658" actId="21"/>
          <ac:spMkLst>
            <pc:docMk/>
            <pc:sldMk cId="3961697160" sldId="1299"/>
            <ac:spMk id="6" creationId="{5401AAAD-A1A1-4ED8-3CB8-BF208A265D76}"/>
          </ac:spMkLst>
        </pc:spChg>
        <pc:picChg chg="add del mod">
          <ac:chgData name="Nguyen Binh" userId="acf7f2a7-1119-454a-99ee-b7b1d8425230" providerId="ADAL" clId="{11700495-DEAE-4AAA-9D0B-91827AD596A8}" dt="2023-05-15T17:09:28.564" v="8809" actId="21"/>
          <ac:picMkLst>
            <pc:docMk/>
            <pc:sldMk cId="3961697160" sldId="1299"/>
            <ac:picMk id="7" creationId="{8D1A6E93-DCCD-BEC9-1A39-6F65E52B00F6}"/>
          </ac:picMkLst>
        </pc:picChg>
      </pc:sldChg>
      <pc:sldChg chg="modSp add del mod">
        <pc:chgData name="Nguyen Binh" userId="acf7f2a7-1119-454a-99ee-b7b1d8425230" providerId="ADAL" clId="{11700495-DEAE-4AAA-9D0B-91827AD596A8}" dt="2023-05-15T16:58:02.218" v="8655" actId="47"/>
        <pc:sldMkLst>
          <pc:docMk/>
          <pc:sldMk cId="2540361574" sldId="1300"/>
        </pc:sldMkLst>
        <pc:spChg chg="mod">
          <ac:chgData name="Nguyen Binh" userId="acf7f2a7-1119-454a-99ee-b7b1d8425230" providerId="ADAL" clId="{11700495-DEAE-4AAA-9D0B-91827AD596A8}" dt="2023-05-11T18:17:53.929" v="3729" actId="20577"/>
          <ac:spMkLst>
            <pc:docMk/>
            <pc:sldMk cId="2540361574" sldId="1300"/>
            <ac:spMk id="4" creationId="{15AFC79F-B728-8771-FCEE-8957AA07AE35}"/>
          </ac:spMkLst>
        </pc:spChg>
      </pc:sldChg>
      <pc:sldChg chg="addSp delSp modSp add del mod ord delAnim modAnim">
        <pc:chgData name="Nguyen Binh" userId="acf7f2a7-1119-454a-99ee-b7b1d8425230" providerId="ADAL" clId="{11700495-DEAE-4AAA-9D0B-91827AD596A8}" dt="2023-05-16T08:18:09.643" v="17941" actId="20577"/>
        <pc:sldMkLst>
          <pc:docMk/>
          <pc:sldMk cId="186039510" sldId="1301"/>
        </pc:sldMkLst>
        <pc:spChg chg="mod">
          <ac:chgData name="Nguyen Binh" userId="acf7f2a7-1119-454a-99ee-b7b1d8425230" providerId="ADAL" clId="{11700495-DEAE-4AAA-9D0B-91827AD596A8}" dt="2023-05-15T16:52:30.711" v="8647" actId="20577"/>
          <ac:spMkLst>
            <pc:docMk/>
            <pc:sldMk cId="186039510" sldId="1301"/>
            <ac:spMk id="4" creationId="{15AFC79F-B728-8771-FCEE-8957AA07AE35}"/>
          </ac:spMkLst>
        </pc:spChg>
        <pc:spChg chg="add del mod">
          <ac:chgData name="Nguyen Binh" userId="acf7f2a7-1119-454a-99ee-b7b1d8425230" providerId="ADAL" clId="{11700495-DEAE-4AAA-9D0B-91827AD596A8}" dt="2023-05-11T19:11:29.926" v="3919" actId="478"/>
          <ac:spMkLst>
            <pc:docMk/>
            <pc:sldMk cId="186039510" sldId="1301"/>
            <ac:spMk id="5" creationId="{385FC965-2FE2-650A-E5F0-0B76174A0B49}"/>
          </ac:spMkLst>
        </pc:spChg>
        <pc:spChg chg="add del mod">
          <ac:chgData name="Nguyen Binh" userId="acf7f2a7-1119-454a-99ee-b7b1d8425230" providerId="ADAL" clId="{11700495-DEAE-4AAA-9D0B-91827AD596A8}" dt="2023-05-16T08:18:09.643" v="17941" actId="20577"/>
          <ac:spMkLst>
            <pc:docMk/>
            <pc:sldMk cId="186039510" sldId="1301"/>
            <ac:spMk id="6" creationId="{88AF1EE5-5172-4BFF-AC25-6D55097C046D}"/>
          </ac:spMkLst>
        </pc:spChg>
        <pc:spChg chg="add del mod">
          <ac:chgData name="Nguyen Binh" userId="acf7f2a7-1119-454a-99ee-b7b1d8425230" providerId="ADAL" clId="{11700495-DEAE-4AAA-9D0B-91827AD596A8}" dt="2023-05-11T19:10:46.812" v="3910" actId="478"/>
          <ac:spMkLst>
            <pc:docMk/>
            <pc:sldMk cId="186039510" sldId="1301"/>
            <ac:spMk id="7" creationId="{B550B2C2-13B9-B6A5-679E-916136246CAB}"/>
          </ac:spMkLst>
        </pc:spChg>
        <pc:spChg chg="add del mod">
          <ac:chgData name="Nguyen Binh" userId="acf7f2a7-1119-454a-99ee-b7b1d8425230" providerId="ADAL" clId="{11700495-DEAE-4AAA-9D0B-91827AD596A8}" dt="2023-05-11T19:10:40.936" v="3909" actId="478"/>
          <ac:spMkLst>
            <pc:docMk/>
            <pc:sldMk cId="186039510" sldId="1301"/>
            <ac:spMk id="9" creationId="{596186E9-9C96-CCB7-79AA-C53CC98B4785}"/>
          </ac:spMkLst>
        </pc:spChg>
        <pc:spChg chg="add mod">
          <ac:chgData name="Nguyen Binh" userId="acf7f2a7-1119-454a-99ee-b7b1d8425230" providerId="ADAL" clId="{11700495-DEAE-4AAA-9D0B-91827AD596A8}" dt="2023-05-15T12:09:39.494" v="4289" actId="1076"/>
          <ac:spMkLst>
            <pc:docMk/>
            <pc:sldMk cId="186039510" sldId="1301"/>
            <ac:spMk id="14" creationId="{D2026486-DB66-62B6-25BE-D120B5BEAED6}"/>
          </ac:spMkLst>
        </pc:spChg>
        <pc:graphicFrameChg chg="add mod">
          <ac:chgData name="Nguyen Binh" userId="acf7f2a7-1119-454a-99ee-b7b1d8425230" providerId="ADAL" clId="{11700495-DEAE-4AAA-9D0B-91827AD596A8}" dt="2023-05-15T11:51:38.329" v="4111"/>
          <ac:graphicFrameMkLst>
            <pc:docMk/>
            <pc:sldMk cId="186039510" sldId="1301"/>
            <ac:graphicFrameMk id="2" creationId="{4B2E9AB8-87F4-9F6D-ED3D-2FF05B3E2537}"/>
          </ac:graphicFrameMkLst>
        </pc:graphicFrameChg>
        <pc:graphicFrameChg chg="add del mod">
          <ac:chgData name="Nguyen Binh" userId="acf7f2a7-1119-454a-99ee-b7b1d8425230" providerId="ADAL" clId="{11700495-DEAE-4AAA-9D0B-91827AD596A8}" dt="2023-05-15T11:49:52.726" v="4073" actId="478"/>
          <ac:graphicFrameMkLst>
            <pc:docMk/>
            <pc:sldMk cId="186039510" sldId="1301"/>
            <ac:graphicFrameMk id="5" creationId="{99FE2029-DA42-047B-2E4B-3370B0BF1EF0}"/>
          </ac:graphicFrameMkLst>
        </pc:graphicFrameChg>
        <pc:graphicFrameChg chg="add mod">
          <ac:chgData name="Nguyen Binh" userId="acf7f2a7-1119-454a-99ee-b7b1d8425230" providerId="ADAL" clId="{11700495-DEAE-4AAA-9D0B-91827AD596A8}" dt="2023-05-15T11:53:06.980" v="4126" actId="1076"/>
          <ac:graphicFrameMkLst>
            <pc:docMk/>
            <pc:sldMk cId="186039510" sldId="1301"/>
            <ac:graphicFrameMk id="7" creationId="{B2667917-DAE5-36CC-7D40-F9EE844EC19D}"/>
          </ac:graphicFrameMkLst>
        </pc:graphicFrameChg>
        <pc:graphicFrameChg chg="add del mod">
          <ac:chgData name="Nguyen Binh" userId="acf7f2a7-1119-454a-99ee-b7b1d8425230" providerId="ADAL" clId="{11700495-DEAE-4AAA-9D0B-91827AD596A8}" dt="2023-05-15T11:56:24.417" v="4148" actId="478"/>
          <ac:graphicFrameMkLst>
            <pc:docMk/>
            <pc:sldMk cId="186039510" sldId="1301"/>
            <ac:graphicFrameMk id="8" creationId="{2F080271-1F17-2875-F1C4-7BCEFD4C40B8}"/>
          </ac:graphicFrameMkLst>
        </pc:graphicFrameChg>
        <pc:graphicFrameChg chg="add mod">
          <ac:chgData name="Nguyen Binh" userId="acf7f2a7-1119-454a-99ee-b7b1d8425230" providerId="ADAL" clId="{11700495-DEAE-4AAA-9D0B-91827AD596A8}" dt="2023-05-15T11:53:48.719" v="4138" actId="1076"/>
          <ac:graphicFrameMkLst>
            <pc:docMk/>
            <pc:sldMk cId="186039510" sldId="1301"/>
            <ac:graphicFrameMk id="9" creationId="{F9D9E54E-2A2A-8A9E-4691-686909B55FC0}"/>
          </ac:graphicFrameMkLst>
        </pc:graphicFrameChg>
        <pc:graphicFrameChg chg="add mod">
          <ac:chgData name="Nguyen Binh" userId="acf7f2a7-1119-454a-99ee-b7b1d8425230" providerId="ADAL" clId="{11700495-DEAE-4AAA-9D0B-91827AD596A8}" dt="2023-05-15T12:02:04.111" v="4245" actId="1076"/>
          <ac:graphicFrameMkLst>
            <pc:docMk/>
            <pc:sldMk cId="186039510" sldId="1301"/>
            <ac:graphicFrameMk id="10" creationId="{ED09803B-2608-0723-C759-D55BE967A9CA}"/>
          </ac:graphicFrameMkLst>
        </pc:graphicFrameChg>
        <pc:graphicFrameChg chg="add del mod">
          <ac:chgData name="Nguyen Binh" userId="acf7f2a7-1119-454a-99ee-b7b1d8425230" providerId="ADAL" clId="{11700495-DEAE-4AAA-9D0B-91827AD596A8}" dt="2023-05-15T12:00:39.846" v="4222" actId="478"/>
          <ac:graphicFrameMkLst>
            <pc:docMk/>
            <pc:sldMk cId="186039510" sldId="1301"/>
            <ac:graphicFrameMk id="11" creationId="{372209F3-A7C1-9DC0-A66E-4AF6469E7D01}"/>
          </ac:graphicFrameMkLst>
        </pc:graphicFrameChg>
        <pc:graphicFrameChg chg="add del mod">
          <ac:chgData name="Nguyen Binh" userId="acf7f2a7-1119-454a-99ee-b7b1d8425230" providerId="ADAL" clId="{11700495-DEAE-4AAA-9D0B-91827AD596A8}" dt="2023-05-15T12:00:44.856" v="4225" actId="478"/>
          <ac:graphicFrameMkLst>
            <pc:docMk/>
            <pc:sldMk cId="186039510" sldId="1301"/>
            <ac:graphicFrameMk id="12" creationId="{3375B546-556F-F129-E028-F68FD13B54B0}"/>
          </ac:graphicFrameMkLst>
        </pc:graphicFrameChg>
        <pc:graphicFrameChg chg="add del mod">
          <ac:chgData name="Nguyen Binh" userId="acf7f2a7-1119-454a-99ee-b7b1d8425230" providerId="ADAL" clId="{11700495-DEAE-4AAA-9D0B-91827AD596A8}" dt="2023-05-15T12:01:06.588" v="4233" actId="478"/>
          <ac:graphicFrameMkLst>
            <pc:docMk/>
            <pc:sldMk cId="186039510" sldId="1301"/>
            <ac:graphicFrameMk id="13" creationId="{E5A95730-199F-DFD8-963A-C8F3F8F5B7A1}"/>
          </ac:graphicFrameMkLst>
        </pc:graphicFrameChg>
        <pc:picChg chg="add mod">
          <ac:chgData name="Nguyen Binh" userId="acf7f2a7-1119-454a-99ee-b7b1d8425230" providerId="ADAL" clId="{11700495-DEAE-4AAA-9D0B-91827AD596A8}" dt="2023-05-15T12:08:58.178" v="4258" actId="14100"/>
          <ac:picMkLst>
            <pc:docMk/>
            <pc:sldMk cId="186039510" sldId="1301"/>
            <ac:picMk id="3" creationId="{B096E458-E603-BCBB-F4A4-2E726269EDFA}"/>
          </ac:picMkLst>
        </pc:picChg>
        <pc:picChg chg="add mod">
          <ac:chgData name="Nguyen Binh" userId="acf7f2a7-1119-454a-99ee-b7b1d8425230" providerId="ADAL" clId="{11700495-DEAE-4AAA-9D0B-91827AD596A8}" dt="2023-05-15T16:57:22.233" v="8654" actId="688"/>
          <ac:picMkLst>
            <pc:docMk/>
            <pc:sldMk cId="186039510" sldId="1301"/>
            <ac:picMk id="1026" creationId="{C2FB85FD-E004-98C5-7FCF-65198C981130}"/>
          </ac:picMkLst>
        </pc:picChg>
        <pc:picChg chg="add del mod">
          <ac:chgData name="Nguyen Binh" userId="acf7f2a7-1119-454a-99ee-b7b1d8425230" providerId="ADAL" clId="{11700495-DEAE-4AAA-9D0B-91827AD596A8}" dt="2023-05-11T19:11:32.341" v="3920" actId="21"/>
          <ac:picMkLst>
            <pc:docMk/>
            <pc:sldMk cId="186039510" sldId="1301"/>
            <ac:picMk id="11266" creationId="{57FA473C-1815-171F-015F-1B6A37716CFB}"/>
          </ac:picMkLst>
        </pc:picChg>
      </pc:sldChg>
      <pc:sldChg chg="addSp delSp modSp add del mod">
        <pc:chgData name="Nguyen Binh" userId="acf7f2a7-1119-454a-99ee-b7b1d8425230" providerId="ADAL" clId="{11700495-DEAE-4AAA-9D0B-91827AD596A8}" dt="2023-05-15T17:27:20.172" v="9400"/>
        <pc:sldMkLst>
          <pc:docMk/>
          <pc:sldMk cId="309489916" sldId="1302"/>
        </pc:sldMkLst>
        <pc:spChg chg="del">
          <ac:chgData name="Nguyen Binh" userId="acf7f2a7-1119-454a-99ee-b7b1d8425230" providerId="ADAL" clId="{11700495-DEAE-4AAA-9D0B-91827AD596A8}" dt="2023-05-15T17:27:19.999" v="9399" actId="478"/>
          <ac:spMkLst>
            <pc:docMk/>
            <pc:sldMk cId="309489916" sldId="1302"/>
            <ac:spMk id="2" creationId="{ECEB6B07-7F17-3509-C1DD-C6B56E2AE01A}"/>
          </ac:spMkLst>
        </pc:spChg>
        <pc:spChg chg="add mod">
          <ac:chgData name="Nguyen Binh" userId="acf7f2a7-1119-454a-99ee-b7b1d8425230" providerId="ADAL" clId="{11700495-DEAE-4AAA-9D0B-91827AD596A8}" dt="2023-05-15T17:27:20.172" v="9400"/>
          <ac:spMkLst>
            <pc:docMk/>
            <pc:sldMk cId="309489916" sldId="1302"/>
            <ac:spMk id="4" creationId="{E3CD1199-91E8-BBC8-C48F-3B4752E57069}"/>
          </ac:spMkLst>
        </pc:spChg>
      </pc:sldChg>
      <pc:sldChg chg="addSp delSp modSp add del modAnim">
        <pc:chgData name="Nguyen Binh" userId="acf7f2a7-1119-454a-99ee-b7b1d8425230" providerId="ADAL" clId="{11700495-DEAE-4AAA-9D0B-91827AD596A8}" dt="2023-05-15T15:05:28.945" v="6606" actId="47"/>
        <pc:sldMkLst>
          <pc:docMk/>
          <pc:sldMk cId="50133759" sldId="1303"/>
        </pc:sldMkLst>
        <pc:spChg chg="add del mod">
          <ac:chgData name="Nguyen Binh" userId="acf7f2a7-1119-454a-99ee-b7b1d8425230" providerId="ADAL" clId="{11700495-DEAE-4AAA-9D0B-91827AD596A8}" dt="2023-05-15T15:00:38.054" v="6221" actId="21"/>
          <ac:spMkLst>
            <pc:docMk/>
            <pc:sldMk cId="50133759" sldId="1303"/>
            <ac:spMk id="4" creationId="{32717E3F-8A23-91B2-EEA8-24B4320F2A03}"/>
          </ac:spMkLst>
        </pc:spChg>
        <pc:spChg chg="mod">
          <ac:chgData name="Nguyen Binh" userId="acf7f2a7-1119-454a-99ee-b7b1d8425230" providerId="ADAL" clId="{11700495-DEAE-4AAA-9D0B-91827AD596A8}" dt="2023-05-15T13:02:22.955" v="5267" actId="20577"/>
          <ac:spMkLst>
            <pc:docMk/>
            <pc:sldMk cId="50133759" sldId="1303"/>
            <ac:spMk id="15" creationId="{5F58DA83-047D-2D55-A483-51E3713D177E}"/>
          </ac:spMkLst>
        </pc:spChg>
        <pc:picChg chg="add del mod">
          <ac:chgData name="Nguyen Binh" userId="acf7f2a7-1119-454a-99ee-b7b1d8425230" providerId="ADAL" clId="{11700495-DEAE-4AAA-9D0B-91827AD596A8}" dt="2023-05-15T15:00:38.054" v="6221" actId="21"/>
          <ac:picMkLst>
            <pc:docMk/>
            <pc:sldMk cId="50133759" sldId="1303"/>
            <ac:picMk id="3" creationId="{2E1F671C-2763-600A-95C6-378BA45FB30F}"/>
          </ac:picMkLst>
        </pc:picChg>
      </pc:sldChg>
      <pc:sldChg chg="add del">
        <pc:chgData name="Nguyen Binh" userId="acf7f2a7-1119-454a-99ee-b7b1d8425230" providerId="ADAL" clId="{11700495-DEAE-4AAA-9D0B-91827AD596A8}" dt="2023-05-15T12:28:21.685" v="4476"/>
        <pc:sldMkLst>
          <pc:docMk/>
          <pc:sldMk cId="1531389987" sldId="1303"/>
        </pc:sldMkLst>
      </pc:sldChg>
      <pc:sldChg chg="modSp add mod ord modAnim">
        <pc:chgData name="Nguyen Binh" userId="acf7f2a7-1119-454a-99ee-b7b1d8425230" providerId="ADAL" clId="{11700495-DEAE-4AAA-9D0B-91827AD596A8}" dt="2023-05-15T15:07:29.629" v="6791"/>
        <pc:sldMkLst>
          <pc:docMk/>
          <pc:sldMk cId="3213154161" sldId="1304"/>
        </pc:sldMkLst>
        <pc:spChg chg="mod">
          <ac:chgData name="Nguyen Binh" userId="acf7f2a7-1119-454a-99ee-b7b1d8425230" providerId="ADAL" clId="{11700495-DEAE-4AAA-9D0B-91827AD596A8}" dt="2023-05-15T15:05:14.373" v="6590" actId="20577"/>
          <ac:spMkLst>
            <pc:docMk/>
            <pc:sldMk cId="3213154161" sldId="1304"/>
            <ac:spMk id="2" creationId="{928E98F5-C9A0-2291-2F63-BFC0E4726741}"/>
          </ac:spMkLst>
        </pc:spChg>
        <pc:spChg chg="mod">
          <ac:chgData name="Nguyen Binh" userId="acf7f2a7-1119-454a-99ee-b7b1d8425230" providerId="ADAL" clId="{11700495-DEAE-4AAA-9D0B-91827AD596A8}" dt="2023-05-15T15:03:55.602" v="6532" actId="20577"/>
          <ac:spMkLst>
            <pc:docMk/>
            <pc:sldMk cId="3213154161" sldId="1304"/>
            <ac:spMk id="15" creationId="{5F58DA83-047D-2D55-A483-51E3713D177E}"/>
          </ac:spMkLst>
        </pc:spChg>
        <pc:picChg chg="mod ord">
          <ac:chgData name="Nguyen Binh" userId="acf7f2a7-1119-454a-99ee-b7b1d8425230" providerId="ADAL" clId="{11700495-DEAE-4AAA-9D0B-91827AD596A8}" dt="2023-05-15T15:04:01.871" v="6533" actId="1076"/>
          <ac:picMkLst>
            <pc:docMk/>
            <pc:sldMk cId="3213154161" sldId="1304"/>
            <ac:picMk id="11" creationId="{8F3ECE0A-D87F-7581-0D47-CE4FDABA6E6A}"/>
          </ac:picMkLst>
        </pc:picChg>
      </pc:sldChg>
      <pc:sldChg chg="add del">
        <pc:chgData name="Nguyen Binh" userId="acf7f2a7-1119-454a-99ee-b7b1d8425230" providerId="ADAL" clId="{11700495-DEAE-4AAA-9D0B-91827AD596A8}" dt="2023-05-15T12:28:21.305" v="4475"/>
        <pc:sldMkLst>
          <pc:docMk/>
          <pc:sldMk cId="3963718167" sldId="1304"/>
        </pc:sldMkLst>
      </pc:sldChg>
      <pc:sldChg chg="addSp delSp modSp add mod modAnim">
        <pc:chgData name="Nguyen Binh" userId="acf7f2a7-1119-454a-99ee-b7b1d8425230" providerId="ADAL" clId="{11700495-DEAE-4AAA-9D0B-91827AD596A8}" dt="2023-05-15T18:16:33.269" v="9805"/>
        <pc:sldMkLst>
          <pc:docMk/>
          <pc:sldMk cId="2172012263" sldId="1305"/>
        </pc:sldMkLst>
        <pc:spChg chg="add mod">
          <ac:chgData name="Nguyen Binh" userId="acf7f2a7-1119-454a-99ee-b7b1d8425230" providerId="ADAL" clId="{11700495-DEAE-4AAA-9D0B-91827AD596A8}" dt="2023-05-15T16:44:18.416" v="8452" actId="14100"/>
          <ac:spMkLst>
            <pc:docMk/>
            <pc:sldMk cId="2172012263" sldId="1305"/>
            <ac:spMk id="3" creationId="{5F5FB630-031C-8AC3-50C6-BF0A1207BC02}"/>
          </ac:spMkLst>
        </pc:spChg>
        <pc:spChg chg="mod">
          <ac:chgData name="Nguyen Binh" userId="acf7f2a7-1119-454a-99ee-b7b1d8425230" providerId="ADAL" clId="{11700495-DEAE-4AAA-9D0B-91827AD596A8}" dt="2023-05-15T15:06:37.383" v="6781" actId="1076"/>
          <ac:spMkLst>
            <pc:docMk/>
            <pc:sldMk cId="2172012263" sldId="1305"/>
            <ac:spMk id="13" creationId="{6A336620-6DA2-F85E-A36D-028AA7888230}"/>
          </ac:spMkLst>
        </pc:spChg>
        <pc:spChg chg="mod">
          <ac:chgData name="Nguyen Binh" userId="acf7f2a7-1119-454a-99ee-b7b1d8425230" providerId="ADAL" clId="{11700495-DEAE-4AAA-9D0B-91827AD596A8}" dt="2023-05-15T15:06:30.983" v="6780" actId="20577"/>
          <ac:spMkLst>
            <pc:docMk/>
            <pc:sldMk cId="2172012263" sldId="1305"/>
            <ac:spMk id="15" creationId="{5F58DA83-047D-2D55-A483-51E3713D177E}"/>
          </ac:spMkLst>
        </pc:spChg>
        <pc:picChg chg="del mod">
          <ac:chgData name="Nguyen Binh" userId="acf7f2a7-1119-454a-99ee-b7b1d8425230" providerId="ADAL" clId="{11700495-DEAE-4AAA-9D0B-91827AD596A8}" dt="2023-05-15T16:42:30.911" v="8414" actId="478"/>
          <ac:picMkLst>
            <pc:docMk/>
            <pc:sldMk cId="2172012263" sldId="1305"/>
            <ac:picMk id="12" creationId="{C1C310D1-F139-83A6-CB8D-F12E65355752}"/>
          </ac:picMkLst>
        </pc:picChg>
      </pc:sldChg>
      <pc:sldChg chg="add del">
        <pc:chgData name="Nguyen Binh" userId="acf7f2a7-1119-454a-99ee-b7b1d8425230" providerId="ADAL" clId="{11700495-DEAE-4AAA-9D0B-91827AD596A8}" dt="2023-05-15T12:28:20.994" v="4474"/>
        <pc:sldMkLst>
          <pc:docMk/>
          <pc:sldMk cId="3857420598" sldId="1305"/>
        </pc:sldMkLst>
      </pc:sldChg>
      <pc:sldChg chg="add del">
        <pc:chgData name="Nguyen Binh" userId="acf7f2a7-1119-454a-99ee-b7b1d8425230" providerId="ADAL" clId="{11700495-DEAE-4AAA-9D0B-91827AD596A8}" dt="2023-05-15T12:28:20.846" v="4473"/>
        <pc:sldMkLst>
          <pc:docMk/>
          <pc:sldMk cId="2217807062" sldId="1306"/>
        </pc:sldMkLst>
      </pc:sldChg>
      <pc:sldChg chg="add del ord">
        <pc:chgData name="Nguyen Binh" userId="acf7f2a7-1119-454a-99ee-b7b1d8425230" providerId="ADAL" clId="{11700495-DEAE-4AAA-9D0B-91827AD596A8}" dt="2023-05-15T15:08:14.786" v="6795" actId="47"/>
        <pc:sldMkLst>
          <pc:docMk/>
          <pc:sldMk cId="2738802849" sldId="1306"/>
        </pc:sldMkLst>
      </pc:sldChg>
      <pc:sldChg chg="addSp delSp modSp add mod modAnim">
        <pc:chgData name="Nguyen Binh" userId="acf7f2a7-1119-454a-99ee-b7b1d8425230" providerId="ADAL" clId="{11700495-DEAE-4AAA-9D0B-91827AD596A8}" dt="2023-05-15T18:16:41.890" v="9807"/>
        <pc:sldMkLst>
          <pc:docMk/>
          <pc:sldMk cId="3199344038" sldId="1306"/>
        </pc:sldMkLst>
        <pc:spChg chg="add mod">
          <ac:chgData name="Nguyen Binh" userId="acf7f2a7-1119-454a-99ee-b7b1d8425230" providerId="ADAL" clId="{11700495-DEAE-4AAA-9D0B-91827AD596A8}" dt="2023-05-15T16:43:42.319" v="8439" actId="1076"/>
          <ac:spMkLst>
            <pc:docMk/>
            <pc:sldMk cId="3199344038" sldId="1306"/>
            <ac:spMk id="3" creationId="{9111E7A9-7EFA-5F46-2E77-575D5858A349}"/>
          </ac:spMkLst>
        </pc:spChg>
        <pc:spChg chg="mod">
          <ac:chgData name="Nguyen Binh" userId="acf7f2a7-1119-454a-99ee-b7b1d8425230" providerId="ADAL" clId="{11700495-DEAE-4AAA-9D0B-91827AD596A8}" dt="2023-05-15T15:09:28.334" v="6989" actId="1076"/>
          <ac:spMkLst>
            <pc:docMk/>
            <pc:sldMk cId="3199344038" sldId="1306"/>
            <ac:spMk id="13" creationId="{6A336620-6DA2-F85E-A36D-028AA7888230}"/>
          </ac:spMkLst>
        </pc:spChg>
        <pc:spChg chg="mod">
          <ac:chgData name="Nguyen Binh" userId="acf7f2a7-1119-454a-99ee-b7b1d8425230" providerId="ADAL" clId="{11700495-DEAE-4AAA-9D0B-91827AD596A8}" dt="2023-05-15T16:43:07.471" v="8426" actId="1076"/>
          <ac:spMkLst>
            <pc:docMk/>
            <pc:sldMk cId="3199344038" sldId="1306"/>
            <ac:spMk id="15" creationId="{5F58DA83-047D-2D55-A483-51E3713D177E}"/>
          </ac:spMkLst>
        </pc:spChg>
        <pc:picChg chg="mod">
          <ac:chgData name="Nguyen Binh" userId="acf7f2a7-1119-454a-99ee-b7b1d8425230" providerId="ADAL" clId="{11700495-DEAE-4AAA-9D0B-91827AD596A8}" dt="2023-05-15T15:09:19.115" v="6988" actId="1076"/>
          <ac:picMkLst>
            <pc:docMk/>
            <pc:sldMk cId="3199344038" sldId="1306"/>
            <ac:picMk id="11" creationId="{8F3ECE0A-D87F-7581-0D47-CE4FDABA6E6A}"/>
          </ac:picMkLst>
        </pc:picChg>
        <pc:picChg chg="del mod">
          <ac:chgData name="Nguyen Binh" userId="acf7f2a7-1119-454a-99ee-b7b1d8425230" providerId="ADAL" clId="{11700495-DEAE-4AAA-9D0B-91827AD596A8}" dt="2023-05-15T16:42:52.761" v="8422" actId="478"/>
          <ac:picMkLst>
            <pc:docMk/>
            <pc:sldMk cId="3199344038" sldId="1306"/>
            <ac:picMk id="12" creationId="{C1C310D1-F139-83A6-CB8D-F12E65355752}"/>
          </ac:picMkLst>
        </pc:picChg>
      </pc:sldChg>
      <pc:sldChg chg="addSp delSp modSp add mod modAnim">
        <pc:chgData name="Nguyen Binh" userId="acf7f2a7-1119-454a-99ee-b7b1d8425230" providerId="ADAL" clId="{11700495-DEAE-4AAA-9D0B-91827AD596A8}" dt="2023-05-15T18:16:46.105" v="9808"/>
        <pc:sldMkLst>
          <pc:docMk/>
          <pc:sldMk cId="572879400" sldId="1307"/>
        </pc:sldMkLst>
        <pc:spChg chg="add mod">
          <ac:chgData name="Nguyen Binh" userId="acf7f2a7-1119-454a-99ee-b7b1d8425230" providerId="ADAL" clId="{11700495-DEAE-4AAA-9D0B-91827AD596A8}" dt="2023-05-15T16:44:11.992" v="8451" actId="14100"/>
          <ac:spMkLst>
            <pc:docMk/>
            <pc:sldMk cId="572879400" sldId="1307"/>
            <ac:spMk id="3" creationId="{0B2569FC-0749-94F4-5DDC-C57991048567}"/>
          </ac:spMkLst>
        </pc:spChg>
        <pc:spChg chg="mod">
          <ac:chgData name="Nguyen Binh" userId="acf7f2a7-1119-454a-99ee-b7b1d8425230" providerId="ADAL" clId="{11700495-DEAE-4AAA-9D0B-91827AD596A8}" dt="2023-05-15T15:13:21.423" v="7190" actId="1076"/>
          <ac:spMkLst>
            <pc:docMk/>
            <pc:sldMk cId="572879400" sldId="1307"/>
            <ac:spMk id="13" creationId="{6A336620-6DA2-F85E-A36D-028AA7888230}"/>
          </ac:spMkLst>
        </pc:spChg>
        <pc:spChg chg="mod">
          <ac:chgData name="Nguyen Binh" userId="acf7f2a7-1119-454a-99ee-b7b1d8425230" providerId="ADAL" clId="{11700495-DEAE-4AAA-9D0B-91827AD596A8}" dt="2023-05-15T16:43:55.705" v="8444" actId="1076"/>
          <ac:spMkLst>
            <pc:docMk/>
            <pc:sldMk cId="572879400" sldId="1307"/>
            <ac:spMk id="15" creationId="{5F58DA83-047D-2D55-A483-51E3713D177E}"/>
          </ac:spMkLst>
        </pc:spChg>
        <pc:picChg chg="del mod">
          <ac:chgData name="Nguyen Binh" userId="acf7f2a7-1119-454a-99ee-b7b1d8425230" providerId="ADAL" clId="{11700495-DEAE-4AAA-9D0B-91827AD596A8}" dt="2023-05-15T16:43:47.604" v="8440" actId="478"/>
          <ac:picMkLst>
            <pc:docMk/>
            <pc:sldMk cId="572879400" sldId="1307"/>
            <ac:picMk id="12" creationId="{C1C310D1-F139-83A6-CB8D-F12E65355752}"/>
          </ac:picMkLst>
        </pc:picChg>
      </pc:sldChg>
      <pc:sldChg chg="add del">
        <pc:chgData name="Nguyen Binh" userId="acf7f2a7-1119-454a-99ee-b7b1d8425230" providerId="ADAL" clId="{11700495-DEAE-4AAA-9D0B-91827AD596A8}" dt="2023-05-15T12:28:20.645" v="4472"/>
        <pc:sldMkLst>
          <pc:docMk/>
          <pc:sldMk cId="1566534014" sldId="1307"/>
        </pc:sldMkLst>
      </pc:sldChg>
      <pc:sldChg chg="add del">
        <pc:chgData name="Nguyen Binh" userId="acf7f2a7-1119-454a-99ee-b7b1d8425230" providerId="ADAL" clId="{11700495-DEAE-4AAA-9D0B-91827AD596A8}" dt="2023-05-15T12:28:20.412" v="4471"/>
        <pc:sldMkLst>
          <pc:docMk/>
          <pc:sldMk cId="147871351" sldId="1308"/>
        </pc:sldMkLst>
      </pc:sldChg>
      <pc:sldChg chg="new del">
        <pc:chgData name="Nguyen Binh" userId="acf7f2a7-1119-454a-99ee-b7b1d8425230" providerId="ADAL" clId="{11700495-DEAE-4AAA-9D0B-91827AD596A8}" dt="2023-05-15T15:15:56.163" v="7228" actId="47"/>
        <pc:sldMkLst>
          <pc:docMk/>
          <pc:sldMk cId="769330677" sldId="1308"/>
        </pc:sldMkLst>
      </pc:sldChg>
      <pc:sldChg chg="addSp delSp modSp new mod ord modAnim">
        <pc:chgData name="Nguyen Binh" userId="acf7f2a7-1119-454a-99ee-b7b1d8425230" providerId="ADAL" clId="{11700495-DEAE-4AAA-9D0B-91827AD596A8}" dt="2023-05-15T16:32:01.899" v="8188"/>
        <pc:sldMkLst>
          <pc:docMk/>
          <pc:sldMk cId="1409499660" sldId="1308"/>
        </pc:sldMkLst>
        <pc:spChg chg="del">
          <ac:chgData name="Nguyen Binh" userId="acf7f2a7-1119-454a-99ee-b7b1d8425230" providerId="ADAL" clId="{11700495-DEAE-4AAA-9D0B-91827AD596A8}" dt="2023-05-15T16:02:31.070" v="7503" actId="478"/>
          <ac:spMkLst>
            <pc:docMk/>
            <pc:sldMk cId="1409499660" sldId="1308"/>
            <ac:spMk id="2" creationId="{DC39A39D-16E0-BBEC-683F-FC49A4960A51}"/>
          </ac:spMkLst>
        </pc:spChg>
        <pc:spChg chg="del mod">
          <ac:chgData name="Nguyen Binh" userId="acf7f2a7-1119-454a-99ee-b7b1d8425230" providerId="ADAL" clId="{11700495-DEAE-4AAA-9D0B-91827AD596A8}" dt="2023-05-15T16:03:02.945" v="7508" actId="478"/>
          <ac:spMkLst>
            <pc:docMk/>
            <pc:sldMk cId="1409499660" sldId="1308"/>
            <ac:spMk id="3" creationId="{77449C18-5C62-182F-E23B-A9BBCA9BD7BE}"/>
          </ac:spMkLst>
        </pc:spChg>
        <pc:spChg chg="add mod">
          <ac:chgData name="Nguyen Binh" userId="acf7f2a7-1119-454a-99ee-b7b1d8425230" providerId="ADAL" clId="{11700495-DEAE-4AAA-9D0B-91827AD596A8}" dt="2023-05-15T16:25:09.599" v="8086" actId="1076"/>
          <ac:spMkLst>
            <pc:docMk/>
            <pc:sldMk cId="1409499660" sldId="1308"/>
            <ac:spMk id="8" creationId="{6FCC458E-469A-822A-C30E-5EBC5CB1DBFF}"/>
          </ac:spMkLst>
        </pc:spChg>
        <pc:spChg chg="add mod">
          <ac:chgData name="Nguyen Binh" userId="acf7f2a7-1119-454a-99ee-b7b1d8425230" providerId="ADAL" clId="{11700495-DEAE-4AAA-9D0B-91827AD596A8}" dt="2023-05-15T16:25:04.751" v="8085" actId="1076"/>
          <ac:spMkLst>
            <pc:docMk/>
            <pc:sldMk cId="1409499660" sldId="1308"/>
            <ac:spMk id="10" creationId="{335D65B9-7E84-F1A1-222F-3931F1F1E927}"/>
          </ac:spMkLst>
        </pc:spChg>
        <pc:spChg chg="add del mod">
          <ac:chgData name="Nguyen Binh" userId="acf7f2a7-1119-454a-99ee-b7b1d8425230" providerId="ADAL" clId="{11700495-DEAE-4AAA-9D0B-91827AD596A8}" dt="2023-05-15T16:03:07.402" v="7511" actId="478"/>
          <ac:spMkLst>
            <pc:docMk/>
            <pc:sldMk cId="1409499660" sldId="1308"/>
            <ac:spMk id="12" creationId="{68CF0B2C-EE8F-AB7C-57C3-0891DB8F7BE2}"/>
          </ac:spMkLst>
        </pc:spChg>
        <pc:spChg chg="add del mod">
          <ac:chgData name="Nguyen Binh" userId="acf7f2a7-1119-454a-99ee-b7b1d8425230" providerId="ADAL" clId="{11700495-DEAE-4AAA-9D0B-91827AD596A8}" dt="2023-05-15T16:03:06.073" v="7510"/>
          <ac:spMkLst>
            <pc:docMk/>
            <pc:sldMk cId="1409499660" sldId="1308"/>
            <ac:spMk id="13" creationId="{D26E0EDF-69B5-253F-2FBD-020CC53BE0C9}"/>
          </ac:spMkLst>
        </pc:spChg>
        <pc:spChg chg="add mod">
          <ac:chgData name="Nguyen Binh" userId="acf7f2a7-1119-454a-99ee-b7b1d8425230" providerId="ADAL" clId="{11700495-DEAE-4AAA-9D0B-91827AD596A8}" dt="2023-05-15T16:03:07.673" v="7512"/>
          <ac:spMkLst>
            <pc:docMk/>
            <pc:sldMk cId="1409499660" sldId="1308"/>
            <ac:spMk id="14" creationId="{D4B98AE9-D46E-7E75-DEBE-4EC845155C9F}"/>
          </ac:spMkLst>
        </pc:spChg>
        <pc:spChg chg="add del mod">
          <ac:chgData name="Nguyen Binh" userId="acf7f2a7-1119-454a-99ee-b7b1d8425230" providerId="ADAL" clId="{11700495-DEAE-4AAA-9D0B-91827AD596A8}" dt="2023-05-15T16:15:53.212" v="7579"/>
          <ac:spMkLst>
            <pc:docMk/>
            <pc:sldMk cId="1409499660" sldId="1308"/>
            <ac:spMk id="15" creationId="{DA80D01E-5DE7-9CFF-D768-F94066BBB9DB}"/>
          </ac:spMkLst>
        </pc:spChg>
        <pc:spChg chg="add mod">
          <ac:chgData name="Nguyen Binh" userId="acf7f2a7-1119-454a-99ee-b7b1d8425230" providerId="ADAL" clId="{11700495-DEAE-4AAA-9D0B-91827AD596A8}" dt="2023-05-15T16:27:37.041" v="8128" actId="207"/>
          <ac:spMkLst>
            <pc:docMk/>
            <pc:sldMk cId="1409499660" sldId="1308"/>
            <ac:spMk id="16" creationId="{6D05F73D-1E15-F26D-0421-1BCF73B415D9}"/>
          </ac:spMkLst>
        </pc:spChg>
        <pc:spChg chg="add mod">
          <ac:chgData name="Nguyen Binh" userId="acf7f2a7-1119-454a-99ee-b7b1d8425230" providerId="ADAL" clId="{11700495-DEAE-4AAA-9D0B-91827AD596A8}" dt="2023-05-15T16:25:04.751" v="8085" actId="1076"/>
          <ac:spMkLst>
            <pc:docMk/>
            <pc:sldMk cId="1409499660" sldId="1308"/>
            <ac:spMk id="20" creationId="{F7ACFB69-C685-DD2C-3EFB-BD49AE271898}"/>
          </ac:spMkLst>
        </pc:spChg>
        <pc:spChg chg="add mod">
          <ac:chgData name="Nguyen Binh" userId="acf7f2a7-1119-454a-99ee-b7b1d8425230" providerId="ADAL" clId="{11700495-DEAE-4AAA-9D0B-91827AD596A8}" dt="2023-05-15T16:26:58.025" v="8124" actId="14100"/>
          <ac:spMkLst>
            <pc:docMk/>
            <pc:sldMk cId="1409499660" sldId="1308"/>
            <ac:spMk id="22" creationId="{A025F333-91FF-0184-1995-941DBBCB55A5}"/>
          </ac:spMkLst>
        </pc:spChg>
        <pc:spChg chg="add mod">
          <ac:chgData name="Nguyen Binh" userId="acf7f2a7-1119-454a-99ee-b7b1d8425230" providerId="ADAL" clId="{11700495-DEAE-4AAA-9D0B-91827AD596A8}" dt="2023-05-15T16:26:17.535" v="8109" actId="1076"/>
          <ac:spMkLst>
            <pc:docMk/>
            <pc:sldMk cId="1409499660" sldId="1308"/>
            <ac:spMk id="23" creationId="{F773B6E0-AC16-01C8-FBFE-47A6F49BDC83}"/>
          </ac:spMkLst>
        </pc:spChg>
        <pc:spChg chg="add mod">
          <ac:chgData name="Nguyen Binh" userId="acf7f2a7-1119-454a-99ee-b7b1d8425230" providerId="ADAL" clId="{11700495-DEAE-4AAA-9D0B-91827AD596A8}" dt="2023-05-15T16:26:48.753" v="8122" actId="1076"/>
          <ac:spMkLst>
            <pc:docMk/>
            <pc:sldMk cId="1409499660" sldId="1308"/>
            <ac:spMk id="24" creationId="{5F9FB2AF-5A93-B921-A68E-D8340651AD6C}"/>
          </ac:spMkLst>
        </pc:spChg>
        <pc:spChg chg="add mod">
          <ac:chgData name="Nguyen Binh" userId="acf7f2a7-1119-454a-99ee-b7b1d8425230" providerId="ADAL" clId="{11700495-DEAE-4AAA-9D0B-91827AD596A8}" dt="2023-05-15T16:26:48.753" v="8122" actId="1076"/>
          <ac:spMkLst>
            <pc:docMk/>
            <pc:sldMk cId="1409499660" sldId="1308"/>
            <ac:spMk id="25" creationId="{E511CD9D-646D-9C19-4A7E-7935424C3167}"/>
          </ac:spMkLst>
        </pc:spChg>
        <pc:picChg chg="add mod">
          <ac:chgData name="Nguyen Binh" userId="acf7f2a7-1119-454a-99ee-b7b1d8425230" providerId="ADAL" clId="{11700495-DEAE-4AAA-9D0B-91827AD596A8}" dt="2023-05-15T16:27:13.112" v="8126" actId="14100"/>
          <ac:picMkLst>
            <pc:docMk/>
            <pc:sldMk cId="1409499660" sldId="1308"/>
            <ac:picMk id="4" creationId="{6338F59A-86D0-4436-136D-472ACBC89624}"/>
          </ac:picMkLst>
        </pc:picChg>
        <pc:picChg chg="add mod">
          <ac:chgData name="Nguyen Binh" userId="acf7f2a7-1119-454a-99ee-b7b1d8425230" providerId="ADAL" clId="{11700495-DEAE-4AAA-9D0B-91827AD596A8}" dt="2023-05-15T16:25:18.567" v="8088" actId="1076"/>
          <ac:picMkLst>
            <pc:docMk/>
            <pc:sldMk cId="1409499660" sldId="1308"/>
            <ac:picMk id="5" creationId="{7F41F274-D89A-1865-2487-C4BF1579342D}"/>
          </ac:picMkLst>
        </pc:picChg>
        <pc:picChg chg="add mod">
          <ac:chgData name="Nguyen Binh" userId="acf7f2a7-1119-454a-99ee-b7b1d8425230" providerId="ADAL" clId="{11700495-DEAE-4AAA-9D0B-91827AD596A8}" dt="2023-05-15T16:25:04.751" v="8085" actId="1076"/>
          <ac:picMkLst>
            <pc:docMk/>
            <pc:sldMk cId="1409499660" sldId="1308"/>
            <ac:picMk id="6" creationId="{3B234EAF-72A1-9B06-2ABF-5F2E354DBDB9}"/>
          </ac:picMkLst>
        </pc:picChg>
        <pc:picChg chg="add mod">
          <ac:chgData name="Nguyen Binh" userId="acf7f2a7-1119-454a-99ee-b7b1d8425230" providerId="ADAL" clId="{11700495-DEAE-4AAA-9D0B-91827AD596A8}" dt="2023-05-15T16:25:04.751" v="8085" actId="1076"/>
          <ac:picMkLst>
            <pc:docMk/>
            <pc:sldMk cId="1409499660" sldId="1308"/>
            <ac:picMk id="7" creationId="{85A7C7AA-69EB-4741-F66D-0B23085C8763}"/>
          </ac:picMkLst>
        </pc:picChg>
        <pc:picChg chg="add mod">
          <ac:chgData name="Nguyen Binh" userId="acf7f2a7-1119-454a-99ee-b7b1d8425230" providerId="ADAL" clId="{11700495-DEAE-4AAA-9D0B-91827AD596A8}" dt="2023-05-15T16:26:51.720" v="8123" actId="1076"/>
          <ac:picMkLst>
            <pc:docMk/>
            <pc:sldMk cId="1409499660" sldId="1308"/>
            <ac:picMk id="9" creationId="{6EE9632C-AFD1-EFCA-0B1F-1BB65ADA75FB}"/>
          </ac:picMkLst>
        </pc:picChg>
        <pc:picChg chg="add mod modCrop">
          <ac:chgData name="Nguyen Binh" userId="acf7f2a7-1119-454a-99ee-b7b1d8425230" providerId="ADAL" clId="{11700495-DEAE-4AAA-9D0B-91827AD596A8}" dt="2023-05-15T16:22:32.817" v="8047" actId="732"/>
          <ac:picMkLst>
            <pc:docMk/>
            <pc:sldMk cId="1409499660" sldId="1308"/>
            <ac:picMk id="17" creationId="{FAEE01E9-A33C-3654-E15D-ED04DE904A53}"/>
          </ac:picMkLst>
        </pc:picChg>
        <pc:picChg chg="add mod modCrop">
          <ac:chgData name="Nguyen Binh" userId="acf7f2a7-1119-454a-99ee-b7b1d8425230" providerId="ADAL" clId="{11700495-DEAE-4AAA-9D0B-91827AD596A8}" dt="2023-05-15T16:25:16.191" v="8087" actId="1076"/>
          <ac:picMkLst>
            <pc:docMk/>
            <pc:sldMk cId="1409499660" sldId="1308"/>
            <ac:picMk id="19" creationId="{AC4936A5-67BC-0A60-7564-95D0128A0363}"/>
          </ac:picMkLst>
        </pc:picChg>
        <pc:picChg chg="add mod">
          <ac:chgData name="Nguyen Binh" userId="acf7f2a7-1119-454a-99ee-b7b1d8425230" providerId="ADAL" clId="{11700495-DEAE-4AAA-9D0B-91827AD596A8}" dt="2023-05-15T16:25:04.751" v="8085" actId="1076"/>
          <ac:picMkLst>
            <pc:docMk/>
            <pc:sldMk cId="1409499660" sldId="1308"/>
            <ac:picMk id="21" creationId="{2D3DE52E-A54B-1BD7-B784-0694608ACAE8}"/>
          </ac:picMkLst>
        </pc:picChg>
        <pc:picChg chg="add del">
          <ac:chgData name="Nguyen Binh" userId="acf7f2a7-1119-454a-99ee-b7b1d8425230" providerId="ADAL" clId="{11700495-DEAE-4AAA-9D0B-91827AD596A8}" dt="2023-05-15T16:23:21.802" v="8053"/>
          <ac:picMkLst>
            <pc:docMk/>
            <pc:sldMk cId="1409499660" sldId="1308"/>
            <ac:picMk id="3074" creationId="{A22195D3-510E-0327-3ABF-33663BBEE3EE}"/>
          </ac:picMkLst>
        </pc:picChg>
        <pc:picChg chg="add del">
          <ac:chgData name="Nguyen Binh" userId="acf7f2a7-1119-454a-99ee-b7b1d8425230" providerId="ADAL" clId="{11700495-DEAE-4AAA-9D0B-91827AD596A8}" dt="2023-05-15T16:24:22.051" v="8071"/>
          <ac:picMkLst>
            <pc:docMk/>
            <pc:sldMk cId="1409499660" sldId="1308"/>
            <ac:picMk id="3076" creationId="{6414BD39-8739-F47C-347A-6CB849E73DC1}"/>
          </ac:picMkLst>
        </pc:picChg>
      </pc:sldChg>
      <pc:sldChg chg="addSp delSp modSp add mod modAnim">
        <pc:chgData name="Nguyen Binh" userId="acf7f2a7-1119-454a-99ee-b7b1d8425230" providerId="ADAL" clId="{11700495-DEAE-4AAA-9D0B-91827AD596A8}" dt="2023-05-16T08:29:48.154" v="18003" actId="1076"/>
        <pc:sldMkLst>
          <pc:docMk/>
          <pc:sldMk cId="1156599000" sldId="1309"/>
        </pc:sldMkLst>
        <pc:spChg chg="add del mod">
          <ac:chgData name="Nguyen Binh" userId="acf7f2a7-1119-454a-99ee-b7b1d8425230" providerId="ADAL" clId="{11700495-DEAE-4AAA-9D0B-91827AD596A8}" dt="2023-05-16T04:58:33.254" v="13310" actId="478"/>
          <ac:spMkLst>
            <pc:docMk/>
            <pc:sldMk cId="1156599000" sldId="1309"/>
            <ac:spMk id="2" creationId="{50812B22-A1F0-DCA6-F9EC-8496DB6C45A9}"/>
          </ac:spMkLst>
        </pc:spChg>
        <pc:spChg chg="mod">
          <ac:chgData name="Nguyen Binh" userId="acf7f2a7-1119-454a-99ee-b7b1d8425230" providerId="ADAL" clId="{11700495-DEAE-4AAA-9D0B-91827AD596A8}" dt="2023-05-16T05:33:45.077" v="13569" actId="20577"/>
          <ac:spMkLst>
            <pc:docMk/>
            <pc:sldMk cId="1156599000" sldId="1309"/>
            <ac:spMk id="4" creationId="{54583AAB-E05C-8A52-1898-867F226D3193}"/>
          </ac:spMkLst>
        </pc:spChg>
        <pc:spChg chg="add del mod">
          <ac:chgData name="Nguyen Binh" userId="acf7f2a7-1119-454a-99ee-b7b1d8425230" providerId="ADAL" clId="{11700495-DEAE-4AAA-9D0B-91827AD596A8}" dt="2023-05-16T04:58:41.285" v="13311" actId="478"/>
          <ac:spMkLst>
            <pc:docMk/>
            <pc:sldMk cId="1156599000" sldId="1309"/>
            <ac:spMk id="5" creationId="{69750D92-6B0F-EC0D-B5F0-BE7C13CA0D07}"/>
          </ac:spMkLst>
        </pc:spChg>
        <pc:spChg chg="add del mod">
          <ac:chgData name="Nguyen Binh" userId="acf7f2a7-1119-454a-99ee-b7b1d8425230" providerId="ADAL" clId="{11700495-DEAE-4AAA-9D0B-91827AD596A8}" dt="2023-05-15T16:45:16.185" v="8454" actId="478"/>
          <ac:spMkLst>
            <pc:docMk/>
            <pc:sldMk cId="1156599000" sldId="1309"/>
            <ac:spMk id="5" creationId="{D45E2DAC-AD61-C7B1-48DB-C388510492CB}"/>
          </ac:spMkLst>
        </pc:spChg>
        <pc:spChg chg="add mod">
          <ac:chgData name="Nguyen Binh" userId="acf7f2a7-1119-454a-99ee-b7b1d8425230" providerId="ADAL" clId="{11700495-DEAE-4AAA-9D0B-91827AD596A8}" dt="2023-05-16T05:36:23.109" v="13574" actId="1076"/>
          <ac:spMkLst>
            <pc:docMk/>
            <pc:sldMk cId="1156599000" sldId="1309"/>
            <ac:spMk id="6" creationId="{9371272D-212C-FC3E-01CD-A3B4FAE1E4DB}"/>
          </ac:spMkLst>
        </pc:spChg>
        <pc:spChg chg="add del mod">
          <ac:chgData name="Nguyen Binh" userId="acf7f2a7-1119-454a-99ee-b7b1d8425230" providerId="ADAL" clId="{11700495-DEAE-4AAA-9D0B-91827AD596A8}" dt="2023-05-16T05:37:11.450" v="13580"/>
          <ac:spMkLst>
            <pc:docMk/>
            <pc:sldMk cId="1156599000" sldId="1309"/>
            <ac:spMk id="8" creationId="{60D28AB2-C8E1-6FBE-EA16-99B71A147509}"/>
          </ac:spMkLst>
        </pc:spChg>
        <pc:spChg chg="add mod">
          <ac:chgData name="Nguyen Binh" userId="acf7f2a7-1119-454a-99ee-b7b1d8425230" providerId="ADAL" clId="{11700495-DEAE-4AAA-9D0B-91827AD596A8}" dt="2023-05-16T06:38:35.899" v="14389" actId="20577"/>
          <ac:spMkLst>
            <pc:docMk/>
            <pc:sldMk cId="1156599000" sldId="1309"/>
            <ac:spMk id="9" creationId="{A355D49B-E98C-6157-00E4-BE066A8CC415}"/>
          </ac:spMkLst>
        </pc:spChg>
        <pc:spChg chg="add del mod">
          <ac:chgData name="Nguyen Binh" userId="acf7f2a7-1119-454a-99ee-b7b1d8425230" providerId="ADAL" clId="{11700495-DEAE-4AAA-9D0B-91827AD596A8}" dt="2023-05-16T05:52:33.714" v="13780" actId="478"/>
          <ac:spMkLst>
            <pc:docMk/>
            <pc:sldMk cId="1156599000" sldId="1309"/>
            <ac:spMk id="11" creationId="{DC3313AA-899D-907F-6F46-7182CAD99B5C}"/>
          </ac:spMkLst>
        </pc:spChg>
        <pc:spChg chg="add del mod">
          <ac:chgData name="Nguyen Binh" userId="acf7f2a7-1119-454a-99ee-b7b1d8425230" providerId="ADAL" clId="{11700495-DEAE-4AAA-9D0B-91827AD596A8}" dt="2023-05-16T06:38:41.849" v="14398" actId="14100"/>
          <ac:spMkLst>
            <pc:docMk/>
            <pc:sldMk cId="1156599000" sldId="1309"/>
            <ac:spMk id="13" creationId="{112FEAC8-CB6A-6796-A0C2-460711296457}"/>
          </ac:spMkLst>
        </pc:spChg>
        <pc:spChg chg="add mod">
          <ac:chgData name="Nguyen Binh" userId="acf7f2a7-1119-454a-99ee-b7b1d8425230" providerId="ADAL" clId="{11700495-DEAE-4AAA-9D0B-91827AD596A8}" dt="2023-05-16T06:38:46.673" v="14404" actId="14100"/>
          <ac:spMkLst>
            <pc:docMk/>
            <pc:sldMk cId="1156599000" sldId="1309"/>
            <ac:spMk id="15" creationId="{8BCE4F08-B13D-307C-6973-84E163BCF92E}"/>
          </ac:spMkLst>
        </pc:spChg>
        <pc:spChg chg="add del mod">
          <ac:chgData name="Nguyen Binh" userId="acf7f2a7-1119-454a-99ee-b7b1d8425230" providerId="ADAL" clId="{11700495-DEAE-4AAA-9D0B-91827AD596A8}" dt="2023-05-16T06:03:51.415" v="14007" actId="478"/>
          <ac:spMkLst>
            <pc:docMk/>
            <pc:sldMk cId="1156599000" sldId="1309"/>
            <ac:spMk id="17" creationId="{20703A4E-B31C-2E70-4DEE-2C97C18C87B9}"/>
          </ac:spMkLst>
        </pc:spChg>
        <pc:spChg chg="add del mod">
          <ac:chgData name="Nguyen Binh" userId="acf7f2a7-1119-454a-99ee-b7b1d8425230" providerId="ADAL" clId="{11700495-DEAE-4AAA-9D0B-91827AD596A8}" dt="2023-05-16T06:38:51.968" v="14413" actId="14100"/>
          <ac:spMkLst>
            <pc:docMk/>
            <pc:sldMk cId="1156599000" sldId="1309"/>
            <ac:spMk id="20" creationId="{6A6F7430-9D8A-E1FC-7F25-A25A72E12EDC}"/>
          </ac:spMkLst>
        </pc:spChg>
        <pc:spChg chg="add mod">
          <ac:chgData name="Nguyen Binh" userId="acf7f2a7-1119-454a-99ee-b7b1d8425230" providerId="ADAL" clId="{11700495-DEAE-4AAA-9D0B-91827AD596A8}" dt="2023-05-16T06:42:15.331" v="14589" actId="14100"/>
          <ac:spMkLst>
            <pc:docMk/>
            <pc:sldMk cId="1156599000" sldId="1309"/>
            <ac:spMk id="22" creationId="{BA0F4C0B-C6B0-C4B3-559D-FCEADD570438}"/>
          </ac:spMkLst>
        </pc:spChg>
        <pc:spChg chg="add mod">
          <ac:chgData name="Nguyen Binh" userId="acf7f2a7-1119-454a-99ee-b7b1d8425230" providerId="ADAL" clId="{11700495-DEAE-4AAA-9D0B-91827AD596A8}" dt="2023-05-16T06:14:10.294" v="14150" actId="1076"/>
          <ac:spMkLst>
            <pc:docMk/>
            <pc:sldMk cId="1156599000" sldId="1309"/>
            <ac:spMk id="23" creationId="{92828B8E-9B10-0E4F-920F-0B00CF7C9F5D}"/>
          </ac:spMkLst>
        </pc:spChg>
        <pc:spChg chg="add mod">
          <ac:chgData name="Nguyen Binh" userId="acf7f2a7-1119-454a-99ee-b7b1d8425230" providerId="ADAL" clId="{11700495-DEAE-4AAA-9D0B-91827AD596A8}" dt="2023-05-16T06:42:36.928" v="14599" actId="1076"/>
          <ac:spMkLst>
            <pc:docMk/>
            <pc:sldMk cId="1156599000" sldId="1309"/>
            <ac:spMk id="24" creationId="{8003ABED-6484-D3DF-A581-355810A86CD6}"/>
          </ac:spMkLst>
        </pc:spChg>
        <pc:spChg chg="add mod">
          <ac:chgData name="Nguyen Binh" userId="acf7f2a7-1119-454a-99ee-b7b1d8425230" providerId="ADAL" clId="{11700495-DEAE-4AAA-9D0B-91827AD596A8}" dt="2023-05-16T06:37:09.886" v="14363" actId="14100"/>
          <ac:spMkLst>
            <pc:docMk/>
            <pc:sldMk cId="1156599000" sldId="1309"/>
            <ac:spMk id="25" creationId="{220C9B06-C28E-A180-9B34-47955A32DB41}"/>
          </ac:spMkLst>
        </pc:spChg>
        <pc:spChg chg="add mod">
          <ac:chgData name="Nguyen Binh" userId="acf7f2a7-1119-454a-99ee-b7b1d8425230" providerId="ADAL" clId="{11700495-DEAE-4AAA-9D0B-91827AD596A8}" dt="2023-05-16T06:14:48.032" v="14156" actId="1076"/>
          <ac:spMkLst>
            <pc:docMk/>
            <pc:sldMk cId="1156599000" sldId="1309"/>
            <ac:spMk id="26" creationId="{4C819C45-CE7E-45E9-5CE1-C83F35056991}"/>
          </ac:spMkLst>
        </pc:spChg>
        <pc:spChg chg="add mod">
          <ac:chgData name="Nguyen Binh" userId="acf7f2a7-1119-454a-99ee-b7b1d8425230" providerId="ADAL" clId="{11700495-DEAE-4AAA-9D0B-91827AD596A8}" dt="2023-05-16T06:16:25.416" v="14251" actId="14100"/>
          <ac:spMkLst>
            <pc:docMk/>
            <pc:sldMk cId="1156599000" sldId="1309"/>
            <ac:spMk id="27" creationId="{3526642C-5A9C-6480-C988-EE0F33FE444C}"/>
          </ac:spMkLst>
        </pc:spChg>
        <pc:spChg chg="add mod">
          <ac:chgData name="Nguyen Binh" userId="acf7f2a7-1119-454a-99ee-b7b1d8425230" providerId="ADAL" clId="{11700495-DEAE-4AAA-9D0B-91827AD596A8}" dt="2023-05-16T06:39:22.280" v="14414" actId="1076"/>
          <ac:spMkLst>
            <pc:docMk/>
            <pc:sldMk cId="1156599000" sldId="1309"/>
            <ac:spMk id="28" creationId="{09DF5694-6FF5-D5F7-AB2A-55B46CEE0274}"/>
          </ac:spMkLst>
        </pc:spChg>
        <pc:spChg chg="add mod">
          <ac:chgData name="Nguyen Binh" userId="acf7f2a7-1119-454a-99ee-b7b1d8425230" providerId="ADAL" clId="{11700495-DEAE-4AAA-9D0B-91827AD596A8}" dt="2023-05-16T06:44:14.682" v="14729" actId="1076"/>
          <ac:spMkLst>
            <pc:docMk/>
            <pc:sldMk cId="1156599000" sldId="1309"/>
            <ac:spMk id="29" creationId="{77319EA9-B4FC-BDE1-9A14-0A735FE2D07A}"/>
          </ac:spMkLst>
        </pc:spChg>
        <pc:spChg chg="add mod">
          <ac:chgData name="Nguyen Binh" userId="acf7f2a7-1119-454a-99ee-b7b1d8425230" providerId="ADAL" clId="{11700495-DEAE-4AAA-9D0B-91827AD596A8}" dt="2023-05-16T08:29:48.154" v="18003" actId="1076"/>
          <ac:spMkLst>
            <pc:docMk/>
            <pc:sldMk cId="1156599000" sldId="1309"/>
            <ac:spMk id="30" creationId="{4E7CF587-2B68-2071-49B1-E2488B0C921B}"/>
          </ac:spMkLst>
        </pc:spChg>
        <pc:spChg chg="add mod">
          <ac:chgData name="Nguyen Binh" userId="acf7f2a7-1119-454a-99ee-b7b1d8425230" providerId="ADAL" clId="{11700495-DEAE-4AAA-9D0B-91827AD596A8}" dt="2023-05-16T06:46:25.153" v="14792" actId="1076"/>
          <ac:spMkLst>
            <pc:docMk/>
            <pc:sldMk cId="1156599000" sldId="1309"/>
            <ac:spMk id="31" creationId="{1B0BBD17-614F-5287-4AC1-23FED16357D1}"/>
          </ac:spMkLst>
        </pc:spChg>
        <pc:spChg chg="add mod">
          <ac:chgData name="Nguyen Binh" userId="acf7f2a7-1119-454a-99ee-b7b1d8425230" providerId="ADAL" clId="{11700495-DEAE-4AAA-9D0B-91827AD596A8}" dt="2023-05-16T06:46:27.778" v="14793" actId="1076"/>
          <ac:spMkLst>
            <pc:docMk/>
            <pc:sldMk cId="1156599000" sldId="1309"/>
            <ac:spMk id="32" creationId="{2F239D6B-8987-B618-BD61-910A99B2970C}"/>
          </ac:spMkLst>
        </pc:spChg>
        <pc:spChg chg="add del mod">
          <ac:chgData name="Nguyen Binh" userId="acf7f2a7-1119-454a-99ee-b7b1d8425230" providerId="ADAL" clId="{11700495-DEAE-4AAA-9D0B-91827AD596A8}" dt="2023-05-16T06:45:25.872" v="14755" actId="21"/>
          <ac:spMkLst>
            <pc:docMk/>
            <pc:sldMk cId="1156599000" sldId="1309"/>
            <ac:spMk id="33" creationId="{4DE6563C-FB0A-F44E-1872-8FF7F507D03E}"/>
          </ac:spMkLst>
        </pc:spChg>
        <pc:spChg chg="add mod">
          <ac:chgData name="Nguyen Binh" userId="acf7f2a7-1119-454a-99ee-b7b1d8425230" providerId="ADAL" clId="{11700495-DEAE-4AAA-9D0B-91827AD596A8}" dt="2023-05-16T06:46:05.848" v="14773" actId="20577"/>
          <ac:spMkLst>
            <pc:docMk/>
            <pc:sldMk cId="1156599000" sldId="1309"/>
            <ac:spMk id="35" creationId="{C119E5BF-FC30-B8EF-B890-45EAC4A8D37E}"/>
          </ac:spMkLst>
        </pc:spChg>
        <pc:spChg chg="add mod">
          <ac:chgData name="Nguyen Binh" userId="acf7f2a7-1119-454a-99ee-b7b1d8425230" providerId="ADAL" clId="{11700495-DEAE-4AAA-9D0B-91827AD596A8}" dt="2023-05-16T06:46:12.656" v="14788" actId="20577"/>
          <ac:spMkLst>
            <pc:docMk/>
            <pc:sldMk cId="1156599000" sldId="1309"/>
            <ac:spMk id="37" creationId="{D759F5F5-ADCB-6741-312F-58205C359413}"/>
          </ac:spMkLst>
        </pc:spChg>
        <pc:graphicFrameChg chg="add mod modGraphic">
          <ac:chgData name="Nguyen Binh" userId="acf7f2a7-1119-454a-99ee-b7b1d8425230" providerId="ADAL" clId="{11700495-DEAE-4AAA-9D0B-91827AD596A8}" dt="2023-05-16T07:05:48.876" v="15647" actId="20577"/>
          <ac:graphicFrameMkLst>
            <pc:docMk/>
            <pc:sldMk cId="1156599000" sldId="1309"/>
            <ac:graphicFrameMk id="7" creationId="{B41C98C3-C347-C2CF-E376-CA479E7F3E3F}"/>
          </ac:graphicFrameMkLst>
        </pc:graphicFrameChg>
        <pc:graphicFrameChg chg="add del mod">
          <ac:chgData name="Nguyen Binh" userId="acf7f2a7-1119-454a-99ee-b7b1d8425230" providerId="ADAL" clId="{11700495-DEAE-4AAA-9D0B-91827AD596A8}" dt="2023-05-16T05:52:33.714" v="13780" actId="478"/>
          <ac:graphicFrameMkLst>
            <pc:docMk/>
            <pc:sldMk cId="1156599000" sldId="1309"/>
            <ac:graphicFrameMk id="10" creationId="{B156D4E2-204B-FD44-25B2-38EA1C7628CC}"/>
          </ac:graphicFrameMkLst>
        </pc:graphicFrameChg>
        <pc:graphicFrameChg chg="add del mod modGraphic">
          <ac:chgData name="Nguyen Binh" userId="acf7f2a7-1119-454a-99ee-b7b1d8425230" providerId="ADAL" clId="{11700495-DEAE-4AAA-9D0B-91827AD596A8}" dt="2023-05-16T06:48:19.285" v="14806"/>
          <ac:graphicFrameMkLst>
            <pc:docMk/>
            <pc:sldMk cId="1156599000" sldId="1309"/>
            <ac:graphicFrameMk id="12" creationId="{EC23E4DF-F8B3-620A-BDB8-C96D24F5783F}"/>
          </ac:graphicFrameMkLst>
        </pc:graphicFrameChg>
        <pc:graphicFrameChg chg="add mod modGraphic">
          <ac:chgData name="Nguyen Binh" userId="acf7f2a7-1119-454a-99ee-b7b1d8425230" providerId="ADAL" clId="{11700495-DEAE-4AAA-9D0B-91827AD596A8}" dt="2023-05-16T06:12:25.910" v="14136" actId="1076"/>
          <ac:graphicFrameMkLst>
            <pc:docMk/>
            <pc:sldMk cId="1156599000" sldId="1309"/>
            <ac:graphicFrameMk id="14" creationId="{F1D216ED-828C-20C7-6E2D-43BA26FEF425}"/>
          </ac:graphicFrameMkLst>
        </pc:graphicFrameChg>
        <pc:graphicFrameChg chg="add del mod">
          <ac:chgData name="Nguyen Binh" userId="acf7f2a7-1119-454a-99ee-b7b1d8425230" providerId="ADAL" clId="{11700495-DEAE-4AAA-9D0B-91827AD596A8}" dt="2023-05-16T06:03:54.315" v="14008" actId="478"/>
          <ac:graphicFrameMkLst>
            <pc:docMk/>
            <pc:sldMk cId="1156599000" sldId="1309"/>
            <ac:graphicFrameMk id="16" creationId="{18A07BD2-0452-5E3A-5285-F385808576F6}"/>
          </ac:graphicFrameMkLst>
        </pc:graphicFrameChg>
        <pc:graphicFrameChg chg="add mod modGraphic">
          <ac:chgData name="Nguyen Binh" userId="acf7f2a7-1119-454a-99ee-b7b1d8425230" providerId="ADAL" clId="{11700495-DEAE-4AAA-9D0B-91827AD596A8}" dt="2023-05-16T06:14:36.763" v="14155" actId="1076"/>
          <ac:graphicFrameMkLst>
            <pc:docMk/>
            <pc:sldMk cId="1156599000" sldId="1309"/>
            <ac:graphicFrameMk id="18" creationId="{CD54143D-3DCD-925D-08CF-CFDE2EB3BD3B}"/>
          </ac:graphicFrameMkLst>
        </pc:graphicFrameChg>
        <pc:graphicFrameChg chg="add del mod modGraphic">
          <ac:chgData name="Nguyen Binh" userId="acf7f2a7-1119-454a-99ee-b7b1d8425230" providerId="ADAL" clId="{11700495-DEAE-4AAA-9D0B-91827AD596A8}" dt="2023-05-16T06:44:07.667" v="14728" actId="1076"/>
          <ac:graphicFrameMkLst>
            <pc:docMk/>
            <pc:sldMk cId="1156599000" sldId="1309"/>
            <ac:graphicFrameMk id="19" creationId="{CC16A30F-B729-5596-D0BB-0FFCEA5DC727}"/>
          </ac:graphicFrameMkLst>
        </pc:graphicFrameChg>
        <pc:graphicFrameChg chg="add del mod modGraphic">
          <ac:chgData name="Nguyen Binh" userId="acf7f2a7-1119-454a-99ee-b7b1d8425230" providerId="ADAL" clId="{11700495-DEAE-4AAA-9D0B-91827AD596A8}" dt="2023-05-16T06:43:56.168" v="14725" actId="14734"/>
          <ac:graphicFrameMkLst>
            <pc:docMk/>
            <pc:sldMk cId="1156599000" sldId="1309"/>
            <ac:graphicFrameMk id="21" creationId="{CC9B840D-4027-1EB8-731B-8A56F7338E85}"/>
          </ac:graphicFrameMkLst>
        </pc:graphicFrameChg>
      </pc:sldChg>
      <pc:sldChg chg="addSp delSp modSp add del mod">
        <pc:chgData name="Nguyen Binh" userId="acf7f2a7-1119-454a-99ee-b7b1d8425230" providerId="ADAL" clId="{11700495-DEAE-4AAA-9D0B-91827AD596A8}" dt="2023-05-16T05:00:53.653" v="13317" actId="47"/>
        <pc:sldMkLst>
          <pc:docMk/>
          <pc:sldMk cId="1426369670" sldId="1310"/>
        </pc:sldMkLst>
        <pc:spChg chg="mod">
          <ac:chgData name="Nguyen Binh" userId="acf7f2a7-1119-454a-99ee-b7b1d8425230" providerId="ADAL" clId="{11700495-DEAE-4AAA-9D0B-91827AD596A8}" dt="2023-05-15T16:59:40.896" v="8705" actId="14100"/>
          <ac:spMkLst>
            <pc:docMk/>
            <pc:sldMk cId="1426369670" sldId="1310"/>
            <ac:spMk id="2" creationId="{50812B22-A1F0-DCA6-F9EC-8496DB6C45A9}"/>
          </ac:spMkLst>
        </pc:spChg>
        <pc:spChg chg="mod">
          <ac:chgData name="Nguyen Binh" userId="acf7f2a7-1119-454a-99ee-b7b1d8425230" providerId="ADAL" clId="{11700495-DEAE-4AAA-9D0B-91827AD596A8}" dt="2023-05-15T16:13:55.132" v="7576" actId="20577"/>
          <ac:spMkLst>
            <pc:docMk/>
            <pc:sldMk cId="1426369670" sldId="1310"/>
            <ac:spMk id="4" creationId="{54583AAB-E05C-8A52-1898-867F226D3193}"/>
          </ac:spMkLst>
        </pc:spChg>
        <pc:picChg chg="add del mod">
          <ac:chgData name="Nguyen Binh" userId="acf7f2a7-1119-454a-99ee-b7b1d8425230" providerId="ADAL" clId="{11700495-DEAE-4AAA-9D0B-91827AD596A8}" dt="2023-05-16T04:52:17.885" v="13288" actId="21"/>
          <ac:picMkLst>
            <pc:docMk/>
            <pc:sldMk cId="1426369670" sldId="1310"/>
            <ac:picMk id="11266" creationId="{72133491-42AD-9436-6E85-6D7D155E0BFD}"/>
          </ac:picMkLst>
        </pc:picChg>
      </pc:sldChg>
      <pc:sldChg chg="addSp modSp add mod modAnim">
        <pc:chgData name="Nguyen Binh" userId="acf7f2a7-1119-454a-99ee-b7b1d8425230" providerId="ADAL" clId="{11700495-DEAE-4AAA-9D0B-91827AD596A8}" dt="2023-05-17T05:22:00.682" v="18903" actId="20577"/>
        <pc:sldMkLst>
          <pc:docMk/>
          <pc:sldMk cId="3182946867" sldId="1311"/>
        </pc:sldMkLst>
        <pc:spChg chg="mod">
          <ac:chgData name="Nguyen Binh" userId="acf7f2a7-1119-454a-99ee-b7b1d8425230" providerId="ADAL" clId="{11700495-DEAE-4AAA-9D0B-91827AD596A8}" dt="2023-05-16T07:40:44.098" v="15842" actId="20577"/>
          <ac:spMkLst>
            <pc:docMk/>
            <pc:sldMk cId="3182946867" sldId="1311"/>
            <ac:spMk id="2" creationId="{50812B22-A1F0-DCA6-F9EC-8496DB6C45A9}"/>
          </ac:spMkLst>
        </pc:spChg>
        <pc:spChg chg="add mod">
          <ac:chgData name="Nguyen Binh" userId="acf7f2a7-1119-454a-99ee-b7b1d8425230" providerId="ADAL" clId="{11700495-DEAE-4AAA-9D0B-91827AD596A8}" dt="2023-05-17T05:22:00.682" v="18903" actId="20577"/>
          <ac:spMkLst>
            <pc:docMk/>
            <pc:sldMk cId="3182946867" sldId="1311"/>
            <ac:spMk id="3" creationId="{8AE640E5-61A2-A8D0-9943-3B4841BABBB4}"/>
          </ac:spMkLst>
        </pc:spChg>
        <pc:spChg chg="mod">
          <ac:chgData name="Nguyen Binh" userId="acf7f2a7-1119-454a-99ee-b7b1d8425230" providerId="ADAL" clId="{11700495-DEAE-4AAA-9D0B-91827AD596A8}" dt="2023-05-15T16:45:35.140" v="8501" actId="20577"/>
          <ac:spMkLst>
            <pc:docMk/>
            <pc:sldMk cId="3182946867" sldId="1311"/>
            <ac:spMk id="4" creationId="{54583AAB-E05C-8A52-1898-867F226D3193}"/>
          </ac:spMkLst>
        </pc:spChg>
        <pc:spChg chg="add mod">
          <ac:chgData name="Nguyen Binh" userId="acf7f2a7-1119-454a-99ee-b7b1d8425230" providerId="ADAL" clId="{11700495-DEAE-4AAA-9D0B-91827AD596A8}" dt="2023-05-16T06:57:46.117" v="15287" actId="404"/>
          <ac:spMkLst>
            <pc:docMk/>
            <pc:sldMk cId="3182946867" sldId="1311"/>
            <ac:spMk id="6" creationId="{5AF2BD6E-AC31-D4B1-3FA1-F77C8640532E}"/>
          </ac:spMkLst>
        </pc:spChg>
        <pc:spChg chg="add mod">
          <ac:chgData name="Nguyen Binh" userId="acf7f2a7-1119-454a-99ee-b7b1d8425230" providerId="ADAL" clId="{11700495-DEAE-4AAA-9D0B-91827AD596A8}" dt="2023-05-16T06:57:50.988" v="15289" actId="1076"/>
          <ac:spMkLst>
            <pc:docMk/>
            <pc:sldMk cId="3182946867" sldId="1311"/>
            <ac:spMk id="7" creationId="{6CEAB3FB-6088-30BF-CC4A-83F37A404263}"/>
          </ac:spMkLst>
        </pc:spChg>
        <pc:spChg chg="add mod">
          <ac:chgData name="Nguyen Binh" userId="acf7f2a7-1119-454a-99ee-b7b1d8425230" providerId="ADAL" clId="{11700495-DEAE-4AAA-9D0B-91827AD596A8}" dt="2023-05-16T07:40:47.679" v="15844" actId="20577"/>
          <ac:spMkLst>
            <pc:docMk/>
            <pc:sldMk cId="3182946867" sldId="1311"/>
            <ac:spMk id="8" creationId="{AA3B91B3-1B29-0D5E-04B5-E3308AAB8F1D}"/>
          </ac:spMkLst>
        </pc:spChg>
        <pc:spChg chg="add mod">
          <ac:chgData name="Nguyen Binh" userId="acf7f2a7-1119-454a-99ee-b7b1d8425230" providerId="ADAL" clId="{11700495-DEAE-4AAA-9D0B-91827AD596A8}" dt="2023-05-16T07:05:08.855" v="15632" actId="255"/>
          <ac:spMkLst>
            <pc:docMk/>
            <pc:sldMk cId="3182946867" sldId="1311"/>
            <ac:spMk id="10" creationId="{010F6DA9-B0AD-1257-B561-9F130DB100A4}"/>
          </ac:spMkLst>
        </pc:spChg>
      </pc:sldChg>
      <pc:sldChg chg="addSp delSp modSp new mod ord modAnim">
        <pc:chgData name="Nguyen Binh" userId="acf7f2a7-1119-454a-99ee-b7b1d8425230" providerId="ADAL" clId="{11700495-DEAE-4AAA-9D0B-91827AD596A8}" dt="2023-05-16T08:14:39.471" v="17939"/>
        <pc:sldMkLst>
          <pc:docMk/>
          <pc:sldMk cId="2088870462" sldId="1312"/>
        </pc:sldMkLst>
        <pc:spChg chg="del">
          <ac:chgData name="Nguyen Binh" userId="acf7f2a7-1119-454a-99ee-b7b1d8425230" providerId="ADAL" clId="{11700495-DEAE-4AAA-9D0B-91827AD596A8}" dt="2023-05-15T16:58:40.750" v="8660" actId="478"/>
          <ac:spMkLst>
            <pc:docMk/>
            <pc:sldMk cId="2088870462" sldId="1312"/>
            <ac:spMk id="2" creationId="{BBA9FD96-31F8-01AD-F6A5-32EC2E33A84D}"/>
          </ac:spMkLst>
        </pc:spChg>
        <pc:spChg chg="mod">
          <ac:chgData name="Nguyen Binh" userId="acf7f2a7-1119-454a-99ee-b7b1d8425230" providerId="ADAL" clId="{11700495-DEAE-4AAA-9D0B-91827AD596A8}" dt="2023-05-15T16:59:01.567" v="8704" actId="20577"/>
          <ac:spMkLst>
            <pc:docMk/>
            <pc:sldMk cId="2088870462" sldId="1312"/>
            <ac:spMk id="3" creationId="{5FB590EC-EAD3-75C5-6114-ABC6526470B3}"/>
          </ac:spMkLst>
        </pc:spChg>
        <pc:spChg chg="add del">
          <ac:chgData name="Nguyen Binh" userId="acf7f2a7-1119-454a-99ee-b7b1d8425230" providerId="ADAL" clId="{11700495-DEAE-4AAA-9D0B-91827AD596A8}" dt="2023-05-16T07:07:57.961" v="15797"/>
          <ac:spMkLst>
            <pc:docMk/>
            <pc:sldMk cId="2088870462" sldId="1312"/>
            <ac:spMk id="4" creationId="{12A54CBF-4328-11E5-2AC1-8BB343544EE2}"/>
          </ac:spMkLst>
        </pc:spChg>
        <pc:spChg chg="add del mod">
          <ac:chgData name="Nguyen Binh" userId="acf7f2a7-1119-454a-99ee-b7b1d8425230" providerId="ADAL" clId="{11700495-DEAE-4AAA-9D0B-91827AD596A8}" dt="2023-05-15T17:17:26.165" v="9111" actId="478"/>
          <ac:spMkLst>
            <pc:docMk/>
            <pc:sldMk cId="2088870462" sldId="1312"/>
            <ac:spMk id="4" creationId="{D4880E34-93D0-D68E-C2AB-494FF654CFE9}"/>
          </ac:spMkLst>
        </pc:spChg>
        <pc:spChg chg="add mod">
          <ac:chgData name="Nguyen Binh" userId="acf7f2a7-1119-454a-99ee-b7b1d8425230" providerId="ADAL" clId="{11700495-DEAE-4AAA-9D0B-91827AD596A8}" dt="2023-05-16T07:55:07.422" v="16918" actId="2711"/>
          <ac:spMkLst>
            <pc:docMk/>
            <pc:sldMk cId="2088870462" sldId="1312"/>
            <ac:spMk id="5" creationId="{C2ACD51E-6331-649C-5142-C3BCDD72AE0A}"/>
          </ac:spMkLst>
        </pc:spChg>
        <pc:spChg chg="add mod">
          <ac:chgData name="Nguyen Binh" userId="acf7f2a7-1119-454a-99ee-b7b1d8425230" providerId="ADAL" clId="{11700495-DEAE-4AAA-9D0B-91827AD596A8}" dt="2023-05-16T08:07:11.043" v="17758" actId="1076"/>
          <ac:spMkLst>
            <pc:docMk/>
            <pc:sldMk cId="2088870462" sldId="1312"/>
            <ac:spMk id="6" creationId="{E7F5F670-1D13-9886-AD33-26A109C03F34}"/>
          </ac:spMkLst>
        </pc:spChg>
        <pc:spChg chg="add mod">
          <ac:chgData name="Nguyen Binh" userId="acf7f2a7-1119-454a-99ee-b7b1d8425230" providerId="ADAL" clId="{11700495-DEAE-4AAA-9D0B-91827AD596A8}" dt="2023-05-16T08:08:46.923" v="17767" actId="1076"/>
          <ac:spMkLst>
            <pc:docMk/>
            <pc:sldMk cId="2088870462" sldId="1312"/>
            <ac:spMk id="7" creationId="{FD40C074-DDE1-7892-055E-40CF6687A909}"/>
          </ac:spMkLst>
        </pc:spChg>
        <pc:spChg chg="add del">
          <ac:chgData name="Nguyen Binh" userId="acf7f2a7-1119-454a-99ee-b7b1d8425230" providerId="ADAL" clId="{11700495-DEAE-4AAA-9D0B-91827AD596A8}" dt="2023-05-16T08:08:27.103" v="17763"/>
          <ac:spMkLst>
            <pc:docMk/>
            <pc:sldMk cId="2088870462" sldId="1312"/>
            <ac:spMk id="9" creationId="{6A602D7E-9B7A-DB91-645B-8CEC9EF78787}"/>
          </ac:spMkLst>
        </pc:spChg>
        <pc:spChg chg="add mod">
          <ac:chgData name="Nguyen Binh" userId="acf7f2a7-1119-454a-99ee-b7b1d8425230" providerId="ADAL" clId="{11700495-DEAE-4AAA-9D0B-91827AD596A8}" dt="2023-05-16T08:13:22.989" v="17877" actId="1076"/>
          <ac:spMkLst>
            <pc:docMk/>
            <pc:sldMk cId="2088870462" sldId="1312"/>
            <ac:spMk id="10" creationId="{946199EC-2BFC-41D3-71B9-36A70B11A21B}"/>
          </ac:spMkLst>
        </pc:spChg>
        <pc:spChg chg="add del">
          <ac:chgData name="Nguyen Binh" userId="acf7f2a7-1119-454a-99ee-b7b1d8425230" providerId="ADAL" clId="{11700495-DEAE-4AAA-9D0B-91827AD596A8}" dt="2023-05-16T08:09:55.694" v="17830" actId="11529"/>
          <ac:spMkLst>
            <pc:docMk/>
            <pc:sldMk cId="2088870462" sldId="1312"/>
            <ac:spMk id="11" creationId="{674B9FBE-A704-0564-B491-B62894528E40}"/>
          </ac:spMkLst>
        </pc:spChg>
        <pc:spChg chg="add mod">
          <ac:chgData name="Nguyen Binh" userId="acf7f2a7-1119-454a-99ee-b7b1d8425230" providerId="ADAL" clId="{11700495-DEAE-4AAA-9D0B-91827AD596A8}" dt="2023-05-16T08:13:22.989" v="17877" actId="1076"/>
          <ac:spMkLst>
            <pc:docMk/>
            <pc:sldMk cId="2088870462" sldId="1312"/>
            <ac:spMk id="15" creationId="{75699714-609C-5E67-7F73-91AE1F2A0B57}"/>
          </ac:spMkLst>
        </pc:spChg>
        <pc:spChg chg="add mod">
          <ac:chgData name="Nguyen Binh" userId="acf7f2a7-1119-454a-99ee-b7b1d8425230" providerId="ADAL" clId="{11700495-DEAE-4AAA-9D0B-91827AD596A8}" dt="2023-05-16T08:14:36.575" v="17938" actId="1076"/>
          <ac:spMkLst>
            <pc:docMk/>
            <pc:sldMk cId="2088870462" sldId="1312"/>
            <ac:spMk id="18" creationId="{1D97BF1F-2AE5-EB63-4B24-A41FBBF51EF6}"/>
          </ac:spMkLst>
        </pc:spChg>
        <pc:graphicFrameChg chg="add mod modGraphic">
          <ac:chgData name="Nguyen Binh" userId="acf7f2a7-1119-454a-99ee-b7b1d8425230" providerId="ADAL" clId="{11700495-DEAE-4AAA-9D0B-91827AD596A8}" dt="2023-05-16T08:07:13.411" v="17759" actId="1076"/>
          <ac:graphicFrameMkLst>
            <pc:docMk/>
            <pc:sldMk cId="2088870462" sldId="1312"/>
            <ac:graphicFrameMk id="8" creationId="{21AC9EBD-878F-4B2F-A3BA-1EF73C34C6E5}"/>
          </ac:graphicFrameMkLst>
        </pc:graphicFrameChg>
        <pc:picChg chg="add mod">
          <ac:chgData name="Nguyen Binh" userId="acf7f2a7-1119-454a-99ee-b7b1d8425230" providerId="ADAL" clId="{11700495-DEAE-4AAA-9D0B-91827AD596A8}" dt="2023-05-16T08:13:31.485" v="17879" actId="1076"/>
          <ac:picMkLst>
            <pc:docMk/>
            <pc:sldMk cId="2088870462" sldId="1312"/>
            <ac:picMk id="13" creationId="{0CBA1863-DBA3-E169-F83B-2973DE6A7301}"/>
          </ac:picMkLst>
        </pc:picChg>
        <pc:picChg chg="add mod">
          <ac:chgData name="Nguyen Binh" userId="acf7f2a7-1119-454a-99ee-b7b1d8425230" providerId="ADAL" clId="{11700495-DEAE-4AAA-9D0B-91827AD596A8}" dt="2023-05-16T08:13:22.989" v="17877" actId="1076"/>
          <ac:picMkLst>
            <pc:docMk/>
            <pc:sldMk cId="2088870462" sldId="1312"/>
            <ac:picMk id="14" creationId="{AEBFF698-AB04-F72F-11BF-66CF6ACD65F6}"/>
          </ac:picMkLst>
        </pc:picChg>
        <pc:picChg chg="add mod">
          <ac:chgData name="Nguyen Binh" userId="acf7f2a7-1119-454a-99ee-b7b1d8425230" providerId="ADAL" clId="{11700495-DEAE-4AAA-9D0B-91827AD596A8}" dt="2023-05-16T08:13:22.989" v="17877" actId="1076"/>
          <ac:picMkLst>
            <pc:docMk/>
            <pc:sldMk cId="2088870462" sldId="1312"/>
            <ac:picMk id="16" creationId="{7B29DDEE-9237-4EB4-9641-D9D7C69F0918}"/>
          </ac:picMkLst>
        </pc:picChg>
        <pc:picChg chg="add mod">
          <ac:chgData name="Nguyen Binh" userId="acf7f2a7-1119-454a-99ee-b7b1d8425230" providerId="ADAL" clId="{11700495-DEAE-4AAA-9D0B-91827AD596A8}" dt="2023-05-16T08:13:29.549" v="17878" actId="1076"/>
          <ac:picMkLst>
            <pc:docMk/>
            <pc:sldMk cId="2088870462" sldId="1312"/>
            <ac:picMk id="17" creationId="{28705BBB-7582-44C0-D180-248C5C1A58AB}"/>
          </ac:picMkLst>
        </pc:picChg>
        <pc:picChg chg="add mod">
          <ac:chgData name="Nguyen Binh" userId="acf7f2a7-1119-454a-99ee-b7b1d8425230" providerId="ADAL" clId="{11700495-DEAE-4AAA-9D0B-91827AD596A8}" dt="2023-05-16T08:13:22.989" v="17877" actId="1076"/>
          <ac:picMkLst>
            <pc:docMk/>
            <pc:sldMk cId="2088870462" sldId="1312"/>
            <ac:picMk id="2052" creationId="{A51CBF3E-A2D8-A66B-AAA2-919F57283C41}"/>
          </ac:picMkLst>
        </pc:picChg>
      </pc:sldChg>
      <pc:sldChg chg="addSp delSp modSp add mod">
        <pc:chgData name="Nguyen Binh" userId="acf7f2a7-1119-454a-99ee-b7b1d8425230" providerId="ADAL" clId="{11700495-DEAE-4AAA-9D0B-91827AD596A8}" dt="2023-05-16T10:10:12.723" v="18798" actId="14100"/>
        <pc:sldMkLst>
          <pc:docMk/>
          <pc:sldMk cId="1832352739" sldId="1313"/>
        </pc:sldMkLst>
        <pc:spChg chg="mod">
          <ac:chgData name="Nguyen Binh" userId="acf7f2a7-1119-454a-99ee-b7b1d8425230" providerId="ADAL" clId="{11700495-DEAE-4AAA-9D0B-91827AD596A8}" dt="2023-05-16T10:08:22.887" v="18770" actId="20577"/>
          <ac:spMkLst>
            <pc:docMk/>
            <pc:sldMk cId="1832352739" sldId="1313"/>
            <ac:spMk id="4" creationId="{15AFC79F-B728-8771-FCEE-8957AA07AE35}"/>
          </ac:spMkLst>
        </pc:spChg>
        <pc:picChg chg="add mod">
          <ac:chgData name="Nguyen Binh" userId="acf7f2a7-1119-454a-99ee-b7b1d8425230" providerId="ADAL" clId="{11700495-DEAE-4AAA-9D0B-91827AD596A8}" dt="2023-05-16T10:09:52.251" v="18793" actId="1076"/>
          <ac:picMkLst>
            <pc:docMk/>
            <pc:sldMk cId="1832352739" sldId="1313"/>
            <ac:picMk id="2" creationId="{0E05E218-E3FB-A4CB-08B5-6A40DCB1FF44}"/>
          </ac:picMkLst>
        </pc:picChg>
        <pc:picChg chg="del">
          <ac:chgData name="Nguyen Binh" userId="acf7f2a7-1119-454a-99ee-b7b1d8425230" providerId="ADAL" clId="{11700495-DEAE-4AAA-9D0B-91827AD596A8}" dt="2023-05-15T17:09:25.963" v="8808" actId="478"/>
          <ac:picMkLst>
            <pc:docMk/>
            <pc:sldMk cId="1832352739" sldId="1313"/>
            <ac:picMk id="2" creationId="{20B2A928-B47C-B90F-A520-392BFF1627DD}"/>
          </ac:picMkLst>
        </pc:picChg>
        <pc:picChg chg="add mod modCrop">
          <ac:chgData name="Nguyen Binh" userId="acf7f2a7-1119-454a-99ee-b7b1d8425230" providerId="ADAL" clId="{11700495-DEAE-4AAA-9D0B-91827AD596A8}" dt="2023-05-16T10:10:12.723" v="18798" actId="14100"/>
          <ac:picMkLst>
            <pc:docMk/>
            <pc:sldMk cId="1832352739" sldId="1313"/>
            <ac:picMk id="3" creationId="{12BFC49B-13A3-7D77-E112-A6033BEDD3CA}"/>
          </ac:picMkLst>
        </pc:picChg>
      </pc:sldChg>
      <pc:sldChg chg="delSp modSp add del mod">
        <pc:chgData name="Nguyen Binh" userId="acf7f2a7-1119-454a-99ee-b7b1d8425230" providerId="ADAL" clId="{11700495-DEAE-4AAA-9D0B-91827AD596A8}" dt="2023-05-16T15:13:27.875" v="18890" actId="47"/>
        <pc:sldMkLst>
          <pc:docMk/>
          <pc:sldMk cId="2151739962" sldId="1314"/>
        </pc:sldMkLst>
        <pc:spChg chg="mod">
          <ac:chgData name="Nguyen Binh" userId="acf7f2a7-1119-454a-99ee-b7b1d8425230" providerId="ADAL" clId="{11700495-DEAE-4AAA-9D0B-91827AD596A8}" dt="2023-05-15T17:32:38.579" v="9636" actId="20577"/>
          <ac:spMkLst>
            <pc:docMk/>
            <pc:sldMk cId="2151739962" sldId="1314"/>
            <ac:spMk id="4" creationId="{15AFC79F-B728-8771-FCEE-8957AA07AE35}"/>
          </ac:spMkLst>
        </pc:spChg>
        <pc:picChg chg="del">
          <ac:chgData name="Nguyen Binh" userId="acf7f2a7-1119-454a-99ee-b7b1d8425230" providerId="ADAL" clId="{11700495-DEAE-4AAA-9D0B-91827AD596A8}" dt="2023-05-15T17:11:07.046" v="8814" actId="478"/>
          <ac:picMkLst>
            <pc:docMk/>
            <pc:sldMk cId="2151739962" sldId="1314"/>
            <ac:picMk id="3" creationId="{12BFC49B-13A3-7D77-E112-A6033BEDD3CA}"/>
          </ac:picMkLst>
        </pc:picChg>
      </pc:sldChg>
      <pc:sldChg chg="delSp modSp add del mod">
        <pc:chgData name="Nguyen Binh" userId="acf7f2a7-1119-454a-99ee-b7b1d8425230" providerId="ADAL" clId="{11700495-DEAE-4AAA-9D0B-91827AD596A8}" dt="2023-05-16T15:13:27.875" v="18890" actId="47"/>
        <pc:sldMkLst>
          <pc:docMk/>
          <pc:sldMk cId="1457261640" sldId="1315"/>
        </pc:sldMkLst>
        <pc:spChg chg="mod">
          <ac:chgData name="Nguyen Binh" userId="acf7f2a7-1119-454a-99ee-b7b1d8425230" providerId="ADAL" clId="{11700495-DEAE-4AAA-9D0B-91827AD596A8}" dt="2023-05-15T17:32:35.722" v="9634" actId="20577"/>
          <ac:spMkLst>
            <pc:docMk/>
            <pc:sldMk cId="1457261640" sldId="1315"/>
            <ac:spMk id="4" creationId="{15AFC79F-B728-8771-FCEE-8957AA07AE35}"/>
          </ac:spMkLst>
        </pc:spChg>
        <pc:picChg chg="del">
          <ac:chgData name="Nguyen Binh" userId="acf7f2a7-1119-454a-99ee-b7b1d8425230" providerId="ADAL" clId="{11700495-DEAE-4AAA-9D0B-91827AD596A8}" dt="2023-05-15T17:11:05.163" v="8813" actId="478"/>
          <ac:picMkLst>
            <pc:docMk/>
            <pc:sldMk cId="1457261640" sldId="1315"/>
            <ac:picMk id="3" creationId="{12BFC49B-13A3-7D77-E112-A6033BEDD3CA}"/>
          </ac:picMkLst>
        </pc:picChg>
      </pc:sldChg>
      <pc:sldChg chg="addSp delSp modSp new del mod ord">
        <pc:chgData name="Nguyen Binh" userId="acf7f2a7-1119-454a-99ee-b7b1d8425230" providerId="ADAL" clId="{11700495-DEAE-4AAA-9D0B-91827AD596A8}" dt="2023-05-16T08:28:07.501" v="17961" actId="47"/>
        <pc:sldMkLst>
          <pc:docMk/>
          <pc:sldMk cId="3492986587" sldId="1316"/>
        </pc:sldMkLst>
        <pc:spChg chg="add del mod">
          <ac:chgData name="Nguyen Binh" userId="acf7f2a7-1119-454a-99ee-b7b1d8425230" providerId="ADAL" clId="{11700495-DEAE-4AAA-9D0B-91827AD596A8}" dt="2023-05-16T07:41:49.902" v="15846" actId="478"/>
          <ac:spMkLst>
            <pc:docMk/>
            <pc:sldMk cId="3492986587" sldId="1316"/>
            <ac:spMk id="2" creationId="{3EC2C004-D154-72B7-CD7B-A84DD913FB47}"/>
          </ac:spMkLst>
        </pc:spChg>
        <pc:spChg chg="del">
          <ac:chgData name="Nguyen Binh" userId="acf7f2a7-1119-454a-99ee-b7b1d8425230" providerId="ADAL" clId="{11700495-DEAE-4AAA-9D0B-91827AD596A8}" dt="2023-05-15T17:25:27.041" v="9377" actId="478"/>
          <ac:spMkLst>
            <pc:docMk/>
            <pc:sldMk cId="3492986587" sldId="1316"/>
            <ac:spMk id="2" creationId="{7E09189B-1496-496F-E867-2EEC0927F9D9}"/>
          </ac:spMkLst>
        </pc:spChg>
        <pc:spChg chg="del">
          <ac:chgData name="Nguyen Binh" userId="acf7f2a7-1119-454a-99ee-b7b1d8425230" providerId="ADAL" clId="{11700495-DEAE-4AAA-9D0B-91827AD596A8}" dt="2023-05-15T17:24:08.283" v="9316" actId="478"/>
          <ac:spMkLst>
            <pc:docMk/>
            <pc:sldMk cId="3492986587" sldId="1316"/>
            <ac:spMk id="3" creationId="{A23324A3-5D67-2BA3-DC32-E113AF0D8D88}"/>
          </ac:spMkLst>
        </pc:spChg>
        <pc:spChg chg="add mod">
          <ac:chgData name="Nguyen Binh" userId="acf7f2a7-1119-454a-99ee-b7b1d8425230" providerId="ADAL" clId="{11700495-DEAE-4AAA-9D0B-91827AD596A8}" dt="2023-05-15T17:25:07.599" v="9373" actId="20577"/>
          <ac:spMkLst>
            <pc:docMk/>
            <pc:sldMk cId="3492986587" sldId="1316"/>
            <ac:spMk id="4" creationId="{9F270EBA-6AE6-F9DC-1249-E72B3CFF5795}"/>
          </ac:spMkLst>
        </pc:spChg>
        <pc:spChg chg="add del mod">
          <ac:chgData name="Nguyen Binh" userId="acf7f2a7-1119-454a-99ee-b7b1d8425230" providerId="ADAL" clId="{11700495-DEAE-4AAA-9D0B-91827AD596A8}" dt="2023-05-16T08:18:44.282" v="17942" actId="478"/>
          <ac:spMkLst>
            <pc:docMk/>
            <pc:sldMk cId="3492986587" sldId="1316"/>
            <ac:spMk id="6" creationId="{77D3F1E8-8007-8BAD-0C8F-BEBACC208817}"/>
          </ac:spMkLst>
        </pc:spChg>
        <pc:picChg chg="add mod">
          <ac:chgData name="Nguyen Binh" userId="acf7f2a7-1119-454a-99ee-b7b1d8425230" providerId="ADAL" clId="{11700495-DEAE-4AAA-9D0B-91827AD596A8}" dt="2023-05-15T18:14:17.034" v="9786" actId="1076"/>
          <ac:picMkLst>
            <pc:docMk/>
            <pc:sldMk cId="3492986587" sldId="1316"/>
            <ac:picMk id="5" creationId="{29EA2D82-0376-56A7-0F08-9B347893C2BB}"/>
          </ac:picMkLst>
        </pc:picChg>
      </pc:sldChg>
      <pc:sldChg chg="addSp delSp modSp add mod modAnim">
        <pc:chgData name="Nguyen Binh" userId="acf7f2a7-1119-454a-99ee-b7b1d8425230" providerId="ADAL" clId="{11700495-DEAE-4AAA-9D0B-91827AD596A8}" dt="2023-05-17T05:24:24.354" v="18907" actId="1076"/>
        <pc:sldMkLst>
          <pc:docMk/>
          <pc:sldMk cId="1332865129" sldId="1317"/>
        </pc:sldMkLst>
        <pc:spChg chg="add del mod">
          <ac:chgData name="Nguyen Binh" userId="acf7f2a7-1119-454a-99ee-b7b1d8425230" providerId="ADAL" clId="{11700495-DEAE-4AAA-9D0B-91827AD596A8}" dt="2023-05-16T05:02:02.778" v="13334" actId="767"/>
          <ac:spMkLst>
            <pc:docMk/>
            <pc:sldMk cId="1332865129" sldId="1317"/>
            <ac:spMk id="2" creationId="{1E33ED71-A15F-140B-AB98-B285D0AE142F}"/>
          </ac:spMkLst>
        </pc:spChg>
        <pc:spChg chg="add mod">
          <ac:chgData name="Nguyen Binh" userId="acf7f2a7-1119-454a-99ee-b7b1d8425230" providerId="ADAL" clId="{11700495-DEAE-4AAA-9D0B-91827AD596A8}" dt="2023-05-16T09:16:59.194" v="18652" actId="20577"/>
          <ac:spMkLst>
            <pc:docMk/>
            <pc:sldMk cId="1332865129" sldId="1317"/>
            <ac:spMk id="3" creationId="{4713A0FD-2ECB-0F80-9018-873975713466}"/>
          </ac:spMkLst>
        </pc:spChg>
        <pc:spChg chg="del">
          <ac:chgData name="Nguyen Binh" userId="acf7f2a7-1119-454a-99ee-b7b1d8425230" providerId="ADAL" clId="{11700495-DEAE-4AAA-9D0B-91827AD596A8}" dt="2023-05-15T17:25:54.243" v="9385" actId="478"/>
          <ac:spMkLst>
            <pc:docMk/>
            <pc:sldMk cId="1332865129" sldId="1317"/>
            <ac:spMk id="3" creationId="{63B2735F-8B6F-6E28-B37B-85A01E45E33B}"/>
          </ac:spMkLst>
        </pc:spChg>
        <pc:spChg chg="mod">
          <ac:chgData name="Nguyen Binh" userId="acf7f2a7-1119-454a-99ee-b7b1d8425230" providerId="ADAL" clId="{11700495-DEAE-4AAA-9D0B-91827AD596A8}" dt="2023-05-15T17:34:10.290" v="9671"/>
          <ac:spMkLst>
            <pc:docMk/>
            <pc:sldMk cId="1332865129" sldId="1317"/>
            <ac:spMk id="4" creationId="{15AFC79F-B728-8771-FCEE-8957AA07AE35}"/>
          </ac:spMkLst>
        </pc:spChg>
        <pc:spChg chg="add mod">
          <ac:chgData name="Nguyen Binh" userId="acf7f2a7-1119-454a-99ee-b7b1d8425230" providerId="ADAL" clId="{11700495-DEAE-4AAA-9D0B-91827AD596A8}" dt="2023-05-17T05:24:24.354" v="18907" actId="1076"/>
          <ac:spMkLst>
            <pc:docMk/>
            <pc:sldMk cId="1332865129" sldId="1317"/>
            <ac:spMk id="6" creationId="{56128E96-3E81-2C19-CBE6-69797E8B6D1B}"/>
          </ac:spMkLst>
        </pc:spChg>
        <pc:spChg chg="add mod">
          <ac:chgData name="Nguyen Binh" userId="acf7f2a7-1119-454a-99ee-b7b1d8425230" providerId="ADAL" clId="{11700495-DEAE-4AAA-9D0B-91827AD596A8}" dt="2023-05-16T09:17:13.208" v="18662" actId="20577"/>
          <ac:spMkLst>
            <pc:docMk/>
            <pc:sldMk cId="1332865129" sldId="1317"/>
            <ac:spMk id="7" creationId="{FDF7EA80-4CA8-F0A4-5550-B54A20EF3ED0}"/>
          </ac:spMkLst>
        </pc:spChg>
        <pc:picChg chg="mod">
          <ac:chgData name="Nguyen Binh" userId="acf7f2a7-1119-454a-99ee-b7b1d8425230" providerId="ADAL" clId="{11700495-DEAE-4AAA-9D0B-91827AD596A8}" dt="2023-05-15T19:02:44.123" v="11534" actId="1076"/>
          <ac:picMkLst>
            <pc:docMk/>
            <pc:sldMk cId="1332865129" sldId="1317"/>
            <ac:picMk id="9" creationId="{A080D080-9AB8-C4FF-78FA-C97DEFF1E148}"/>
          </ac:picMkLst>
        </pc:picChg>
        <pc:picChg chg="mod">
          <ac:chgData name="Nguyen Binh" userId="acf7f2a7-1119-454a-99ee-b7b1d8425230" providerId="ADAL" clId="{11700495-DEAE-4AAA-9D0B-91827AD596A8}" dt="2023-05-15T19:02:42.314" v="11533" actId="1076"/>
          <ac:picMkLst>
            <pc:docMk/>
            <pc:sldMk cId="1332865129" sldId="1317"/>
            <ac:picMk id="10" creationId="{CE28D81A-FF43-488A-E05C-238FF57F3889}"/>
          </ac:picMkLst>
        </pc:picChg>
        <pc:picChg chg="del">
          <ac:chgData name="Nguyen Binh" userId="acf7f2a7-1119-454a-99ee-b7b1d8425230" providerId="ADAL" clId="{11700495-DEAE-4AAA-9D0B-91827AD596A8}" dt="2023-05-15T17:25:54.243" v="9385" actId="478"/>
          <ac:picMkLst>
            <pc:docMk/>
            <pc:sldMk cId="1332865129" sldId="1317"/>
            <ac:picMk id="2050" creationId="{F72EE5DB-66FA-3AA5-7841-C6873547D6B2}"/>
          </ac:picMkLst>
        </pc:picChg>
      </pc:sldChg>
      <pc:sldChg chg="addSp modSp add del mod">
        <pc:chgData name="Nguyen Binh" userId="acf7f2a7-1119-454a-99ee-b7b1d8425230" providerId="ADAL" clId="{11700495-DEAE-4AAA-9D0B-91827AD596A8}" dt="2023-05-17T08:07:17.663" v="19212" actId="47"/>
        <pc:sldMkLst>
          <pc:docMk/>
          <pc:sldMk cId="1414939242" sldId="1318"/>
        </pc:sldMkLst>
        <pc:spChg chg="mod">
          <ac:chgData name="Nguyen Binh" userId="acf7f2a7-1119-454a-99ee-b7b1d8425230" providerId="ADAL" clId="{11700495-DEAE-4AAA-9D0B-91827AD596A8}" dt="2023-05-17T06:27:32.795" v="19022" actId="20577"/>
          <ac:spMkLst>
            <pc:docMk/>
            <pc:sldMk cId="1414939242" sldId="1318"/>
            <ac:spMk id="4" creationId="{15AFC79F-B728-8771-FCEE-8957AA07AE35}"/>
          </ac:spMkLst>
        </pc:spChg>
        <pc:picChg chg="add mod">
          <ac:chgData name="Nguyen Binh" userId="acf7f2a7-1119-454a-99ee-b7b1d8425230" providerId="ADAL" clId="{11700495-DEAE-4AAA-9D0B-91827AD596A8}" dt="2023-05-17T07:30:19.691" v="19142" actId="1076"/>
          <ac:picMkLst>
            <pc:docMk/>
            <pc:sldMk cId="1414939242" sldId="1318"/>
            <ac:picMk id="2" creationId="{DF1A1B29-D8A9-1A32-AD0E-FC81F835E56F}"/>
          </ac:picMkLst>
        </pc:picChg>
        <pc:picChg chg="add mod">
          <ac:chgData name="Nguyen Binh" userId="acf7f2a7-1119-454a-99ee-b7b1d8425230" providerId="ADAL" clId="{11700495-DEAE-4AAA-9D0B-91827AD596A8}" dt="2023-05-17T07:30:24.300" v="19143" actId="1076"/>
          <ac:picMkLst>
            <pc:docMk/>
            <pc:sldMk cId="1414939242" sldId="1318"/>
            <ac:picMk id="3" creationId="{D1760496-6DD8-AACE-0107-AF67C159D20D}"/>
          </ac:picMkLst>
        </pc:picChg>
        <pc:picChg chg="add">
          <ac:chgData name="Nguyen Binh" userId="acf7f2a7-1119-454a-99ee-b7b1d8425230" providerId="ADAL" clId="{11700495-DEAE-4AAA-9D0B-91827AD596A8}" dt="2023-05-17T07:41:23.106" v="19146"/>
          <ac:picMkLst>
            <pc:docMk/>
            <pc:sldMk cId="1414939242" sldId="1318"/>
            <ac:picMk id="5" creationId="{9A923290-9503-74AE-A390-259020993FF7}"/>
          </ac:picMkLst>
        </pc:picChg>
      </pc:sldChg>
      <pc:sldChg chg="addSp delSp modSp add mod modAnim">
        <pc:chgData name="Nguyen Binh" userId="acf7f2a7-1119-454a-99ee-b7b1d8425230" providerId="ADAL" clId="{11700495-DEAE-4AAA-9D0B-91827AD596A8}" dt="2023-05-17T09:33:49.794" v="20344" actId="1076"/>
        <pc:sldMkLst>
          <pc:docMk/>
          <pc:sldMk cId="3112244465" sldId="1319"/>
        </pc:sldMkLst>
        <pc:spChg chg="mod">
          <ac:chgData name="Nguyen Binh" userId="acf7f2a7-1119-454a-99ee-b7b1d8425230" providerId="ADAL" clId="{11700495-DEAE-4AAA-9D0B-91827AD596A8}" dt="2023-05-17T09:17:18.196" v="19479" actId="20577"/>
          <ac:spMkLst>
            <pc:docMk/>
            <pc:sldMk cId="3112244465" sldId="1319"/>
            <ac:spMk id="4" creationId="{15AFC79F-B728-8771-FCEE-8957AA07AE35}"/>
          </ac:spMkLst>
        </pc:spChg>
        <pc:spChg chg="add mod">
          <ac:chgData name="Nguyen Binh" userId="acf7f2a7-1119-454a-99ee-b7b1d8425230" providerId="ADAL" clId="{11700495-DEAE-4AAA-9D0B-91827AD596A8}" dt="2023-05-17T09:27:03.666" v="19953" actId="2710"/>
          <ac:spMkLst>
            <pc:docMk/>
            <pc:sldMk cId="3112244465" sldId="1319"/>
            <ac:spMk id="6" creationId="{75EBC6BC-A998-0B96-0634-41463452136C}"/>
          </ac:spMkLst>
        </pc:spChg>
        <pc:spChg chg="add mod">
          <ac:chgData name="Nguyen Binh" userId="acf7f2a7-1119-454a-99ee-b7b1d8425230" providerId="ADAL" clId="{11700495-DEAE-4AAA-9D0B-91827AD596A8}" dt="2023-05-17T09:33:49.794" v="20344" actId="1076"/>
          <ac:spMkLst>
            <pc:docMk/>
            <pc:sldMk cId="3112244465" sldId="1319"/>
            <ac:spMk id="8" creationId="{DE0BBDFD-9B2E-3FC5-2A3D-3347B9590161}"/>
          </ac:spMkLst>
        </pc:spChg>
        <pc:graphicFrameChg chg="add mod modGraphic">
          <ac:chgData name="Nguyen Binh" userId="acf7f2a7-1119-454a-99ee-b7b1d8425230" providerId="ADAL" clId="{11700495-DEAE-4AAA-9D0B-91827AD596A8}" dt="2023-05-17T09:32:55.045" v="20326" actId="20577"/>
          <ac:graphicFrameMkLst>
            <pc:docMk/>
            <pc:sldMk cId="3112244465" sldId="1319"/>
            <ac:graphicFrameMk id="5" creationId="{E72B3A33-BA74-1F3D-1011-ED0059579582}"/>
          </ac:graphicFrameMkLst>
        </pc:graphicFrameChg>
        <pc:picChg chg="add mod">
          <ac:chgData name="Nguyen Binh" userId="acf7f2a7-1119-454a-99ee-b7b1d8425230" providerId="ADAL" clId="{11700495-DEAE-4AAA-9D0B-91827AD596A8}" dt="2023-05-17T09:32:46.564" v="20321" actId="1076"/>
          <ac:picMkLst>
            <pc:docMk/>
            <pc:sldMk cId="3112244465" sldId="1319"/>
            <ac:picMk id="2" creationId="{9F5C3610-0DA1-DCE8-441D-8AA7857571F4}"/>
          </ac:picMkLst>
        </pc:picChg>
        <pc:picChg chg="del">
          <ac:chgData name="Nguyen Binh" userId="acf7f2a7-1119-454a-99ee-b7b1d8425230" providerId="ADAL" clId="{11700495-DEAE-4AAA-9D0B-91827AD596A8}" dt="2023-05-17T09:17:33.291" v="19482" actId="21"/>
          <ac:picMkLst>
            <pc:docMk/>
            <pc:sldMk cId="3112244465" sldId="1319"/>
            <ac:picMk id="3" creationId="{649C7D80-1FB4-C1BA-BD6B-96C7F47F4099}"/>
          </ac:picMkLst>
        </pc:picChg>
      </pc:sldChg>
      <pc:sldChg chg="addSp delSp modSp add del mod ord">
        <pc:chgData name="Nguyen Binh" userId="acf7f2a7-1119-454a-99ee-b7b1d8425230" providerId="ADAL" clId="{11700495-DEAE-4AAA-9D0B-91827AD596A8}" dt="2023-05-17T09:16:57.418" v="19425" actId="2696"/>
        <pc:sldMkLst>
          <pc:docMk/>
          <pc:sldMk cId="3328974947" sldId="1319"/>
        </pc:sldMkLst>
        <pc:spChg chg="mod">
          <ac:chgData name="Nguyen Binh" userId="acf7f2a7-1119-454a-99ee-b7b1d8425230" providerId="ADAL" clId="{11700495-DEAE-4AAA-9D0B-91827AD596A8}" dt="2023-05-17T09:16:50.624" v="19424" actId="20577"/>
          <ac:spMkLst>
            <pc:docMk/>
            <pc:sldMk cId="3328974947" sldId="1319"/>
            <ac:spMk id="4" creationId="{15AFC79F-B728-8771-FCEE-8957AA07AE35}"/>
          </ac:spMkLst>
        </pc:spChg>
        <pc:picChg chg="add del mod">
          <ac:chgData name="Nguyen Binh" userId="acf7f2a7-1119-454a-99ee-b7b1d8425230" providerId="ADAL" clId="{11700495-DEAE-4AAA-9D0B-91827AD596A8}" dt="2023-05-17T05:42:10.218" v="18920" actId="478"/>
          <ac:picMkLst>
            <pc:docMk/>
            <pc:sldMk cId="3328974947" sldId="1319"/>
            <ac:picMk id="2" creationId="{E2A5E96D-9CD7-39E3-1067-D2C4716D2299}"/>
          </ac:picMkLst>
        </pc:picChg>
        <pc:picChg chg="add mod">
          <ac:chgData name="Nguyen Binh" userId="acf7f2a7-1119-454a-99ee-b7b1d8425230" providerId="ADAL" clId="{11700495-DEAE-4AAA-9D0B-91827AD596A8}" dt="2023-05-17T09:11:52.163" v="19377" actId="14100"/>
          <ac:picMkLst>
            <pc:docMk/>
            <pc:sldMk cId="3328974947" sldId="1319"/>
            <ac:picMk id="3" creationId="{649C7D80-1FB4-C1BA-BD6B-96C7F47F4099}"/>
          </ac:picMkLst>
        </pc:picChg>
        <pc:picChg chg="add del mod">
          <ac:chgData name="Nguyen Binh" userId="acf7f2a7-1119-454a-99ee-b7b1d8425230" providerId="ADAL" clId="{11700495-DEAE-4AAA-9D0B-91827AD596A8}" dt="2023-05-17T05:40:42.314" v="18908" actId="478"/>
          <ac:picMkLst>
            <pc:docMk/>
            <pc:sldMk cId="3328974947" sldId="1319"/>
            <ac:picMk id="1026" creationId="{68599020-DF71-CFD7-F492-D01211C67251}"/>
          </ac:picMkLst>
        </pc:picChg>
        <pc:picChg chg="add del mod">
          <ac:chgData name="Nguyen Binh" userId="acf7f2a7-1119-454a-99ee-b7b1d8425230" providerId="ADAL" clId="{11700495-DEAE-4AAA-9D0B-91827AD596A8}" dt="2023-05-17T05:42:33.294" v="18928" actId="478"/>
          <ac:picMkLst>
            <pc:docMk/>
            <pc:sldMk cId="3328974947" sldId="1319"/>
            <ac:picMk id="1028" creationId="{34758827-1DC2-0343-CF95-ACFBD51DAE15}"/>
          </ac:picMkLst>
        </pc:picChg>
        <pc:picChg chg="add del mod">
          <ac:chgData name="Nguyen Binh" userId="acf7f2a7-1119-454a-99ee-b7b1d8425230" providerId="ADAL" clId="{11700495-DEAE-4AAA-9D0B-91827AD596A8}" dt="2023-05-17T05:42:35.158" v="18929" actId="478"/>
          <ac:picMkLst>
            <pc:docMk/>
            <pc:sldMk cId="3328974947" sldId="1319"/>
            <ac:picMk id="1030" creationId="{921F987B-0B00-0F90-5D16-35E754D337EC}"/>
          </ac:picMkLst>
        </pc:picChg>
        <pc:picChg chg="add del mod">
          <ac:chgData name="Nguyen Binh" userId="acf7f2a7-1119-454a-99ee-b7b1d8425230" providerId="ADAL" clId="{11700495-DEAE-4AAA-9D0B-91827AD596A8}" dt="2023-05-17T05:43:36.610" v="18941" actId="478"/>
          <ac:picMkLst>
            <pc:docMk/>
            <pc:sldMk cId="3328974947" sldId="1319"/>
            <ac:picMk id="1032" creationId="{27312B11-FF74-ED70-1D82-DE2A693339DD}"/>
          </ac:picMkLst>
        </pc:picChg>
        <pc:picChg chg="add del mod">
          <ac:chgData name="Nguyen Binh" userId="acf7f2a7-1119-454a-99ee-b7b1d8425230" providerId="ADAL" clId="{11700495-DEAE-4AAA-9D0B-91827AD596A8}" dt="2023-05-17T05:43:36.610" v="18941" actId="478"/>
          <ac:picMkLst>
            <pc:docMk/>
            <pc:sldMk cId="3328974947" sldId="1319"/>
            <ac:picMk id="1034" creationId="{F6E32329-055F-4953-0B9A-6D4AA65B8C8F}"/>
          </ac:picMkLst>
        </pc:picChg>
        <pc:picChg chg="add del mod">
          <ac:chgData name="Nguyen Binh" userId="acf7f2a7-1119-454a-99ee-b7b1d8425230" providerId="ADAL" clId="{11700495-DEAE-4AAA-9D0B-91827AD596A8}" dt="2023-05-17T05:43:39.357" v="18942" actId="478"/>
          <ac:picMkLst>
            <pc:docMk/>
            <pc:sldMk cId="3328974947" sldId="1319"/>
            <ac:picMk id="1036" creationId="{ADF86C5B-F64A-3DB8-915E-CCDAAADB3738}"/>
          </ac:picMkLst>
        </pc:picChg>
        <pc:picChg chg="add del mod">
          <ac:chgData name="Nguyen Binh" userId="acf7f2a7-1119-454a-99ee-b7b1d8425230" providerId="ADAL" clId="{11700495-DEAE-4AAA-9D0B-91827AD596A8}" dt="2023-05-17T05:43:39.357" v="18942" actId="478"/>
          <ac:picMkLst>
            <pc:docMk/>
            <pc:sldMk cId="3328974947" sldId="1319"/>
            <ac:picMk id="1038" creationId="{A91AA6A6-AF9B-9CFD-14C1-B060B5746E59}"/>
          </ac:picMkLst>
        </pc:picChg>
      </pc:sldChg>
      <pc:sldChg chg="addSp delSp modSp add mod ord">
        <pc:chgData name="Nguyen Binh" userId="acf7f2a7-1119-454a-99ee-b7b1d8425230" providerId="ADAL" clId="{11700495-DEAE-4AAA-9D0B-91827AD596A8}" dt="2023-05-17T09:23:10.012" v="19793" actId="1076"/>
        <pc:sldMkLst>
          <pc:docMk/>
          <pc:sldMk cId="2347416392" sldId="1320"/>
        </pc:sldMkLst>
        <pc:spChg chg="mod">
          <ac:chgData name="Nguyen Binh" userId="acf7f2a7-1119-454a-99ee-b7b1d8425230" providerId="ADAL" clId="{11700495-DEAE-4AAA-9D0B-91827AD596A8}" dt="2023-05-17T05:43:22.762" v="18939" actId="20577"/>
          <ac:spMkLst>
            <pc:docMk/>
            <pc:sldMk cId="2347416392" sldId="1320"/>
            <ac:spMk id="4" creationId="{15AFC79F-B728-8771-FCEE-8957AA07AE35}"/>
          </ac:spMkLst>
        </pc:spChg>
        <pc:picChg chg="add del mod">
          <ac:chgData name="Nguyen Binh" userId="acf7f2a7-1119-454a-99ee-b7b1d8425230" providerId="ADAL" clId="{11700495-DEAE-4AAA-9D0B-91827AD596A8}" dt="2023-05-17T05:52:55.507" v="18986" actId="478"/>
          <ac:picMkLst>
            <pc:docMk/>
            <pc:sldMk cId="2347416392" sldId="1320"/>
            <ac:picMk id="2" creationId="{2DAE4693-54BD-00DA-D208-FCF76D979CAB}"/>
          </ac:picMkLst>
        </pc:picChg>
        <pc:picChg chg="add mod">
          <ac:chgData name="Nguyen Binh" userId="acf7f2a7-1119-454a-99ee-b7b1d8425230" providerId="ADAL" clId="{11700495-DEAE-4AAA-9D0B-91827AD596A8}" dt="2023-05-17T09:23:10.012" v="19793" actId="1076"/>
          <ac:picMkLst>
            <pc:docMk/>
            <pc:sldMk cId="2347416392" sldId="1320"/>
            <ac:picMk id="3" creationId="{CB1EC842-0503-12FA-ED40-ED0B117CA013}"/>
          </ac:picMkLst>
        </pc:picChg>
        <pc:picChg chg="add mod">
          <ac:chgData name="Nguyen Binh" userId="acf7f2a7-1119-454a-99ee-b7b1d8425230" providerId="ADAL" clId="{11700495-DEAE-4AAA-9D0B-91827AD596A8}" dt="2023-05-17T09:23:10.012" v="19793" actId="1076"/>
          <ac:picMkLst>
            <pc:docMk/>
            <pc:sldMk cId="2347416392" sldId="1320"/>
            <ac:picMk id="5" creationId="{73E03369-260D-F954-15EF-DD7677B6343D}"/>
          </ac:picMkLst>
        </pc:picChg>
        <pc:picChg chg="add mod">
          <ac:chgData name="Nguyen Binh" userId="acf7f2a7-1119-454a-99ee-b7b1d8425230" providerId="ADAL" clId="{11700495-DEAE-4AAA-9D0B-91827AD596A8}" dt="2023-05-17T09:23:10.012" v="19793" actId="1076"/>
          <ac:picMkLst>
            <pc:docMk/>
            <pc:sldMk cId="2347416392" sldId="1320"/>
            <ac:picMk id="6" creationId="{A0EE5311-8629-3A3A-F351-82705A4521C0}"/>
          </ac:picMkLst>
        </pc:picChg>
        <pc:picChg chg="add mod">
          <ac:chgData name="Nguyen Binh" userId="acf7f2a7-1119-454a-99ee-b7b1d8425230" providerId="ADAL" clId="{11700495-DEAE-4AAA-9D0B-91827AD596A8}" dt="2023-05-17T09:23:10.012" v="19793" actId="1076"/>
          <ac:picMkLst>
            <pc:docMk/>
            <pc:sldMk cId="2347416392" sldId="1320"/>
            <ac:picMk id="7" creationId="{8634BA16-DE97-832C-417A-AF4BDCD0925D}"/>
          </ac:picMkLst>
        </pc:picChg>
      </pc:sldChg>
      <pc:sldChg chg="add del">
        <pc:chgData name="Nguyen Binh" userId="acf7f2a7-1119-454a-99ee-b7b1d8425230" providerId="ADAL" clId="{11700495-DEAE-4AAA-9D0B-91827AD596A8}" dt="2023-05-15T17:38:06.621" v="9742" actId="47"/>
        <pc:sldMkLst>
          <pc:docMk/>
          <pc:sldMk cId="2432980107" sldId="1321"/>
        </pc:sldMkLst>
      </pc:sldChg>
      <pc:sldChg chg="addSp delSp modSp add mod modAnim">
        <pc:chgData name="Nguyen Binh" userId="acf7f2a7-1119-454a-99ee-b7b1d8425230" providerId="ADAL" clId="{11700495-DEAE-4AAA-9D0B-91827AD596A8}" dt="2023-05-17T12:02:19.071" v="25014" actId="20577"/>
        <pc:sldMkLst>
          <pc:docMk/>
          <pc:sldMk cId="3791482163" sldId="1322"/>
        </pc:sldMkLst>
        <pc:spChg chg="add mod">
          <ac:chgData name="Nguyen Binh" userId="acf7f2a7-1119-454a-99ee-b7b1d8425230" providerId="ADAL" clId="{11700495-DEAE-4AAA-9D0B-91827AD596A8}" dt="2023-05-17T12:01:24.320" v="25003" actId="255"/>
          <ac:spMkLst>
            <pc:docMk/>
            <pc:sldMk cId="3791482163" sldId="1322"/>
            <ac:spMk id="2" creationId="{AB271A2D-D8BA-BD03-57F7-C5B978F2853E}"/>
          </ac:spMkLst>
        </pc:spChg>
        <pc:spChg chg="add mod">
          <ac:chgData name="Nguyen Binh" userId="acf7f2a7-1119-454a-99ee-b7b1d8425230" providerId="ADAL" clId="{11700495-DEAE-4AAA-9D0B-91827AD596A8}" dt="2023-05-17T12:01:24.320" v="25003" actId="255"/>
          <ac:spMkLst>
            <pc:docMk/>
            <pc:sldMk cId="3791482163" sldId="1322"/>
            <ac:spMk id="3" creationId="{5D4F2908-3E91-543A-B09E-6C698ED03591}"/>
          </ac:spMkLst>
        </pc:spChg>
        <pc:spChg chg="mod">
          <ac:chgData name="Nguyen Binh" userId="acf7f2a7-1119-454a-99ee-b7b1d8425230" providerId="ADAL" clId="{11700495-DEAE-4AAA-9D0B-91827AD596A8}" dt="2023-05-15T17:34:33.039" v="9684" actId="20577"/>
          <ac:spMkLst>
            <pc:docMk/>
            <pc:sldMk cId="3791482163" sldId="1322"/>
            <ac:spMk id="4" creationId="{15AFC79F-B728-8771-FCEE-8957AA07AE35}"/>
          </ac:spMkLst>
        </pc:spChg>
        <pc:spChg chg="add mod">
          <ac:chgData name="Nguyen Binh" userId="acf7f2a7-1119-454a-99ee-b7b1d8425230" providerId="ADAL" clId="{11700495-DEAE-4AAA-9D0B-91827AD596A8}" dt="2023-05-17T12:02:19.071" v="25014" actId="20577"/>
          <ac:spMkLst>
            <pc:docMk/>
            <pc:sldMk cId="3791482163" sldId="1322"/>
            <ac:spMk id="5" creationId="{7A762543-BEAD-8568-CAC4-59207362A4EB}"/>
          </ac:spMkLst>
        </pc:spChg>
        <pc:spChg chg="add del">
          <ac:chgData name="Nguyen Binh" userId="acf7f2a7-1119-454a-99ee-b7b1d8425230" providerId="ADAL" clId="{11700495-DEAE-4AAA-9D0B-91827AD596A8}" dt="2023-05-17T08:03:48.527" v="19179"/>
          <ac:spMkLst>
            <pc:docMk/>
            <pc:sldMk cId="3791482163" sldId="1322"/>
            <ac:spMk id="6" creationId="{924C9206-139B-2A9E-4731-DB6610F183C6}"/>
          </ac:spMkLst>
        </pc:spChg>
        <pc:spChg chg="add del">
          <ac:chgData name="Nguyen Binh" userId="acf7f2a7-1119-454a-99ee-b7b1d8425230" providerId="ADAL" clId="{11700495-DEAE-4AAA-9D0B-91827AD596A8}" dt="2023-05-17T08:03:48.527" v="19179"/>
          <ac:spMkLst>
            <pc:docMk/>
            <pc:sldMk cId="3791482163" sldId="1322"/>
            <ac:spMk id="7" creationId="{28326D91-107C-440A-A7F7-D8ECE9991BB1}"/>
          </ac:spMkLst>
        </pc:spChg>
        <pc:spChg chg="add del mod">
          <ac:chgData name="Nguyen Binh" userId="acf7f2a7-1119-454a-99ee-b7b1d8425230" providerId="ADAL" clId="{11700495-DEAE-4AAA-9D0B-91827AD596A8}" dt="2023-05-17T08:04:20.492" v="19183" actId="478"/>
          <ac:spMkLst>
            <pc:docMk/>
            <pc:sldMk cId="3791482163" sldId="1322"/>
            <ac:spMk id="8" creationId="{DC8CB6DB-5F60-1866-9511-294670A8DB0E}"/>
          </ac:spMkLst>
        </pc:spChg>
        <pc:spChg chg="add mod">
          <ac:chgData name="Nguyen Binh" userId="acf7f2a7-1119-454a-99ee-b7b1d8425230" providerId="ADAL" clId="{11700495-DEAE-4AAA-9D0B-91827AD596A8}" dt="2023-05-17T12:01:24.320" v="25003" actId="255"/>
          <ac:spMkLst>
            <pc:docMk/>
            <pc:sldMk cId="3791482163" sldId="1322"/>
            <ac:spMk id="9" creationId="{4C7DDED3-0FEB-1E6C-F16C-5F05E5F0D155}"/>
          </ac:spMkLst>
        </pc:spChg>
        <pc:spChg chg="add mod">
          <ac:chgData name="Nguyen Binh" userId="acf7f2a7-1119-454a-99ee-b7b1d8425230" providerId="ADAL" clId="{11700495-DEAE-4AAA-9D0B-91827AD596A8}" dt="2023-05-17T12:01:24.320" v="25003" actId="255"/>
          <ac:spMkLst>
            <pc:docMk/>
            <pc:sldMk cId="3791482163" sldId="1322"/>
            <ac:spMk id="10" creationId="{524529C6-977E-D01B-D008-5D4D8C0AF327}"/>
          </ac:spMkLst>
        </pc:spChg>
        <pc:picChg chg="add">
          <ac:chgData name="Nguyen Binh" userId="acf7f2a7-1119-454a-99ee-b7b1d8425230" providerId="ADAL" clId="{11700495-DEAE-4AAA-9D0B-91827AD596A8}" dt="2023-05-17T08:04:08.081" v="19180"/>
          <ac:picMkLst>
            <pc:docMk/>
            <pc:sldMk cId="3791482163" sldId="1322"/>
            <ac:picMk id="4100" creationId="{98FF2D28-73EE-0273-8508-533D5E62E41E}"/>
          </ac:picMkLst>
        </pc:picChg>
      </pc:sldChg>
      <pc:sldChg chg="addSp delSp modSp add mod ord modAnim">
        <pc:chgData name="Nguyen Binh" userId="acf7f2a7-1119-454a-99ee-b7b1d8425230" providerId="ADAL" clId="{11700495-DEAE-4AAA-9D0B-91827AD596A8}" dt="2023-05-15T18:21:05.341" v="9982"/>
        <pc:sldMkLst>
          <pc:docMk/>
          <pc:sldMk cId="1377721669" sldId="1323"/>
        </pc:sldMkLst>
        <pc:spChg chg="mod">
          <ac:chgData name="Nguyen Binh" userId="acf7f2a7-1119-454a-99ee-b7b1d8425230" providerId="ADAL" clId="{11700495-DEAE-4AAA-9D0B-91827AD596A8}" dt="2023-05-15T17:56:00.028" v="9759" actId="20577"/>
          <ac:spMkLst>
            <pc:docMk/>
            <pc:sldMk cId="1377721669" sldId="1323"/>
            <ac:spMk id="2" creationId="{7539FB6E-42A3-D0A4-45B2-3FF1697C3862}"/>
          </ac:spMkLst>
        </pc:spChg>
        <pc:spChg chg="add mod">
          <ac:chgData name="Nguyen Binh" userId="acf7f2a7-1119-454a-99ee-b7b1d8425230" providerId="ADAL" clId="{11700495-DEAE-4AAA-9D0B-91827AD596A8}" dt="2023-05-15T18:19:36.923" v="9951" actId="1076"/>
          <ac:spMkLst>
            <pc:docMk/>
            <pc:sldMk cId="1377721669" sldId="1323"/>
            <ac:spMk id="6" creationId="{21BD2C27-063F-5A39-7A3F-8645E3D960AA}"/>
          </ac:spMkLst>
        </pc:spChg>
        <pc:spChg chg="add mod">
          <ac:chgData name="Nguyen Binh" userId="acf7f2a7-1119-454a-99ee-b7b1d8425230" providerId="ADAL" clId="{11700495-DEAE-4AAA-9D0B-91827AD596A8}" dt="2023-05-15T18:20:51.066" v="9981" actId="14100"/>
          <ac:spMkLst>
            <pc:docMk/>
            <pc:sldMk cId="1377721669" sldId="1323"/>
            <ac:spMk id="8" creationId="{3E8EFF7C-2B3E-43A4-7FE8-87A14329E6EA}"/>
          </ac:spMkLst>
        </pc:spChg>
        <pc:spChg chg="add mod">
          <ac:chgData name="Nguyen Binh" userId="acf7f2a7-1119-454a-99ee-b7b1d8425230" providerId="ADAL" clId="{11700495-DEAE-4AAA-9D0B-91827AD596A8}" dt="2023-05-15T18:20:42.289" v="9978" actId="14100"/>
          <ac:spMkLst>
            <pc:docMk/>
            <pc:sldMk cId="1377721669" sldId="1323"/>
            <ac:spMk id="9" creationId="{1343F83F-D382-FFD4-F014-75BC63D2A3FA}"/>
          </ac:spMkLst>
        </pc:spChg>
        <pc:picChg chg="del">
          <ac:chgData name="Nguyen Binh" userId="acf7f2a7-1119-454a-99ee-b7b1d8425230" providerId="ADAL" clId="{11700495-DEAE-4AAA-9D0B-91827AD596A8}" dt="2023-05-15T17:57:34.774" v="9760" actId="478"/>
          <ac:picMkLst>
            <pc:docMk/>
            <pc:sldMk cId="1377721669" sldId="1323"/>
            <ac:picMk id="3" creationId="{B73E4E58-38CC-262A-D723-62BB4128C5AC}"/>
          </ac:picMkLst>
        </pc:picChg>
        <pc:picChg chg="add del mod">
          <ac:chgData name="Nguyen Binh" userId="acf7f2a7-1119-454a-99ee-b7b1d8425230" providerId="ADAL" clId="{11700495-DEAE-4AAA-9D0B-91827AD596A8}" dt="2023-05-15T18:12:22.695" v="9785" actId="478"/>
          <ac:picMkLst>
            <pc:docMk/>
            <pc:sldMk cId="1377721669" sldId="1323"/>
            <ac:picMk id="4" creationId="{EB3CBDFC-E367-1A30-EF01-6B73AA6D6D6C}"/>
          </ac:picMkLst>
        </pc:picChg>
        <pc:picChg chg="add mod">
          <ac:chgData name="Nguyen Binh" userId="acf7f2a7-1119-454a-99ee-b7b1d8425230" providerId="ADAL" clId="{11700495-DEAE-4AAA-9D0B-91827AD596A8}" dt="2023-05-15T18:18:21.697" v="9812" actId="1076"/>
          <ac:picMkLst>
            <pc:docMk/>
            <pc:sldMk cId="1377721669" sldId="1323"/>
            <ac:picMk id="5" creationId="{6E721AD4-F693-439C-427E-402F53833005}"/>
          </ac:picMkLst>
        </pc:picChg>
        <pc:picChg chg="del">
          <ac:chgData name="Nguyen Binh" userId="acf7f2a7-1119-454a-99ee-b7b1d8425230" providerId="ADAL" clId="{11700495-DEAE-4AAA-9D0B-91827AD596A8}" dt="2023-05-15T18:07:36.963" v="9763" actId="478"/>
          <ac:picMkLst>
            <pc:docMk/>
            <pc:sldMk cId="1377721669" sldId="1323"/>
            <ac:picMk id="7" creationId="{295CEAFE-AB3C-1D20-865D-07005941EE0A}"/>
          </ac:picMkLst>
        </pc:picChg>
      </pc:sldChg>
      <pc:sldChg chg="add del">
        <pc:chgData name="Nguyen Binh" userId="acf7f2a7-1119-454a-99ee-b7b1d8425230" providerId="ADAL" clId="{11700495-DEAE-4AAA-9D0B-91827AD596A8}" dt="2023-05-15T18:12:16.736" v="9782" actId="47"/>
        <pc:sldMkLst>
          <pc:docMk/>
          <pc:sldMk cId="1379560462" sldId="1324"/>
        </pc:sldMkLst>
      </pc:sldChg>
      <pc:sldChg chg="addSp modSp add mod modAnim">
        <pc:chgData name="Nguyen Binh" userId="acf7f2a7-1119-454a-99ee-b7b1d8425230" providerId="ADAL" clId="{11700495-DEAE-4AAA-9D0B-91827AD596A8}" dt="2023-05-15T18:39:17.789" v="10477" actId="20577"/>
        <pc:sldMkLst>
          <pc:docMk/>
          <pc:sldMk cId="2358887508" sldId="1324"/>
        </pc:sldMkLst>
        <pc:spChg chg="add mod">
          <ac:chgData name="Nguyen Binh" userId="acf7f2a7-1119-454a-99ee-b7b1d8425230" providerId="ADAL" clId="{11700495-DEAE-4AAA-9D0B-91827AD596A8}" dt="2023-05-15T18:39:17.789" v="10477" actId="20577"/>
          <ac:spMkLst>
            <pc:docMk/>
            <pc:sldMk cId="2358887508" sldId="1324"/>
            <ac:spMk id="3" creationId="{FC89EEB9-DC9E-4562-5F21-5A78E7C6AA35}"/>
          </ac:spMkLst>
        </pc:spChg>
        <pc:spChg chg="add mod">
          <ac:chgData name="Nguyen Binh" userId="acf7f2a7-1119-454a-99ee-b7b1d8425230" providerId="ADAL" clId="{11700495-DEAE-4AAA-9D0B-91827AD596A8}" dt="2023-05-15T18:36:59.440" v="10346" actId="1076"/>
          <ac:spMkLst>
            <pc:docMk/>
            <pc:sldMk cId="2358887508" sldId="1324"/>
            <ac:spMk id="4" creationId="{FA27BFDE-6FDB-80E0-5B20-33B116F3A28C}"/>
          </ac:spMkLst>
        </pc:spChg>
        <pc:spChg chg="add mod">
          <ac:chgData name="Nguyen Binh" userId="acf7f2a7-1119-454a-99ee-b7b1d8425230" providerId="ADAL" clId="{11700495-DEAE-4AAA-9D0B-91827AD596A8}" dt="2023-05-15T18:37:54.240" v="10350" actId="688"/>
          <ac:spMkLst>
            <pc:docMk/>
            <pc:sldMk cId="2358887508" sldId="1324"/>
            <ac:spMk id="6" creationId="{11F3B03E-75E9-1C79-CDD0-7306D102D423}"/>
          </ac:spMkLst>
        </pc:spChg>
        <pc:picChg chg="mod">
          <ac:chgData name="Nguyen Binh" userId="acf7f2a7-1119-454a-99ee-b7b1d8425230" providerId="ADAL" clId="{11700495-DEAE-4AAA-9D0B-91827AD596A8}" dt="2023-05-15T18:36:31.815" v="10343" actId="1076"/>
          <ac:picMkLst>
            <pc:docMk/>
            <pc:sldMk cId="2358887508" sldId="1324"/>
            <ac:picMk id="5" creationId="{6E721AD4-F693-439C-427E-402F53833005}"/>
          </ac:picMkLst>
        </pc:picChg>
      </pc:sldChg>
      <pc:sldChg chg="add del">
        <pc:chgData name="Nguyen Binh" userId="acf7f2a7-1119-454a-99ee-b7b1d8425230" providerId="ADAL" clId="{11700495-DEAE-4AAA-9D0B-91827AD596A8}" dt="2023-05-15T18:55:11.684" v="11173" actId="47"/>
        <pc:sldMkLst>
          <pc:docMk/>
          <pc:sldMk cId="2464208927" sldId="1325"/>
        </pc:sldMkLst>
      </pc:sldChg>
      <pc:sldChg chg="add del">
        <pc:chgData name="Nguyen Binh" userId="acf7f2a7-1119-454a-99ee-b7b1d8425230" providerId="ADAL" clId="{11700495-DEAE-4AAA-9D0B-91827AD596A8}" dt="2023-05-15T18:12:15.247" v="9781" actId="47"/>
        <pc:sldMkLst>
          <pc:docMk/>
          <pc:sldMk cId="3239288241" sldId="1325"/>
        </pc:sldMkLst>
      </pc:sldChg>
      <pc:sldChg chg="add del">
        <pc:chgData name="Nguyen Binh" userId="acf7f2a7-1119-454a-99ee-b7b1d8425230" providerId="ADAL" clId="{11700495-DEAE-4AAA-9D0B-91827AD596A8}" dt="2023-05-15T18:12:18.394" v="9783" actId="47"/>
        <pc:sldMkLst>
          <pc:docMk/>
          <pc:sldMk cId="340289148" sldId="1326"/>
        </pc:sldMkLst>
      </pc:sldChg>
      <pc:sldChg chg="add del ord">
        <pc:chgData name="Nguyen Binh" userId="acf7f2a7-1119-454a-99ee-b7b1d8425230" providerId="ADAL" clId="{11700495-DEAE-4AAA-9D0B-91827AD596A8}" dt="2023-05-15T18:21:21.534" v="9983" actId="47"/>
        <pc:sldMkLst>
          <pc:docMk/>
          <pc:sldMk cId="699451807" sldId="1326"/>
        </pc:sldMkLst>
      </pc:sldChg>
      <pc:sldChg chg="modSp add mod">
        <pc:chgData name="Nguyen Binh" userId="acf7f2a7-1119-454a-99ee-b7b1d8425230" providerId="ADAL" clId="{11700495-DEAE-4AAA-9D0B-91827AD596A8}" dt="2023-05-15T18:31:33.150" v="10179" actId="20577"/>
        <pc:sldMkLst>
          <pc:docMk/>
          <pc:sldMk cId="1888369580" sldId="1326"/>
        </pc:sldMkLst>
        <pc:spChg chg="mod">
          <ac:chgData name="Nguyen Binh" userId="acf7f2a7-1119-454a-99ee-b7b1d8425230" providerId="ADAL" clId="{11700495-DEAE-4AAA-9D0B-91827AD596A8}" dt="2023-05-15T18:31:33.150" v="10179" actId="20577"/>
          <ac:spMkLst>
            <pc:docMk/>
            <pc:sldMk cId="1888369580" sldId="1326"/>
            <ac:spMk id="6" creationId="{21BD2C27-063F-5A39-7A3F-8645E3D960AA}"/>
          </ac:spMkLst>
        </pc:spChg>
        <pc:spChg chg="mod">
          <ac:chgData name="Nguyen Binh" userId="acf7f2a7-1119-454a-99ee-b7b1d8425230" providerId="ADAL" clId="{11700495-DEAE-4AAA-9D0B-91827AD596A8}" dt="2023-05-15T18:22:35.824" v="9988" actId="1076"/>
          <ac:spMkLst>
            <pc:docMk/>
            <pc:sldMk cId="1888369580" sldId="1326"/>
            <ac:spMk id="8" creationId="{3E8EFF7C-2B3E-43A4-7FE8-87A14329E6EA}"/>
          </ac:spMkLst>
        </pc:spChg>
        <pc:spChg chg="mod">
          <ac:chgData name="Nguyen Binh" userId="acf7f2a7-1119-454a-99ee-b7b1d8425230" providerId="ADAL" clId="{11700495-DEAE-4AAA-9D0B-91827AD596A8}" dt="2023-05-15T18:31:11.674" v="10178" actId="1076"/>
          <ac:spMkLst>
            <pc:docMk/>
            <pc:sldMk cId="1888369580" sldId="1326"/>
            <ac:spMk id="9" creationId="{1343F83F-D382-FFD4-F014-75BC63D2A3FA}"/>
          </ac:spMkLst>
        </pc:spChg>
      </pc:sldChg>
      <pc:sldChg chg="delSp add del mod delAnim">
        <pc:chgData name="Nguyen Binh" userId="acf7f2a7-1119-454a-99ee-b7b1d8425230" providerId="ADAL" clId="{11700495-DEAE-4AAA-9D0B-91827AD596A8}" dt="2023-05-15T18:21:40.145" v="9986" actId="47"/>
        <pc:sldMkLst>
          <pc:docMk/>
          <pc:sldMk cId="3357217911" sldId="1326"/>
        </pc:sldMkLst>
        <pc:spChg chg="del">
          <ac:chgData name="Nguyen Binh" userId="acf7f2a7-1119-454a-99ee-b7b1d8425230" providerId="ADAL" clId="{11700495-DEAE-4AAA-9D0B-91827AD596A8}" dt="2023-05-15T18:21:28.256" v="9985" actId="478"/>
          <ac:spMkLst>
            <pc:docMk/>
            <pc:sldMk cId="3357217911" sldId="1326"/>
            <ac:spMk id="6" creationId="{21BD2C27-063F-5A39-7A3F-8645E3D960AA}"/>
          </ac:spMkLst>
        </pc:spChg>
        <pc:spChg chg="del">
          <ac:chgData name="Nguyen Binh" userId="acf7f2a7-1119-454a-99ee-b7b1d8425230" providerId="ADAL" clId="{11700495-DEAE-4AAA-9D0B-91827AD596A8}" dt="2023-05-15T18:21:28.256" v="9985" actId="478"/>
          <ac:spMkLst>
            <pc:docMk/>
            <pc:sldMk cId="3357217911" sldId="1326"/>
            <ac:spMk id="8" creationId="{3E8EFF7C-2B3E-43A4-7FE8-87A14329E6EA}"/>
          </ac:spMkLst>
        </pc:spChg>
        <pc:spChg chg="del">
          <ac:chgData name="Nguyen Binh" userId="acf7f2a7-1119-454a-99ee-b7b1d8425230" providerId="ADAL" clId="{11700495-DEAE-4AAA-9D0B-91827AD596A8}" dt="2023-05-15T18:21:28.256" v="9985" actId="478"/>
          <ac:spMkLst>
            <pc:docMk/>
            <pc:sldMk cId="3357217911" sldId="1326"/>
            <ac:spMk id="9" creationId="{1343F83F-D382-FFD4-F014-75BC63D2A3FA}"/>
          </ac:spMkLst>
        </pc:spChg>
      </pc:sldChg>
      <pc:sldChg chg="modSp add mod modAnim">
        <pc:chgData name="Nguyen Binh" userId="acf7f2a7-1119-454a-99ee-b7b1d8425230" providerId="ADAL" clId="{11700495-DEAE-4AAA-9D0B-91827AD596A8}" dt="2023-05-15T18:34:50.991" v="10342"/>
        <pc:sldMkLst>
          <pc:docMk/>
          <pc:sldMk cId="3091498116" sldId="1327"/>
        </pc:sldMkLst>
        <pc:spChg chg="mod">
          <ac:chgData name="Nguyen Binh" userId="acf7f2a7-1119-454a-99ee-b7b1d8425230" providerId="ADAL" clId="{11700495-DEAE-4AAA-9D0B-91827AD596A8}" dt="2023-05-15T18:33:45.839" v="10340" actId="1076"/>
          <ac:spMkLst>
            <pc:docMk/>
            <pc:sldMk cId="3091498116" sldId="1327"/>
            <ac:spMk id="6" creationId="{21BD2C27-063F-5A39-7A3F-8645E3D960AA}"/>
          </ac:spMkLst>
        </pc:spChg>
        <pc:spChg chg="mod">
          <ac:chgData name="Nguyen Binh" userId="acf7f2a7-1119-454a-99ee-b7b1d8425230" providerId="ADAL" clId="{11700495-DEAE-4AAA-9D0B-91827AD596A8}" dt="2023-05-15T18:32:28.535" v="10188" actId="14100"/>
          <ac:spMkLst>
            <pc:docMk/>
            <pc:sldMk cId="3091498116" sldId="1327"/>
            <ac:spMk id="8" creationId="{3E8EFF7C-2B3E-43A4-7FE8-87A14329E6EA}"/>
          </ac:spMkLst>
        </pc:spChg>
        <pc:spChg chg="mod">
          <ac:chgData name="Nguyen Binh" userId="acf7f2a7-1119-454a-99ee-b7b1d8425230" providerId="ADAL" clId="{11700495-DEAE-4AAA-9D0B-91827AD596A8}" dt="2023-05-15T18:33:47.784" v="10341" actId="1076"/>
          <ac:spMkLst>
            <pc:docMk/>
            <pc:sldMk cId="3091498116" sldId="1327"/>
            <ac:spMk id="9" creationId="{1343F83F-D382-FFD4-F014-75BC63D2A3FA}"/>
          </ac:spMkLst>
        </pc:spChg>
        <pc:picChg chg="mod">
          <ac:chgData name="Nguyen Binh" userId="acf7f2a7-1119-454a-99ee-b7b1d8425230" providerId="ADAL" clId="{11700495-DEAE-4AAA-9D0B-91827AD596A8}" dt="2023-05-15T18:32:50.677" v="10197" actId="1076"/>
          <ac:picMkLst>
            <pc:docMk/>
            <pc:sldMk cId="3091498116" sldId="1327"/>
            <ac:picMk id="5" creationId="{6E721AD4-F693-439C-427E-402F53833005}"/>
          </ac:picMkLst>
        </pc:picChg>
      </pc:sldChg>
      <pc:sldChg chg="add del">
        <pc:chgData name="Nguyen Binh" userId="acf7f2a7-1119-454a-99ee-b7b1d8425230" providerId="ADAL" clId="{11700495-DEAE-4AAA-9D0B-91827AD596A8}" dt="2023-05-15T18:12:20.526" v="9784" actId="47"/>
        <pc:sldMkLst>
          <pc:docMk/>
          <pc:sldMk cId="4183817261" sldId="1327"/>
        </pc:sldMkLst>
      </pc:sldChg>
      <pc:sldChg chg="modSp add mod">
        <pc:chgData name="Nguyen Binh" userId="acf7f2a7-1119-454a-99ee-b7b1d8425230" providerId="ADAL" clId="{11700495-DEAE-4AAA-9D0B-91827AD596A8}" dt="2023-05-15T18:43:30.561" v="10772" actId="14100"/>
        <pc:sldMkLst>
          <pc:docMk/>
          <pc:sldMk cId="1351638520" sldId="1328"/>
        </pc:sldMkLst>
        <pc:spChg chg="mod">
          <ac:chgData name="Nguyen Binh" userId="acf7f2a7-1119-454a-99ee-b7b1d8425230" providerId="ADAL" clId="{11700495-DEAE-4AAA-9D0B-91827AD596A8}" dt="2023-05-15T18:43:30.561" v="10772" actId="14100"/>
          <ac:spMkLst>
            <pc:docMk/>
            <pc:sldMk cId="1351638520" sldId="1328"/>
            <ac:spMk id="3" creationId="{FC89EEB9-DC9E-4562-5F21-5A78E7C6AA35}"/>
          </ac:spMkLst>
        </pc:spChg>
        <pc:spChg chg="mod">
          <ac:chgData name="Nguyen Binh" userId="acf7f2a7-1119-454a-99ee-b7b1d8425230" providerId="ADAL" clId="{11700495-DEAE-4AAA-9D0B-91827AD596A8}" dt="2023-05-15T18:40:19.783" v="10486" actId="1076"/>
          <ac:spMkLst>
            <pc:docMk/>
            <pc:sldMk cId="1351638520" sldId="1328"/>
            <ac:spMk id="4" creationId="{FA27BFDE-6FDB-80E0-5B20-33B116F3A28C}"/>
          </ac:spMkLst>
        </pc:spChg>
        <pc:spChg chg="mod">
          <ac:chgData name="Nguyen Binh" userId="acf7f2a7-1119-454a-99ee-b7b1d8425230" providerId="ADAL" clId="{11700495-DEAE-4AAA-9D0B-91827AD596A8}" dt="2023-05-15T18:41:33.711" v="10488" actId="1076"/>
          <ac:spMkLst>
            <pc:docMk/>
            <pc:sldMk cId="1351638520" sldId="1328"/>
            <ac:spMk id="6" creationId="{11F3B03E-75E9-1C79-CDD0-7306D102D423}"/>
          </ac:spMkLst>
        </pc:spChg>
        <pc:picChg chg="mod">
          <ac:chgData name="Nguyen Binh" userId="acf7f2a7-1119-454a-99ee-b7b1d8425230" providerId="ADAL" clId="{11700495-DEAE-4AAA-9D0B-91827AD596A8}" dt="2023-05-15T18:40:16.394" v="10485" actId="1076"/>
          <ac:picMkLst>
            <pc:docMk/>
            <pc:sldMk cId="1351638520" sldId="1328"/>
            <ac:picMk id="5" creationId="{6E721AD4-F693-439C-427E-402F53833005}"/>
          </ac:picMkLst>
        </pc:picChg>
      </pc:sldChg>
      <pc:sldChg chg="modSp add mod">
        <pc:chgData name="Nguyen Binh" userId="acf7f2a7-1119-454a-99ee-b7b1d8425230" providerId="ADAL" clId="{11700495-DEAE-4AAA-9D0B-91827AD596A8}" dt="2023-05-15T18:51:02.038" v="10886" actId="1076"/>
        <pc:sldMkLst>
          <pc:docMk/>
          <pc:sldMk cId="616655056" sldId="1329"/>
        </pc:sldMkLst>
        <pc:spChg chg="mod">
          <ac:chgData name="Nguyen Binh" userId="acf7f2a7-1119-454a-99ee-b7b1d8425230" providerId="ADAL" clId="{11700495-DEAE-4AAA-9D0B-91827AD596A8}" dt="2023-05-15T18:51:02.038" v="10886" actId="1076"/>
          <ac:spMkLst>
            <pc:docMk/>
            <pc:sldMk cId="616655056" sldId="1329"/>
            <ac:spMk id="6" creationId="{21BD2C27-063F-5A39-7A3F-8645E3D960AA}"/>
          </ac:spMkLst>
        </pc:spChg>
        <pc:spChg chg="mod">
          <ac:chgData name="Nguyen Binh" userId="acf7f2a7-1119-454a-99ee-b7b1d8425230" providerId="ADAL" clId="{11700495-DEAE-4AAA-9D0B-91827AD596A8}" dt="2023-05-15T18:48:41.277" v="10778" actId="14100"/>
          <ac:spMkLst>
            <pc:docMk/>
            <pc:sldMk cId="616655056" sldId="1329"/>
            <ac:spMk id="8" creationId="{3E8EFF7C-2B3E-43A4-7FE8-87A14329E6EA}"/>
          </ac:spMkLst>
        </pc:spChg>
        <pc:spChg chg="mod">
          <ac:chgData name="Nguyen Binh" userId="acf7f2a7-1119-454a-99ee-b7b1d8425230" providerId="ADAL" clId="{11700495-DEAE-4AAA-9D0B-91827AD596A8}" dt="2023-05-15T18:49:27.581" v="10864" actId="14100"/>
          <ac:spMkLst>
            <pc:docMk/>
            <pc:sldMk cId="616655056" sldId="1329"/>
            <ac:spMk id="9" creationId="{1343F83F-D382-FFD4-F014-75BC63D2A3FA}"/>
          </ac:spMkLst>
        </pc:spChg>
        <pc:picChg chg="mod">
          <ac:chgData name="Nguyen Binh" userId="acf7f2a7-1119-454a-99ee-b7b1d8425230" providerId="ADAL" clId="{11700495-DEAE-4AAA-9D0B-91827AD596A8}" dt="2023-05-15T18:48:32.289" v="10775" actId="1076"/>
          <ac:picMkLst>
            <pc:docMk/>
            <pc:sldMk cId="616655056" sldId="1329"/>
            <ac:picMk id="5" creationId="{6E721AD4-F693-439C-427E-402F53833005}"/>
          </ac:picMkLst>
        </pc:picChg>
      </pc:sldChg>
      <pc:sldChg chg="modSp add mod">
        <pc:chgData name="Nguyen Binh" userId="acf7f2a7-1119-454a-99ee-b7b1d8425230" providerId="ADAL" clId="{11700495-DEAE-4AAA-9D0B-91827AD596A8}" dt="2023-05-15T18:53:00.357" v="11046" actId="1076"/>
        <pc:sldMkLst>
          <pc:docMk/>
          <pc:sldMk cId="2817340637" sldId="1330"/>
        </pc:sldMkLst>
        <pc:spChg chg="mod">
          <ac:chgData name="Nguyen Binh" userId="acf7f2a7-1119-454a-99ee-b7b1d8425230" providerId="ADAL" clId="{11700495-DEAE-4AAA-9D0B-91827AD596A8}" dt="2023-05-15T18:52:36.679" v="11043" actId="1076"/>
          <ac:spMkLst>
            <pc:docMk/>
            <pc:sldMk cId="2817340637" sldId="1330"/>
            <ac:spMk id="6" creationId="{21BD2C27-063F-5A39-7A3F-8645E3D960AA}"/>
          </ac:spMkLst>
        </pc:spChg>
        <pc:spChg chg="mod">
          <ac:chgData name="Nguyen Binh" userId="acf7f2a7-1119-454a-99ee-b7b1d8425230" providerId="ADAL" clId="{11700495-DEAE-4AAA-9D0B-91827AD596A8}" dt="2023-05-15T18:53:00.357" v="11046" actId="1076"/>
          <ac:spMkLst>
            <pc:docMk/>
            <pc:sldMk cId="2817340637" sldId="1330"/>
            <ac:spMk id="8" creationId="{3E8EFF7C-2B3E-43A4-7FE8-87A14329E6EA}"/>
          </ac:spMkLst>
        </pc:spChg>
        <pc:spChg chg="mod">
          <ac:chgData name="Nguyen Binh" userId="acf7f2a7-1119-454a-99ee-b7b1d8425230" providerId="ADAL" clId="{11700495-DEAE-4AAA-9D0B-91827AD596A8}" dt="2023-05-15T18:52:43.564" v="11045" actId="14100"/>
          <ac:spMkLst>
            <pc:docMk/>
            <pc:sldMk cId="2817340637" sldId="1330"/>
            <ac:spMk id="9" creationId="{1343F83F-D382-FFD4-F014-75BC63D2A3FA}"/>
          </ac:spMkLst>
        </pc:spChg>
      </pc:sldChg>
      <pc:sldChg chg="modSp add mod">
        <pc:chgData name="Nguyen Binh" userId="acf7f2a7-1119-454a-99ee-b7b1d8425230" providerId="ADAL" clId="{11700495-DEAE-4AAA-9D0B-91827AD596A8}" dt="2023-05-15T18:54:56.063" v="11168" actId="1076"/>
        <pc:sldMkLst>
          <pc:docMk/>
          <pc:sldMk cId="2033663280" sldId="1331"/>
        </pc:sldMkLst>
        <pc:spChg chg="mod">
          <ac:chgData name="Nguyen Binh" userId="acf7f2a7-1119-454a-99ee-b7b1d8425230" providerId="ADAL" clId="{11700495-DEAE-4AAA-9D0B-91827AD596A8}" dt="2023-05-15T18:54:56.063" v="11168" actId="1076"/>
          <ac:spMkLst>
            <pc:docMk/>
            <pc:sldMk cId="2033663280" sldId="1331"/>
            <ac:spMk id="3" creationId="{FC89EEB9-DC9E-4562-5F21-5A78E7C6AA35}"/>
          </ac:spMkLst>
        </pc:spChg>
        <pc:spChg chg="mod">
          <ac:chgData name="Nguyen Binh" userId="acf7f2a7-1119-454a-99ee-b7b1d8425230" providerId="ADAL" clId="{11700495-DEAE-4AAA-9D0B-91827AD596A8}" dt="2023-05-15T18:53:56.317" v="11053" actId="14100"/>
          <ac:spMkLst>
            <pc:docMk/>
            <pc:sldMk cId="2033663280" sldId="1331"/>
            <ac:spMk id="4" creationId="{FA27BFDE-6FDB-80E0-5B20-33B116F3A28C}"/>
          </ac:spMkLst>
        </pc:spChg>
        <pc:spChg chg="mod">
          <ac:chgData name="Nguyen Binh" userId="acf7f2a7-1119-454a-99ee-b7b1d8425230" providerId="ADAL" clId="{11700495-DEAE-4AAA-9D0B-91827AD596A8}" dt="2023-05-15T18:54:03.491" v="11055" actId="1076"/>
          <ac:spMkLst>
            <pc:docMk/>
            <pc:sldMk cId="2033663280" sldId="1331"/>
            <ac:spMk id="6" creationId="{11F3B03E-75E9-1C79-CDD0-7306D102D423}"/>
          </ac:spMkLst>
        </pc:spChg>
      </pc:sldChg>
      <pc:sldChg chg="modSp add mod">
        <pc:chgData name="Nguyen Binh" userId="acf7f2a7-1119-454a-99ee-b7b1d8425230" providerId="ADAL" clId="{11700495-DEAE-4AAA-9D0B-91827AD596A8}" dt="2023-05-16T13:11:21.958" v="18857" actId="1076"/>
        <pc:sldMkLst>
          <pc:docMk/>
          <pc:sldMk cId="170108390" sldId="1332"/>
        </pc:sldMkLst>
        <pc:spChg chg="mod">
          <ac:chgData name="Nguyen Binh" userId="acf7f2a7-1119-454a-99ee-b7b1d8425230" providerId="ADAL" clId="{11700495-DEAE-4AAA-9D0B-91827AD596A8}" dt="2023-05-15T18:57:43.374" v="11427" actId="20577"/>
          <ac:spMkLst>
            <pc:docMk/>
            <pc:sldMk cId="170108390" sldId="1332"/>
            <ac:spMk id="3" creationId="{FC89EEB9-DC9E-4562-5F21-5A78E7C6AA35}"/>
          </ac:spMkLst>
        </pc:spChg>
        <pc:spChg chg="mod">
          <ac:chgData name="Nguyen Binh" userId="acf7f2a7-1119-454a-99ee-b7b1d8425230" providerId="ADAL" clId="{11700495-DEAE-4AAA-9D0B-91827AD596A8}" dt="2023-05-15T18:57:55.251" v="11429" actId="1076"/>
          <ac:spMkLst>
            <pc:docMk/>
            <pc:sldMk cId="170108390" sldId="1332"/>
            <ac:spMk id="4" creationId="{FA27BFDE-6FDB-80E0-5B20-33B116F3A28C}"/>
          </ac:spMkLst>
        </pc:spChg>
        <pc:spChg chg="mod">
          <ac:chgData name="Nguyen Binh" userId="acf7f2a7-1119-454a-99ee-b7b1d8425230" providerId="ADAL" clId="{11700495-DEAE-4AAA-9D0B-91827AD596A8}" dt="2023-05-15T18:57:56.619" v="11430" actId="1076"/>
          <ac:spMkLst>
            <pc:docMk/>
            <pc:sldMk cId="170108390" sldId="1332"/>
            <ac:spMk id="6" creationId="{11F3B03E-75E9-1C79-CDD0-7306D102D423}"/>
          </ac:spMkLst>
        </pc:spChg>
        <pc:picChg chg="mod">
          <ac:chgData name="Nguyen Binh" userId="acf7f2a7-1119-454a-99ee-b7b1d8425230" providerId="ADAL" clId="{11700495-DEAE-4AAA-9D0B-91827AD596A8}" dt="2023-05-16T13:11:21.958" v="18857" actId="1076"/>
          <ac:picMkLst>
            <pc:docMk/>
            <pc:sldMk cId="170108390" sldId="1332"/>
            <ac:picMk id="5" creationId="{6E721AD4-F693-439C-427E-402F53833005}"/>
          </ac:picMkLst>
        </pc:picChg>
      </pc:sldChg>
      <pc:sldChg chg="add del ord">
        <pc:chgData name="Nguyen Binh" userId="acf7f2a7-1119-454a-99ee-b7b1d8425230" providerId="ADAL" clId="{11700495-DEAE-4AAA-9D0B-91827AD596A8}" dt="2023-05-15T18:58:50.843" v="11431" actId="47"/>
        <pc:sldMkLst>
          <pc:docMk/>
          <pc:sldMk cId="1415845265" sldId="1333"/>
        </pc:sldMkLst>
      </pc:sldChg>
      <pc:sldChg chg="delSp modSp add mod ord addAnim delAnim modAnim">
        <pc:chgData name="Nguyen Binh" userId="acf7f2a7-1119-454a-99ee-b7b1d8425230" providerId="ADAL" clId="{11700495-DEAE-4AAA-9D0B-91827AD596A8}" dt="2023-05-16T09:52:43.924" v="18692" actId="14100"/>
        <pc:sldMkLst>
          <pc:docMk/>
          <pc:sldMk cId="1418218933" sldId="1333"/>
        </pc:sldMkLst>
        <pc:spChg chg="mod">
          <ac:chgData name="Nguyen Binh" userId="acf7f2a7-1119-454a-99ee-b7b1d8425230" providerId="ADAL" clId="{11700495-DEAE-4AAA-9D0B-91827AD596A8}" dt="2023-05-16T09:52:29.162" v="18669" actId="20577"/>
          <ac:spMkLst>
            <pc:docMk/>
            <pc:sldMk cId="1418218933" sldId="1333"/>
            <ac:spMk id="9" creationId="{A355D49B-E98C-6157-00E4-BE066A8CC415}"/>
          </ac:spMkLst>
        </pc:spChg>
        <pc:spChg chg="mod">
          <ac:chgData name="Nguyen Binh" userId="acf7f2a7-1119-454a-99ee-b7b1d8425230" providerId="ADAL" clId="{11700495-DEAE-4AAA-9D0B-91827AD596A8}" dt="2023-05-16T09:52:39.264" v="18683" actId="14100"/>
          <ac:spMkLst>
            <pc:docMk/>
            <pc:sldMk cId="1418218933" sldId="1333"/>
            <ac:spMk id="13" creationId="{112FEAC8-CB6A-6796-A0C2-460711296457}"/>
          </ac:spMkLst>
        </pc:spChg>
        <pc:spChg chg="mod">
          <ac:chgData name="Nguyen Binh" userId="acf7f2a7-1119-454a-99ee-b7b1d8425230" providerId="ADAL" clId="{11700495-DEAE-4AAA-9D0B-91827AD596A8}" dt="2023-05-16T09:52:32.484" v="18674" actId="20577"/>
          <ac:spMkLst>
            <pc:docMk/>
            <pc:sldMk cId="1418218933" sldId="1333"/>
            <ac:spMk id="15" creationId="{8BCE4F08-B13D-307C-6973-84E163BCF92E}"/>
          </ac:spMkLst>
        </pc:spChg>
        <pc:spChg chg="mod">
          <ac:chgData name="Nguyen Binh" userId="acf7f2a7-1119-454a-99ee-b7b1d8425230" providerId="ADAL" clId="{11700495-DEAE-4AAA-9D0B-91827AD596A8}" dt="2023-05-16T09:52:43.924" v="18692" actId="14100"/>
          <ac:spMkLst>
            <pc:docMk/>
            <pc:sldMk cId="1418218933" sldId="1333"/>
            <ac:spMk id="20" creationId="{6A6F7430-9D8A-E1FC-7F25-A25A72E12EDC}"/>
          </ac:spMkLst>
        </pc:spChg>
        <pc:spChg chg="del">
          <ac:chgData name="Nguyen Binh" userId="acf7f2a7-1119-454a-99ee-b7b1d8425230" providerId="ADAL" clId="{11700495-DEAE-4AAA-9D0B-91827AD596A8}" dt="2023-05-16T06:16:56.152" v="14255" actId="478"/>
          <ac:spMkLst>
            <pc:docMk/>
            <pc:sldMk cId="1418218933" sldId="1333"/>
            <ac:spMk id="22" creationId="{BA0F4C0B-C6B0-C4B3-559D-FCEADD570438}"/>
          </ac:spMkLst>
        </pc:spChg>
        <pc:spChg chg="del">
          <ac:chgData name="Nguyen Binh" userId="acf7f2a7-1119-454a-99ee-b7b1d8425230" providerId="ADAL" clId="{11700495-DEAE-4AAA-9D0B-91827AD596A8}" dt="2023-05-16T06:16:56.152" v="14255" actId="478"/>
          <ac:spMkLst>
            <pc:docMk/>
            <pc:sldMk cId="1418218933" sldId="1333"/>
            <ac:spMk id="23" creationId="{92828B8E-9B10-0E4F-920F-0B00CF7C9F5D}"/>
          </ac:spMkLst>
        </pc:spChg>
        <pc:spChg chg="del">
          <ac:chgData name="Nguyen Binh" userId="acf7f2a7-1119-454a-99ee-b7b1d8425230" providerId="ADAL" clId="{11700495-DEAE-4AAA-9D0B-91827AD596A8}" dt="2023-05-16T06:16:56.152" v="14255" actId="478"/>
          <ac:spMkLst>
            <pc:docMk/>
            <pc:sldMk cId="1418218933" sldId="1333"/>
            <ac:spMk id="24" creationId="{8003ABED-6484-D3DF-A581-355810A86CD6}"/>
          </ac:spMkLst>
        </pc:spChg>
        <pc:spChg chg="del">
          <ac:chgData name="Nguyen Binh" userId="acf7f2a7-1119-454a-99ee-b7b1d8425230" providerId="ADAL" clId="{11700495-DEAE-4AAA-9D0B-91827AD596A8}" dt="2023-05-16T06:16:56.152" v="14255" actId="478"/>
          <ac:spMkLst>
            <pc:docMk/>
            <pc:sldMk cId="1418218933" sldId="1333"/>
            <ac:spMk id="25" creationId="{220C9B06-C28E-A180-9B34-47955A32DB41}"/>
          </ac:spMkLst>
        </pc:spChg>
        <pc:spChg chg="del">
          <ac:chgData name="Nguyen Binh" userId="acf7f2a7-1119-454a-99ee-b7b1d8425230" providerId="ADAL" clId="{11700495-DEAE-4AAA-9D0B-91827AD596A8}" dt="2023-05-16T06:16:56.152" v="14255" actId="478"/>
          <ac:spMkLst>
            <pc:docMk/>
            <pc:sldMk cId="1418218933" sldId="1333"/>
            <ac:spMk id="26" creationId="{4C819C45-CE7E-45E9-5CE1-C83F35056991}"/>
          </ac:spMkLst>
        </pc:spChg>
        <pc:spChg chg="del">
          <ac:chgData name="Nguyen Binh" userId="acf7f2a7-1119-454a-99ee-b7b1d8425230" providerId="ADAL" clId="{11700495-DEAE-4AAA-9D0B-91827AD596A8}" dt="2023-05-16T06:16:56.152" v="14255" actId="478"/>
          <ac:spMkLst>
            <pc:docMk/>
            <pc:sldMk cId="1418218933" sldId="1333"/>
            <ac:spMk id="27" creationId="{3526642C-5A9C-6480-C988-EE0F33FE444C}"/>
          </ac:spMkLst>
        </pc:spChg>
        <pc:graphicFrameChg chg="modGraphic">
          <ac:chgData name="Nguyen Binh" userId="acf7f2a7-1119-454a-99ee-b7b1d8425230" providerId="ADAL" clId="{11700495-DEAE-4AAA-9D0B-91827AD596A8}" dt="2023-05-16T06:32:50.752" v="14273" actId="20577"/>
          <ac:graphicFrameMkLst>
            <pc:docMk/>
            <pc:sldMk cId="1418218933" sldId="1333"/>
            <ac:graphicFrameMk id="12" creationId="{EC23E4DF-F8B3-620A-BDB8-C96D24F5783F}"/>
          </ac:graphicFrameMkLst>
        </pc:graphicFrameChg>
        <pc:graphicFrameChg chg="modGraphic">
          <ac:chgData name="Nguyen Binh" userId="acf7f2a7-1119-454a-99ee-b7b1d8425230" providerId="ADAL" clId="{11700495-DEAE-4AAA-9D0B-91827AD596A8}" dt="2023-05-16T06:17:27.514" v="14259" actId="20577"/>
          <ac:graphicFrameMkLst>
            <pc:docMk/>
            <pc:sldMk cId="1418218933" sldId="1333"/>
            <ac:graphicFrameMk id="14" creationId="{F1D216ED-828C-20C7-6E2D-43BA26FEF425}"/>
          </ac:graphicFrameMkLst>
        </pc:graphicFrameChg>
        <pc:graphicFrameChg chg="modGraphic">
          <ac:chgData name="Nguyen Binh" userId="acf7f2a7-1119-454a-99ee-b7b1d8425230" providerId="ADAL" clId="{11700495-DEAE-4AAA-9D0B-91827AD596A8}" dt="2023-05-16T06:36:11.887" v="14352" actId="21"/>
          <ac:graphicFrameMkLst>
            <pc:docMk/>
            <pc:sldMk cId="1418218933" sldId="1333"/>
            <ac:graphicFrameMk id="19" creationId="{CC16A30F-B729-5596-D0BB-0FFCEA5DC727}"/>
          </ac:graphicFrameMkLst>
        </pc:graphicFrameChg>
        <pc:graphicFrameChg chg="mod modGraphic">
          <ac:chgData name="Nguyen Binh" userId="acf7f2a7-1119-454a-99ee-b7b1d8425230" providerId="ADAL" clId="{11700495-DEAE-4AAA-9D0B-91827AD596A8}" dt="2023-05-16T06:34:15.923" v="14325" actId="20577"/>
          <ac:graphicFrameMkLst>
            <pc:docMk/>
            <pc:sldMk cId="1418218933" sldId="1333"/>
            <ac:graphicFrameMk id="21" creationId="{CC9B840D-4027-1EB8-731B-8A56F7338E85}"/>
          </ac:graphicFrameMkLst>
        </pc:graphicFrameChg>
      </pc:sldChg>
      <pc:sldChg chg="addSp delSp modSp add mod ord modAnim">
        <pc:chgData name="Nguyen Binh" userId="acf7f2a7-1119-454a-99ee-b7b1d8425230" providerId="ADAL" clId="{11700495-DEAE-4AAA-9D0B-91827AD596A8}" dt="2023-05-17T06:01:36.307" v="19007" actId="14100"/>
        <pc:sldMkLst>
          <pc:docMk/>
          <pc:sldMk cId="3402786497" sldId="1334"/>
        </pc:sldMkLst>
        <pc:spChg chg="del">
          <ac:chgData name="Nguyen Binh" userId="acf7f2a7-1119-454a-99ee-b7b1d8425230" providerId="ADAL" clId="{11700495-DEAE-4AAA-9D0B-91827AD596A8}" dt="2023-05-16T08:44:51.182" v="18036" actId="478"/>
          <ac:spMkLst>
            <pc:docMk/>
            <pc:sldMk cId="3402786497" sldId="1334"/>
            <ac:spMk id="3" creationId="{4B08DED0-942C-AB30-E2B9-0E732E6EDF24}"/>
          </ac:spMkLst>
        </pc:spChg>
        <pc:spChg chg="mod">
          <ac:chgData name="Nguyen Binh" userId="acf7f2a7-1119-454a-99ee-b7b1d8425230" providerId="ADAL" clId="{11700495-DEAE-4AAA-9D0B-91827AD596A8}" dt="2023-05-16T08:28:58.293" v="18002"/>
          <ac:spMkLst>
            <pc:docMk/>
            <pc:sldMk cId="3402786497" sldId="1334"/>
            <ac:spMk id="4" creationId="{15AFC79F-B728-8771-FCEE-8957AA07AE35}"/>
          </ac:spMkLst>
        </pc:spChg>
        <pc:spChg chg="add mod">
          <ac:chgData name="Nguyen Binh" userId="acf7f2a7-1119-454a-99ee-b7b1d8425230" providerId="ADAL" clId="{11700495-DEAE-4AAA-9D0B-91827AD596A8}" dt="2023-05-16T09:07:19.688" v="18425" actId="207"/>
          <ac:spMkLst>
            <pc:docMk/>
            <pc:sldMk cId="3402786497" sldId="1334"/>
            <ac:spMk id="6" creationId="{73EB8D55-6F76-08A2-B221-888AD5DF14A5}"/>
          </ac:spMkLst>
        </pc:spChg>
        <pc:spChg chg="add mod">
          <ac:chgData name="Nguyen Binh" userId="acf7f2a7-1119-454a-99ee-b7b1d8425230" providerId="ADAL" clId="{11700495-DEAE-4AAA-9D0B-91827AD596A8}" dt="2023-05-16T09:05:04.902" v="18415" actId="14100"/>
          <ac:spMkLst>
            <pc:docMk/>
            <pc:sldMk cId="3402786497" sldId="1334"/>
            <ac:spMk id="7" creationId="{EF662351-D395-1DC0-44AA-E3C04640E8A8}"/>
          </ac:spMkLst>
        </pc:spChg>
        <pc:spChg chg="mod">
          <ac:chgData name="Nguyen Binh" userId="acf7f2a7-1119-454a-99ee-b7b1d8425230" providerId="ADAL" clId="{11700495-DEAE-4AAA-9D0B-91827AD596A8}" dt="2023-05-16T09:03:07.811" v="18388" actId="20577"/>
          <ac:spMkLst>
            <pc:docMk/>
            <pc:sldMk cId="3402786497" sldId="1334"/>
            <ac:spMk id="8" creationId="{C7D78E2A-953B-C1F4-2AE1-39A93FC79D19}"/>
          </ac:spMkLst>
        </pc:spChg>
        <pc:spChg chg="add mod">
          <ac:chgData name="Nguyen Binh" userId="acf7f2a7-1119-454a-99ee-b7b1d8425230" providerId="ADAL" clId="{11700495-DEAE-4AAA-9D0B-91827AD596A8}" dt="2023-05-16T09:05:22.341" v="18420" actId="1076"/>
          <ac:spMkLst>
            <pc:docMk/>
            <pc:sldMk cId="3402786497" sldId="1334"/>
            <ac:spMk id="9" creationId="{A4C15F45-B274-F1B9-73EC-1CE6FF0D96BC}"/>
          </ac:spMkLst>
        </pc:spChg>
        <pc:picChg chg="add mod">
          <ac:chgData name="Nguyen Binh" userId="acf7f2a7-1119-454a-99ee-b7b1d8425230" providerId="ADAL" clId="{11700495-DEAE-4AAA-9D0B-91827AD596A8}" dt="2023-05-17T06:01:36.307" v="19007" actId="14100"/>
          <ac:picMkLst>
            <pc:docMk/>
            <pc:sldMk cId="3402786497" sldId="1334"/>
            <ac:picMk id="2" creationId="{46918A1C-AC9E-6433-9E10-A34A13DBBEAF}"/>
          </ac:picMkLst>
        </pc:picChg>
      </pc:sldChg>
      <pc:sldChg chg="modSp add del mod ord">
        <pc:chgData name="Nguyen Binh" userId="acf7f2a7-1119-454a-99ee-b7b1d8425230" providerId="ADAL" clId="{11700495-DEAE-4AAA-9D0B-91827AD596A8}" dt="2023-05-16T07:21:13.731" v="15819" actId="47"/>
        <pc:sldMkLst>
          <pc:docMk/>
          <pc:sldMk cId="4219957475" sldId="1334"/>
        </pc:sldMkLst>
        <pc:spChg chg="mod">
          <ac:chgData name="Nguyen Binh" userId="acf7f2a7-1119-454a-99ee-b7b1d8425230" providerId="ADAL" clId="{11700495-DEAE-4AAA-9D0B-91827AD596A8}" dt="2023-05-16T07:21:02.380" v="15816" actId="14100"/>
          <ac:spMkLst>
            <pc:docMk/>
            <pc:sldMk cId="4219957475" sldId="1334"/>
            <ac:spMk id="5" creationId="{C2ACD51E-6331-649C-5142-C3BCDD72AE0A}"/>
          </ac:spMkLst>
        </pc:spChg>
      </pc:sldChg>
      <pc:sldChg chg="modSp new del mod">
        <pc:chgData name="Nguyen Binh" userId="acf7f2a7-1119-454a-99ee-b7b1d8425230" providerId="ADAL" clId="{11700495-DEAE-4AAA-9D0B-91827AD596A8}" dt="2023-05-16T09:15:11.912" v="18563" actId="47"/>
        <pc:sldMkLst>
          <pc:docMk/>
          <pc:sldMk cId="884189918" sldId="1335"/>
        </pc:sldMkLst>
        <pc:spChg chg="mod">
          <ac:chgData name="Nguyen Binh" userId="acf7f2a7-1119-454a-99ee-b7b1d8425230" providerId="ADAL" clId="{11700495-DEAE-4AAA-9D0B-91827AD596A8}" dt="2023-05-16T08:57:58.196" v="18347" actId="21"/>
          <ac:spMkLst>
            <pc:docMk/>
            <pc:sldMk cId="884189918" sldId="1335"/>
            <ac:spMk id="2" creationId="{B20F8A0E-85A7-E67E-C061-1B1491752143}"/>
          </ac:spMkLst>
        </pc:spChg>
      </pc:sldChg>
      <pc:sldChg chg="addSp delSp modSp add del mod">
        <pc:chgData name="Nguyen Binh" userId="acf7f2a7-1119-454a-99ee-b7b1d8425230" providerId="ADAL" clId="{11700495-DEAE-4AAA-9D0B-91827AD596A8}" dt="2023-05-16T07:21:13.731" v="15819" actId="47"/>
        <pc:sldMkLst>
          <pc:docMk/>
          <pc:sldMk cId="2507291610" sldId="1335"/>
        </pc:sldMkLst>
        <pc:spChg chg="add mod">
          <ac:chgData name="Nguyen Binh" userId="acf7f2a7-1119-454a-99ee-b7b1d8425230" providerId="ADAL" clId="{11700495-DEAE-4AAA-9D0B-91827AD596A8}" dt="2023-05-16T07:20:46.768" v="15810" actId="21"/>
          <ac:spMkLst>
            <pc:docMk/>
            <pc:sldMk cId="2507291610" sldId="1335"/>
            <ac:spMk id="4" creationId="{656AF468-DBF7-1DAC-3F94-17EC0B081903}"/>
          </ac:spMkLst>
        </pc:spChg>
        <pc:spChg chg="del mod">
          <ac:chgData name="Nguyen Binh" userId="acf7f2a7-1119-454a-99ee-b7b1d8425230" providerId="ADAL" clId="{11700495-DEAE-4AAA-9D0B-91827AD596A8}" dt="2023-05-16T07:20:46.768" v="15810" actId="21"/>
          <ac:spMkLst>
            <pc:docMk/>
            <pc:sldMk cId="2507291610" sldId="1335"/>
            <ac:spMk id="5" creationId="{C2ACD51E-6331-649C-5142-C3BCDD72AE0A}"/>
          </ac:spMkLst>
        </pc:spChg>
      </pc:sldChg>
      <pc:sldChg chg="addSp delSp modSp add mod modAnim">
        <pc:chgData name="Nguyen Binh" userId="acf7f2a7-1119-454a-99ee-b7b1d8425230" providerId="ADAL" clId="{11700495-DEAE-4AAA-9D0B-91827AD596A8}" dt="2023-05-16T09:14:56.575" v="18562"/>
        <pc:sldMkLst>
          <pc:docMk/>
          <pc:sldMk cId="2175312927" sldId="1336"/>
        </pc:sldMkLst>
        <pc:spChg chg="add mod">
          <ac:chgData name="Nguyen Binh" userId="acf7f2a7-1119-454a-99ee-b7b1d8425230" providerId="ADAL" clId="{11700495-DEAE-4AAA-9D0B-91827AD596A8}" dt="2023-05-16T09:14:03.960" v="18554" actId="14100"/>
          <ac:spMkLst>
            <pc:docMk/>
            <pc:sldMk cId="2175312927" sldId="1336"/>
            <ac:spMk id="2" creationId="{0E01A305-11DF-33CF-C8E4-8AA014772BB5}"/>
          </ac:spMkLst>
        </pc:spChg>
        <pc:spChg chg="add mod">
          <ac:chgData name="Nguyen Binh" userId="acf7f2a7-1119-454a-99ee-b7b1d8425230" providerId="ADAL" clId="{11700495-DEAE-4AAA-9D0B-91827AD596A8}" dt="2023-05-16T09:14:15.657" v="18558" actId="1076"/>
          <ac:spMkLst>
            <pc:docMk/>
            <pc:sldMk cId="2175312927" sldId="1336"/>
            <ac:spMk id="3" creationId="{3C70624D-060D-3C06-BB0D-055EC07D61FC}"/>
          </ac:spMkLst>
        </pc:spChg>
        <pc:picChg chg="add mod">
          <ac:chgData name="Nguyen Binh" userId="acf7f2a7-1119-454a-99ee-b7b1d8425230" providerId="ADAL" clId="{11700495-DEAE-4AAA-9D0B-91827AD596A8}" dt="2023-05-16T09:14:56.575" v="18562"/>
          <ac:picMkLst>
            <pc:docMk/>
            <pc:sldMk cId="2175312927" sldId="1336"/>
            <ac:picMk id="5" creationId="{AD3B40DB-D258-1102-AC70-34B92DFE17D6}"/>
          </ac:picMkLst>
        </pc:picChg>
        <pc:picChg chg="del mod">
          <ac:chgData name="Nguyen Binh" userId="acf7f2a7-1119-454a-99ee-b7b1d8425230" providerId="ADAL" clId="{11700495-DEAE-4AAA-9D0B-91827AD596A8}" dt="2023-05-16T09:14:53.442" v="18561" actId="478"/>
          <ac:picMkLst>
            <pc:docMk/>
            <pc:sldMk cId="2175312927" sldId="1336"/>
            <ac:picMk id="7172" creationId="{74EB8B20-187A-B9F0-D43F-D9B5152F075B}"/>
          </ac:picMkLst>
        </pc:picChg>
      </pc:sldChg>
      <pc:sldChg chg="addSp delSp modSp add mod ord modAnim">
        <pc:chgData name="Nguyen Binh" userId="acf7f2a7-1119-454a-99ee-b7b1d8425230" providerId="ADAL" clId="{11700495-DEAE-4AAA-9D0B-91827AD596A8}" dt="2023-05-16T09:13:33.984" v="18548" actId="1076"/>
        <pc:sldMkLst>
          <pc:docMk/>
          <pc:sldMk cId="3169212450" sldId="1337"/>
        </pc:sldMkLst>
        <pc:spChg chg="add mod">
          <ac:chgData name="Nguyen Binh" userId="acf7f2a7-1119-454a-99ee-b7b1d8425230" providerId="ADAL" clId="{11700495-DEAE-4AAA-9D0B-91827AD596A8}" dt="2023-05-16T09:13:24.120" v="18542" actId="1076"/>
          <ac:spMkLst>
            <pc:docMk/>
            <pc:sldMk cId="3169212450" sldId="1337"/>
            <ac:spMk id="2" creationId="{1781018D-9E10-C0AF-88EB-25AC42DAD87B}"/>
          </ac:spMkLst>
        </pc:spChg>
        <pc:spChg chg="add mod">
          <ac:chgData name="Nguyen Binh" userId="acf7f2a7-1119-454a-99ee-b7b1d8425230" providerId="ADAL" clId="{11700495-DEAE-4AAA-9D0B-91827AD596A8}" dt="2023-05-16T09:13:33.984" v="18548" actId="1076"/>
          <ac:spMkLst>
            <pc:docMk/>
            <pc:sldMk cId="3169212450" sldId="1337"/>
            <ac:spMk id="3" creationId="{40866DEA-1B7F-E755-2561-8009B5523EBB}"/>
          </ac:spMkLst>
        </pc:spChg>
        <pc:spChg chg="del">
          <ac:chgData name="Nguyen Binh" userId="acf7f2a7-1119-454a-99ee-b7b1d8425230" providerId="ADAL" clId="{11700495-DEAE-4AAA-9D0B-91827AD596A8}" dt="2023-05-16T09:13:14.979" v="18540" actId="478"/>
          <ac:spMkLst>
            <pc:docMk/>
            <pc:sldMk cId="3169212450" sldId="1337"/>
            <ac:spMk id="20" creationId="{84CF7D34-59B4-1701-80E9-888F70AA7F1A}"/>
          </ac:spMkLst>
        </pc:spChg>
        <pc:picChg chg="mod">
          <ac:chgData name="Nguyen Binh" userId="acf7f2a7-1119-454a-99ee-b7b1d8425230" providerId="ADAL" clId="{11700495-DEAE-4AAA-9D0B-91827AD596A8}" dt="2023-05-16T09:13:28.112" v="18544" actId="1076"/>
          <ac:picMkLst>
            <pc:docMk/>
            <pc:sldMk cId="3169212450" sldId="1337"/>
            <ac:picMk id="7172" creationId="{74EB8B20-187A-B9F0-D43F-D9B5152F075B}"/>
          </ac:picMkLst>
        </pc:picChg>
      </pc:sldChg>
      <pc:sldChg chg="addSp delSp modSp new mod ord">
        <pc:chgData name="Nguyen Binh" userId="acf7f2a7-1119-454a-99ee-b7b1d8425230" providerId="ADAL" clId="{11700495-DEAE-4AAA-9D0B-91827AD596A8}" dt="2023-05-17T12:03:57.083" v="25036" actId="1076"/>
        <pc:sldMkLst>
          <pc:docMk/>
          <pc:sldMk cId="1989146056" sldId="1338"/>
        </pc:sldMkLst>
        <pc:spChg chg="del">
          <ac:chgData name="Nguyen Binh" userId="acf7f2a7-1119-454a-99ee-b7b1d8425230" providerId="ADAL" clId="{11700495-DEAE-4AAA-9D0B-91827AD596A8}" dt="2023-05-16T13:10:36.660" v="18821" actId="478"/>
          <ac:spMkLst>
            <pc:docMk/>
            <pc:sldMk cId="1989146056" sldId="1338"/>
            <ac:spMk id="2" creationId="{276DEF56-D88D-1DDC-7030-D2F9B779D786}"/>
          </ac:spMkLst>
        </pc:spChg>
        <pc:spChg chg="del">
          <ac:chgData name="Nguyen Binh" userId="acf7f2a7-1119-454a-99ee-b7b1d8425230" providerId="ADAL" clId="{11700495-DEAE-4AAA-9D0B-91827AD596A8}" dt="2023-05-16T10:10:31.570" v="18800"/>
          <ac:spMkLst>
            <pc:docMk/>
            <pc:sldMk cId="1989146056" sldId="1338"/>
            <ac:spMk id="3" creationId="{A2AFD392-B57E-8C04-FDB1-F925FBED3967}"/>
          </ac:spMkLst>
        </pc:spChg>
        <pc:spChg chg="add mod">
          <ac:chgData name="Nguyen Binh" userId="acf7f2a7-1119-454a-99ee-b7b1d8425230" providerId="ADAL" clId="{11700495-DEAE-4AAA-9D0B-91827AD596A8}" dt="2023-05-16T13:11:12.927" v="18852" actId="20577"/>
          <ac:spMkLst>
            <pc:docMk/>
            <pc:sldMk cId="1989146056" sldId="1338"/>
            <ac:spMk id="4" creationId="{94210E96-6E4F-B491-CB20-755535B31D56}"/>
          </ac:spMkLst>
        </pc:spChg>
        <pc:picChg chg="add mod">
          <ac:chgData name="Nguyen Binh" userId="acf7f2a7-1119-454a-99ee-b7b1d8425230" providerId="ADAL" clId="{11700495-DEAE-4AAA-9D0B-91827AD596A8}" dt="2023-05-17T12:03:57.083" v="25036" actId="1076"/>
          <ac:picMkLst>
            <pc:docMk/>
            <pc:sldMk cId="1989146056" sldId="1338"/>
            <ac:picMk id="2" creationId="{85574FD5-36DD-AD25-6958-92D9FEA3631F}"/>
          </ac:picMkLst>
        </pc:picChg>
        <pc:picChg chg="add mod">
          <ac:chgData name="Nguyen Binh" userId="acf7f2a7-1119-454a-99ee-b7b1d8425230" providerId="ADAL" clId="{11700495-DEAE-4AAA-9D0B-91827AD596A8}" dt="2023-05-17T12:03:51.826" v="25034" actId="1076"/>
          <ac:picMkLst>
            <pc:docMk/>
            <pc:sldMk cId="1989146056" sldId="1338"/>
            <ac:picMk id="1026" creationId="{0911AD58-1AAD-D30E-A18C-5EF63085B92A}"/>
          </ac:picMkLst>
        </pc:picChg>
      </pc:sldChg>
      <pc:sldChg chg="addSp delSp modSp new mod ord">
        <pc:chgData name="Nguyen Binh" userId="acf7f2a7-1119-454a-99ee-b7b1d8425230" providerId="ADAL" clId="{11700495-DEAE-4AAA-9D0B-91827AD596A8}" dt="2023-05-17T12:04:18.283" v="25043" actId="1076"/>
        <pc:sldMkLst>
          <pc:docMk/>
          <pc:sldMk cId="1610597939" sldId="1339"/>
        </pc:sldMkLst>
        <pc:spChg chg="del">
          <ac:chgData name="Nguyen Binh" userId="acf7f2a7-1119-454a-99ee-b7b1d8425230" providerId="ADAL" clId="{11700495-DEAE-4AAA-9D0B-91827AD596A8}" dt="2023-05-16T10:02:31.625" v="18695" actId="478"/>
          <ac:spMkLst>
            <pc:docMk/>
            <pc:sldMk cId="1610597939" sldId="1339"/>
            <ac:spMk id="2" creationId="{EF59854C-7103-4073-6F23-FF4F4FD162A2}"/>
          </ac:spMkLst>
        </pc:spChg>
        <pc:spChg chg="del">
          <ac:chgData name="Nguyen Binh" userId="acf7f2a7-1119-454a-99ee-b7b1d8425230" providerId="ADAL" clId="{11700495-DEAE-4AAA-9D0B-91827AD596A8}" dt="2023-05-16T10:10:44.597" v="18811" actId="478"/>
          <ac:spMkLst>
            <pc:docMk/>
            <pc:sldMk cId="1610597939" sldId="1339"/>
            <ac:spMk id="3" creationId="{41842196-8D74-05AF-21A9-BDA7ECE59096}"/>
          </ac:spMkLst>
        </pc:spChg>
        <pc:spChg chg="add mod">
          <ac:chgData name="Nguyen Binh" userId="acf7f2a7-1119-454a-99ee-b7b1d8425230" providerId="ADAL" clId="{11700495-DEAE-4AAA-9D0B-91827AD596A8}" dt="2023-05-16T15:13:20.410" v="18889" actId="20577"/>
          <ac:spMkLst>
            <pc:docMk/>
            <pc:sldMk cId="1610597939" sldId="1339"/>
            <ac:spMk id="5" creationId="{18A94CB8-2343-DAB9-5EBA-C8CA0D9136F5}"/>
          </ac:spMkLst>
        </pc:spChg>
        <pc:picChg chg="add del mod modCrop">
          <ac:chgData name="Nguyen Binh" userId="acf7f2a7-1119-454a-99ee-b7b1d8425230" providerId="ADAL" clId="{11700495-DEAE-4AAA-9D0B-91827AD596A8}" dt="2023-05-17T12:04:18.283" v="25043" actId="1076"/>
          <ac:picMkLst>
            <pc:docMk/>
            <pc:sldMk cId="1610597939" sldId="1339"/>
            <ac:picMk id="4" creationId="{9F9B33EA-D440-F1BD-A7EA-EB3592DBE8F4}"/>
          </ac:picMkLst>
        </pc:picChg>
        <pc:picChg chg="add del mod">
          <ac:chgData name="Nguyen Binh" userId="acf7f2a7-1119-454a-99ee-b7b1d8425230" providerId="ADAL" clId="{11700495-DEAE-4AAA-9D0B-91827AD596A8}" dt="2023-05-16T10:04:06.197" v="18698" actId="478"/>
          <ac:picMkLst>
            <pc:docMk/>
            <pc:sldMk cId="1610597939" sldId="1339"/>
            <ac:picMk id="8194" creationId="{0062E06C-5C0A-DB30-C53A-85C24BA0232F}"/>
          </ac:picMkLst>
        </pc:picChg>
        <pc:picChg chg="add del mod">
          <ac:chgData name="Nguyen Binh" userId="acf7f2a7-1119-454a-99ee-b7b1d8425230" providerId="ADAL" clId="{11700495-DEAE-4AAA-9D0B-91827AD596A8}" dt="2023-05-17T12:04:09.723" v="25038" actId="14100"/>
          <ac:picMkLst>
            <pc:docMk/>
            <pc:sldMk cId="1610597939" sldId="1339"/>
            <ac:picMk id="8196" creationId="{46A5F491-879E-6F8C-7FFD-7A166CBB5217}"/>
          </ac:picMkLst>
        </pc:picChg>
      </pc:sldChg>
      <pc:sldChg chg="addSp delSp modSp add">
        <pc:chgData name="Nguyen Binh" userId="acf7f2a7-1119-454a-99ee-b7b1d8425230" providerId="ADAL" clId="{11700495-DEAE-4AAA-9D0B-91827AD596A8}" dt="2023-05-17T09:23:24.826" v="19799" actId="1076"/>
        <pc:sldMkLst>
          <pc:docMk/>
          <pc:sldMk cId="3678727085" sldId="1340"/>
        </pc:sldMkLst>
        <pc:picChg chg="del">
          <ac:chgData name="Nguyen Binh" userId="acf7f2a7-1119-454a-99ee-b7b1d8425230" providerId="ADAL" clId="{11700495-DEAE-4AAA-9D0B-91827AD596A8}" dt="2023-05-17T05:50:25.853" v="18944" actId="478"/>
          <ac:picMkLst>
            <pc:docMk/>
            <pc:sldMk cId="3678727085" sldId="1340"/>
            <ac:picMk id="2" creationId="{2DAE4693-54BD-00DA-D208-FCF76D979CAB}"/>
          </ac:picMkLst>
        </pc:picChg>
        <pc:picChg chg="del">
          <ac:chgData name="Nguyen Binh" userId="acf7f2a7-1119-454a-99ee-b7b1d8425230" providerId="ADAL" clId="{11700495-DEAE-4AAA-9D0B-91827AD596A8}" dt="2023-05-17T05:50:25.853" v="18944" actId="478"/>
          <ac:picMkLst>
            <pc:docMk/>
            <pc:sldMk cId="3678727085" sldId="1340"/>
            <ac:picMk id="3" creationId="{CB1EC842-0503-12FA-ED40-ED0B117CA013}"/>
          </ac:picMkLst>
        </pc:picChg>
        <pc:picChg chg="del">
          <ac:chgData name="Nguyen Binh" userId="acf7f2a7-1119-454a-99ee-b7b1d8425230" providerId="ADAL" clId="{11700495-DEAE-4AAA-9D0B-91827AD596A8}" dt="2023-05-17T05:50:25.853" v="18944" actId="478"/>
          <ac:picMkLst>
            <pc:docMk/>
            <pc:sldMk cId="3678727085" sldId="1340"/>
            <ac:picMk id="5" creationId="{73E03369-260D-F954-15EF-DD7677B6343D}"/>
          </ac:picMkLst>
        </pc:picChg>
        <pc:picChg chg="del">
          <ac:chgData name="Nguyen Binh" userId="acf7f2a7-1119-454a-99ee-b7b1d8425230" providerId="ADAL" clId="{11700495-DEAE-4AAA-9D0B-91827AD596A8}" dt="2023-05-17T05:50:25.853" v="18944" actId="478"/>
          <ac:picMkLst>
            <pc:docMk/>
            <pc:sldMk cId="3678727085" sldId="1340"/>
            <ac:picMk id="6" creationId="{A0EE5311-8629-3A3A-F351-82705A4521C0}"/>
          </ac:picMkLst>
        </pc:picChg>
        <pc:picChg chg="add del mod">
          <ac:chgData name="Nguyen Binh" userId="acf7f2a7-1119-454a-99ee-b7b1d8425230" providerId="ADAL" clId="{11700495-DEAE-4AAA-9D0B-91827AD596A8}" dt="2023-05-17T05:52:51.995" v="18985" actId="21"/>
          <ac:picMkLst>
            <pc:docMk/>
            <pc:sldMk cId="3678727085" sldId="1340"/>
            <ac:picMk id="7" creationId="{F9BD79BA-28CF-3B0A-EA62-058CB668D0CA}"/>
          </ac:picMkLst>
        </pc:picChg>
        <pc:picChg chg="add mod">
          <ac:chgData name="Nguyen Binh" userId="acf7f2a7-1119-454a-99ee-b7b1d8425230" providerId="ADAL" clId="{11700495-DEAE-4AAA-9D0B-91827AD596A8}" dt="2023-05-17T09:23:15.587" v="19796" actId="1076"/>
          <ac:picMkLst>
            <pc:docMk/>
            <pc:sldMk cId="3678727085" sldId="1340"/>
            <ac:picMk id="2050" creationId="{92DCFDDB-BA61-B933-BDCD-BCE102624A5F}"/>
          </ac:picMkLst>
        </pc:picChg>
        <pc:picChg chg="add mod">
          <ac:chgData name="Nguyen Binh" userId="acf7f2a7-1119-454a-99ee-b7b1d8425230" providerId="ADAL" clId="{11700495-DEAE-4AAA-9D0B-91827AD596A8}" dt="2023-05-17T09:23:18.651" v="19797" actId="1076"/>
          <ac:picMkLst>
            <pc:docMk/>
            <pc:sldMk cId="3678727085" sldId="1340"/>
            <ac:picMk id="2052" creationId="{E6E8F2B2-A9E3-9886-F149-6117B75DCCFE}"/>
          </ac:picMkLst>
        </pc:picChg>
        <pc:picChg chg="add mod">
          <ac:chgData name="Nguyen Binh" userId="acf7f2a7-1119-454a-99ee-b7b1d8425230" providerId="ADAL" clId="{11700495-DEAE-4AAA-9D0B-91827AD596A8}" dt="2023-05-17T09:23:20.698" v="19798" actId="1076"/>
          <ac:picMkLst>
            <pc:docMk/>
            <pc:sldMk cId="3678727085" sldId="1340"/>
            <ac:picMk id="2054" creationId="{94684548-7191-B838-5E11-FBC1F9023A1B}"/>
          </ac:picMkLst>
        </pc:picChg>
        <pc:picChg chg="add mod">
          <ac:chgData name="Nguyen Binh" userId="acf7f2a7-1119-454a-99ee-b7b1d8425230" providerId="ADAL" clId="{11700495-DEAE-4AAA-9D0B-91827AD596A8}" dt="2023-05-17T09:23:24.826" v="19799" actId="1076"/>
          <ac:picMkLst>
            <pc:docMk/>
            <pc:sldMk cId="3678727085" sldId="1340"/>
            <ac:picMk id="2056" creationId="{97680D5E-4F5D-5698-8674-C7E9FBFFAFB2}"/>
          </ac:picMkLst>
        </pc:picChg>
      </pc:sldChg>
      <pc:sldChg chg="addSp delSp modSp add mod">
        <pc:chgData name="Nguyen Binh" userId="acf7f2a7-1119-454a-99ee-b7b1d8425230" providerId="ADAL" clId="{11700495-DEAE-4AAA-9D0B-91827AD596A8}" dt="2023-05-17T08:11:24.361" v="19274"/>
        <pc:sldMkLst>
          <pc:docMk/>
          <pc:sldMk cId="1046776331" sldId="1341"/>
        </pc:sldMkLst>
        <pc:spChg chg="mod">
          <ac:chgData name="Nguyen Binh" userId="acf7f2a7-1119-454a-99ee-b7b1d8425230" providerId="ADAL" clId="{11700495-DEAE-4AAA-9D0B-91827AD596A8}" dt="2023-05-17T08:11:24.361" v="19274"/>
          <ac:spMkLst>
            <pc:docMk/>
            <pc:sldMk cId="1046776331" sldId="1341"/>
            <ac:spMk id="4" creationId="{15AFC79F-B728-8771-FCEE-8957AA07AE35}"/>
          </ac:spMkLst>
        </pc:spChg>
        <pc:picChg chg="del">
          <ac:chgData name="Nguyen Binh" userId="acf7f2a7-1119-454a-99ee-b7b1d8425230" providerId="ADAL" clId="{11700495-DEAE-4AAA-9D0B-91827AD596A8}" dt="2023-05-17T08:07:21.514" v="19214" actId="478"/>
          <ac:picMkLst>
            <pc:docMk/>
            <pc:sldMk cId="1046776331" sldId="1341"/>
            <ac:picMk id="2" creationId="{DF1A1B29-D8A9-1A32-AD0E-FC81F835E56F}"/>
          </ac:picMkLst>
        </pc:picChg>
        <pc:picChg chg="del">
          <ac:chgData name="Nguyen Binh" userId="acf7f2a7-1119-454a-99ee-b7b1d8425230" providerId="ADAL" clId="{11700495-DEAE-4AAA-9D0B-91827AD596A8}" dt="2023-05-17T08:07:21.903" v="19215" actId="478"/>
          <ac:picMkLst>
            <pc:docMk/>
            <pc:sldMk cId="1046776331" sldId="1341"/>
            <ac:picMk id="3" creationId="{D1760496-6DD8-AACE-0107-AF67C159D20D}"/>
          </ac:picMkLst>
        </pc:picChg>
        <pc:picChg chg="del">
          <ac:chgData name="Nguyen Binh" userId="acf7f2a7-1119-454a-99ee-b7b1d8425230" providerId="ADAL" clId="{11700495-DEAE-4AAA-9D0B-91827AD596A8}" dt="2023-05-17T08:07:19.248" v="19213" actId="478"/>
          <ac:picMkLst>
            <pc:docMk/>
            <pc:sldMk cId="1046776331" sldId="1341"/>
            <ac:picMk id="5" creationId="{9A923290-9503-74AE-A390-259020993FF7}"/>
          </ac:picMkLst>
        </pc:picChg>
        <pc:picChg chg="add mod">
          <ac:chgData name="Nguyen Binh" userId="acf7f2a7-1119-454a-99ee-b7b1d8425230" providerId="ADAL" clId="{11700495-DEAE-4AAA-9D0B-91827AD596A8}" dt="2023-05-17T08:10:39.243" v="19249" actId="1076"/>
          <ac:picMkLst>
            <pc:docMk/>
            <pc:sldMk cId="1046776331" sldId="1341"/>
            <ac:picMk id="6" creationId="{ED7FD36D-882C-DF82-E385-022DE9E26122}"/>
          </ac:picMkLst>
        </pc:picChg>
      </pc:sldChg>
      <pc:sldChg chg="addSp delSp modSp add mod ord">
        <pc:chgData name="Nguyen Binh" userId="acf7f2a7-1119-454a-99ee-b7b1d8425230" providerId="ADAL" clId="{11700495-DEAE-4AAA-9D0B-91827AD596A8}" dt="2023-05-17T08:36:28.745" v="19322" actId="20577"/>
        <pc:sldMkLst>
          <pc:docMk/>
          <pc:sldMk cId="2248412665" sldId="1342"/>
        </pc:sldMkLst>
        <pc:spChg chg="mod">
          <ac:chgData name="Nguyen Binh" userId="acf7f2a7-1119-454a-99ee-b7b1d8425230" providerId="ADAL" clId="{11700495-DEAE-4AAA-9D0B-91827AD596A8}" dt="2023-05-17T08:36:28.745" v="19322" actId="20577"/>
          <ac:spMkLst>
            <pc:docMk/>
            <pc:sldMk cId="2248412665" sldId="1342"/>
            <ac:spMk id="4" creationId="{15AFC79F-B728-8771-FCEE-8957AA07AE35}"/>
          </ac:spMkLst>
        </pc:spChg>
        <pc:picChg chg="del">
          <ac:chgData name="Nguyen Binh" userId="acf7f2a7-1119-454a-99ee-b7b1d8425230" providerId="ADAL" clId="{11700495-DEAE-4AAA-9D0B-91827AD596A8}" dt="2023-05-17T08:06:46.253" v="19210" actId="478"/>
          <ac:picMkLst>
            <pc:docMk/>
            <pc:sldMk cId="2248412665" sldId="1342"/>
            <ac:picMk id="2" creationId="{DF1A1B29-D8A9-1A32-AD0E-FC81F835E56F}"/>
          </ac:picMkLst>
        </pc:picChg>
        <pc:picChg chg="del mod">
          <ac:chgData name="Nguyen Binh" userId="acf7f2a7-1119-454a-99ee-b7b1d8425230" providerId="ADAL" clId="{11700495-DEAE-4AAA-9D0B-91827AD596A8}" dt="2023-05-17T08:06:45.175" v="19209" actId="478"/>
          <ac:picMkLst>
            <pc:docMk/>
            <pc:sldMk cId="2248412665" sldId="1342"/>
            <ac:picMk id="3" creationId="{D1760496-6DD8-AACE-0107-AF67C159D20D}"/>
          </ac:picMkLst>
        </pc:picChg>
        <pc:picChg chg="del">
          <ac:chgData name="Nguyen Binh" userId="acf7f2a7-1119-454a-99ee-b7b1d8425230" providerId="ADAL" clId="{11700495-DEAE-4AAA-9D0B-91827AD596A8}" dt="2023-05-17T08:06:44.700" v="19207" actId="478"/>
          <ac:picMkLst>
            <pc:docMk/>
            <pc:sldMk cId="2248412665" sldId="1342"/>
            <ac:picMk id="5" creationId="{9A923290-9503-74AE-A390-259020993FF7}"/>
          </ac:picMkLst>
        </pc:picChg>
        <pc:picChg chg="add del mod">
          <ac:chgData name="Nguyen Binh" userId="acf7f2a7-1119-454a-99ee-b7b1d8425230" providerId="ADAL" clId="{11700495-DEAE-4AAA-9D0B-91827AD596A8}" dt="2023-05-17T08:01:35.287" v="19150"/>
          <ac:picMkLst>
            <pc:docMk/>
            <pc:sldMk cId="2248412665" sldId="1342"/>
            <ac:picMk id="6" creationId="{588FE527-2134-C775-A918-B5CFE4D22443}"/>
          </ac:picMkLst>
        </pc:picChg>
        <pc:picChg chg="add mod">
          <ac:chgData name="Nguyen Binh" userId="acf7f2a7-1119-454a-99ee-b7b1d8425230" providerId="ADAL" clId="{11700495-DEAE-4AAA-9D0B-91827AD596A8}" dt="2023-05-17T08:13:33.442" v="19300" actId="14100"/>
          <ac:picMkLst>
            <pc:docMk/>
            <pc:sldMk cId="2248412665" sldId="1342"/>
            <ac:picMk id="7" creationId="{822E8838-8A7E-B45C-2D81-30F33D8C02A2}"/>
          </ac:picMkLst>
        </pc:picChg>
      </pc:sldChg>
      <pc:sldChg chg="addSp delSp modSp new mod ord">
        <pc:chgData name="Nguyen Binh" userId="acf7f2a7-1119-454a-99ee-b7b1d8425230" providerId="ADAL" clId="{11700495-DEAE-4AAA-9D0B-91827AD596A8}" dt="2023-05-17T08:12:10.017" v="19293" actId="20577"/>
        <pc:sldMkLst>
          <pc:docMk/>
          <pc:sldMk cId="4228343669" sldId="1343"/>
        </pc:sldMkLst>
        <pc:spChg chg="del">
          <ac:chgData name="Nguyen Binh" userId="acf7f2a7-1119-454a-99ee-b7b1d8425230" providerId="ADAL" clId="{11700495-DEAE-4AAA-9D0B-91827AD596A8}" dt="2023-05-17T08:01:40.079" v="19152" actId="478"/>
          <ac:spMkLst>
            <pc:docMk/>
            <pc:sldMk cId="4228343669" sldId="1343"/>
            <ac:spMk id="2" creationId="{0BC76EB3-358F-839F-8DE2-4BBA25C28269}"/>
          </ac:spMkLst>
        </pc:spChg>
        <pc:spChg chg="del">
          <ac:chgData name="Nguyen Binh" userId="acf7f2a7-1119-454a-99ee-b7b1d8425230" providerId="ADAL" clId="{11700495-DEAE-4AAA-9D0B-91827AD596A8}" dt="2023-05-17T08:02:14.079" v="19163" actId="478"/>
          <ac:spMkLst>
            <pc:docMk/>
            <pc:sldMk cId="4228343669" sldId="1343"/>
            <ac:spMk id="3" creationId="{DBE64913-B84D-9E6B-E933-0F18DE6E91AF}"/>
          </ac:spMkLst>
        </pc:spChg>
        <pc:spChg chg="add mod">
          <ac:chgData name="Nguyen Binh" userId="acf7f2a7-1119-454a-99ee-b7b1d8425230" providerId="ADAL" clId="{11700495-DEAE-4AAA-9D0B-91827AD596A8}" dt="2023-05-17T08:12:10.017" v="19293" actId="20577"/>
          <ac:spMkLst>
            <pc:docMk/>
            <pc:sldMk cId="4228343669" sldId="1343"/>
            <ac:spMk id="5" creationId="{CD08F204-60DA-4E9E-11C9-5CE7E35593CD}"/>
          </ac:spMkLst>
        </pc:spChg>
        <pc:picChg chg="add mod">
          <ac:chgData name="Nguyen Binh" userId="acf7f2a7-1119-454a-99ee-b7b1d8425230" providerId="ADAL" clId="{11700495-DEAE-4AAA-9D0B-91827AD596A8}" dt="2023-05-17T08:02:08.067" v="19162" actId="1076"/>
          <ac:picMkLst>
            <pc:docMk/>
            <pc:sldMk cId="4228343669" sldId="1343"/>
            <ac:picMk id="4" creationId="{C30984E2-E958-23E0-F8A4-4F282236B13F}"/>
          </ac:picMkLst>
        </pc:picChg>
      </pc:sldChg>
      <pc:sldChg chg="addSp delSp modSp add mod ord">
        <pc:chgData name="Nguyen Binh" userId="acf7f2a7-1119-454a-99ee-b7b1d8425230" providerId="ADAL" clId="{11700495-DEAE-4AAA-9D0B-91827AD596A8}" dt="2023-05-17T08:12:17.876" v="19294" actId="14100"/>
        <pc:sldMkLst>
          <pc:docMk/>
          <pc:sldMk cId="2260202067" sldId="1344"/>
        </pc:sldMkLst>
        <pc:spChg chg="mod">
          <ac:chgData name="Nguyen Binh" userId="acf7f2a7-1119-454a-99ee-b7b1d8425230" providerId="ADAL" clId="{11700495-DEAE-4AAA-9D0B-91827AD596A8}" dt="2023-05-17T08:11:36.926" v="19283" actId="20577"/>
          <ac:spMkLst>
            <pc:docMk/>
            <pc:sldMk cId="2260202067" sldId="1344"/>
            <ac:spMk id="4" creationId="{15AFC79F-B728-8771-FCEE-8957AA07AE35}"/>
          </ac:spMkLst>
        </pc:spChg>
        <pc:picChg chg="add del mod">
          <ac:chgData name="Nguyen Binh" userId="acf7f2a7-1119-454a-99ee-b7b1d8425230" providerId="ADAL" clId="{11700495-DEAE-4AAA-9D0B-91827AD596A8}" dt="2023-05-17T08:12:17.876" v="19294" actId="14100"/>
          <ac:picMkLst>
            <pc:docMk/>
            <pc:sldMk cId="2260202067" sldId="1344"/>
            <ac:picMk id="2" creationId="{AB4A4996-3527-F8D1-2058-0E1BB630297B}"/>
          </ac:picMkLst>
        </pc:picChg>
        <pc:picChg chg="add del mod">
          <ac:chgData name="Nguyen Binh" userId="acf7f2a7-1119-454a-99ee-b7b1d8425230" providerId="ADAL" clId="{11700495-DEAE-4AAA-9D0B-91827AD596A8}" dt="2023-05-17T08:09:50.165" v="19243"/>
          <ac:picMkLst>
            <pc:docMk/>
            <pc:sldMk cId="2260202067" sldId="1344"/>
            <ac:picMk id="3" creationId="{C6C38688-E77E-5AFD-E5C6-87D8B9E78DA5}"/>
          </ac:picMkLst>
        </pc:picChg>
      </pc:sldChg>
      <pc:sldChg chg="addSp delSp modSp add del mod">
        <pc:chgData name="Nguyen Binh" userId="acf7f2a7-1119-454a-99ee-b7b1d8425230" providerId="ADAL" clId="{11700495-DEAE-4AAA-9D0B-91827AD596A8}" dt="2023-05-17T08:42:50.391" v="19352" actId="2696"/>
        <pc:sldMkLst>
          <pc:docMk/>
          <pc:sldMk cId="2067162084" sldId="1345"/>
        </pc:sldMkLst>
        <pc:spChg chg="mod">
          <ac:chgData name="Nguyen Binh" userId="acf7f2a7-1119-454a-99ee-b7b1d8425230" providerId="ADAL" clId="{11700495-DEAE-4AAA-9D0B-91827AD596A8}" dt="2023-05-17T08:37:24.144" v="19329" actId="20577"/>
          <ac:spMkLst>
            <pc:docMk/>
            <pc:sldMk cId="2067162084" sldId="1345"/>
            <ac:spMk id="4" creationId="{15AFC79F-B728-8771-FCEE-8957AA07AE35}"/>
          </ac:spMkLst>
        </pc:spChg>
        <pc:picChg chg="add mod">
          <ac:chgData name="Nguyen Binh" userId="acf7f2a7-1119-454a-99ee-b7b1d8425230" providerId="ADAL" clId="{11700495-DEAE-4AAA-9D0B-91827AD596A8}" dt="2023-05-17T08:42:41.906" v="19351" actId="14100"/>
          <ac:picMkLst>
            <pc:docMk/>
            <pc:sldMk cId="2067162084" sldId="1345"/>
            <ac:picMk id="2" creationId="{DB1F7E82-E2A5-D6CA-9489-08475069634A}"/>
          </ac:picMkLst>
        </pc:picChg>
        <pc:picChg chg="del">
          <ac:chgData name="Nguyen Binh" userId="acf7f2a7-1119-454a-99ee-b7b1d8425230" providerId="ADAL" clId="{11700495-DEAE-4AAA-9D0B-91827AD596A8}" dt="2023-05-17T08:37:47.952" v="19342" actId="478"/>
          <ac:picMkLst>
            <pc:docMk/>
            <pc:sldMk cId="2067162084" sldId="1345"/>
            <ac:picMk id="6" creationId="{ED7FD36D-882C-DF82-E385-022DE9E26122}"/>
          </ac:picMkLst>
        </pc:picChg>
      </pc:sldChg>
      <pc:sldChg chg="modSp add del mod">
        <pc:chgData name="Nguyen Binh" userId="acf7f2a7-1119-454a-99ee-b7b1d8425230" providerId="ADAL" clId="{11700495-DEAE-4AAA-9D0B-91827AD596A8}" dt="2023-05-17T08:36:46.665" v="19324" actId="47"/>
        <pc:sldMkLst>
          <pc:docMk/>
          <pc:sldMk cId="2893319762" sldId="1345"/>
        </pc:sldMkLst>
        <pc:spChg chg="mod">
          <ac:chgData name="Nguyen Binh" userId="acf7f2a7-1119-454a-99ee-b7b1d8425230" providerId="ADAL" clId="{11700495-DEAE-4AAA-9D0B-91827AD596A8}" dt="2023-05-17T08:36:38.130" v="19323" actId="14100"/>
          <ac:spMkLst>
            <pc:docMk/>
            <pc:sldMk cId="2893319762" sldId="1345"/>
            <ac:spMk id="4" creationId="{15AFC79F-B728-8771-FCEE-8957AA07AE35}"/>
          </ac:spMkLst>
        </pc:spChg>
      </pc:sldChg>
      <pc:sldChg chg="add">
        <pc:chgData name="Nguyen Binh" userId="acf7f2a7-1119-454a-99ee-b7b1d8425230" providerId="ADAL" clId="{11700495-DEAE-4AAA-9D0B-91827AD596A8}" dt="2023-05-17T08:42:53.234" v="19353"/>
        <pc:sldMkLst>
          <pc:docMk/>
          <pc:sldMk cId="3325572679" sldId="1345"/>
        </pc:sldMkLst>
      </pc:sldChg>
      <pc:sldChg chg="addSp delSp modSp add mod">
        <pc:chgData name="Nguyen Binh" userId="acf7f2a7-1119-454a-99ee-b7b1d8425230" providerId="ADAL" clId="{11700495-DEAE-4AAA-9D0B-91827AD596A8}" dt="2023-05-17T08:55:13.195" v="19374" actId="14100"/>
        <pc:sldMkLst>
          <pc:docMk/>
          <pc:sldMk cId="3249236603" sldId="1346"/>
        </pc:sldMkLst>
        <pc:spChg chg="mod">
          <ac:chgData name="Nguyen Binh" userId="acf7f2a7-1119-454a-99ee-b7b1d8425230" providerId="ADAL" clId="{11700495-DEAE-4AAA-9D0B-91827AD596A8}" dt="2023-05-17T08:37:29.922" v="19333" actId="20577"/>
          <ac:spMkLst>
            <pc:docMk/>
            <pc:sldMk cId="3249236603" sldId="1346"/>
            <ac:spMk id="4" creationId="{15AFC79F-B728-8771-FCEE-8957AA07AE35}"/>
          </ac:spMkLst>
        </pc:spChg>
        <pc:picChg chg="del">
          <ac:chgData name="Nguyen Binh" userId="acf7f2a7-1119-454a-99ee-b7b1d8425230" providerId="ADAL" clId="{11700495-DEAE-4AAA-9D0B-91827AD596A8}" dt="2023-05-17T08:37:51.394" v="19343" actId="478"/>
          <ac:picMkLst>
            <pc:docMk/>
            <pc:sldMk cId="3249236603" sldId="1346"/>
            <ac:picMk id="2" creationId="{AB4A4996-3527-F8D1-2058-0E1BB630297B}"/>
          </ac:picMkLst>
        </pc:picChg>
        <pc:picChg chg="add mod">
          <ac:chgData name="Nguyen Binh" userId="acf7f2a7-1119-454a-99ee-b7b1d8425230" providerId="ADAL" clId="{11700495-DEAE-4AAA-9D0B-91827AD596A8}" dt="2023-05-17T08:55:13.195" v="19374" actId="14100"/>
          <ac:picMkLst>
            <pc:docMk/>
            <pc:sldMk cId="3249236603" sldId="1346"/>
            <ac:picMk id="3" creationId="{EB0D1E0F-08B9-C676-B952-7096BCA1B2D7}"/>
          </ac:picMkLst>
        </pc:picChg>
      </pc:sldChg>
      <pc:sldChg chg="addSp delSp modSp add mod">
        <pc:chgData name="Nguyen Binh" userId="acf7f2a7-1119-454a-99ee-b7b1d8425230" providerId="ADAL" clId="{11700495-DEAE-4AAA-9D0B-91827AD596A8}" dt="2023-05-17T08:54:50.130" v="19371" actId="14100"/>
        <pc:sldMkLst>
          <pc:docMk/>
          <pc:sldMk cId="2281799297" sldId="1347"/>
        </pc:sldMkLst>
        <pc:spChg chg="mod">
          <ac:chgData name="Nguyen Binh" userId="acf7f2a7-1119-454a-99ee-b7b1d8425230" providerId="ADAL" clId="{11700495-DEAE-4AAA-9D0B-91827AD596A8}" dt="2023-05-17T08:37:34.755" v="19337" actId="20577"/>
          <ac:spMkLst>
            <pc:docMk/>
            <pc:sldMk cId="2281799297" sldId="1347"/>
            <ac:spMk id="4" creationId="{15AFC79F-B728-8771-FCEE-8957AA07AE35}"/>
          </ac:spMkLst>
        </pc:spChg>
        <pc:picChg chg="add mod">
          <ac:chgData name="Nguyen Binh" userId="acf7f2a7-1119-454a-99ee-b7b1d8425230" providerId="ADAL" clId="{11700495-DEAE-4AAA-9D0B-91827AD596A8}" dt="2023-05-17T08:54:50.130" v="19371" actId="14100"/>
          <ac:picMkLst>
            <pc:docMk/>
            <pc:sldMk cId="2281799297" sldId="1347"/>
            <ac:picMk id="2" creationId="{0EF526EF-FFF7-565D-9AD5-2036AB7B6D8F}"/>
          </ac:picMkLst>
        </pc:picChg>
        <pc:picChg chg="del">
          <ac:chgData name="Nguyen Binh" userId="acf7f2a7-1119-454a-99ee-b7b1d8425230" providerId="ADAL" clId="{11700495-DEAE-4AAA-9D0B-91827AD596A8}" dt="2023-05-17T08:37:52.906" v="19344" actId="478"/>
          <ac:picMkLst>
            <pc:docMk/>
            <pc:sldMk cId="2281799297" sldId="1347"/>
            <ac:picMk id="7" creationId="{822E8838-8A7E-B45C-2D81-30F33D8C02A2}"/>
          </ac:picMkLst>
        </pc:picChg>
      </pc:sldChg>
      <pc:sldChg chg="addSp delSp modSp add mod">
        <pc:chgData name="Nguyen Binh" userId="acf7f2a7-1119-454a-99ee-b7b1d8425230" providerId="ADAL" clId="{11700495-DEAE-4AAA-9D0B-91827AD596A8}" dt="2023-05-17T08:54:33.315" v="19369" actId="1076"/>
        <pc:sldMkLst>
          <pc:docMk/>
          <pc:sldMk cId="1974205209" sldId="1348"/>
        </pc:sldMkLst>
        <pc:spChg chg="mod">
          <ac:chgData name="Nguyen Binh" userId="acf7f2a7-1119-454a-99ee-b7b1d8425230" providerId="ADAL" clId="{11700495-DEAE-4AAA-9D0B-91827AD596A8}" dt="2023-05-17T08:37:38.320" v="19341" actId="20577"/>
          <ac:spMkLst>
            <pc:docMk/>
            <pc:sldMk cId="1974205209" sldId="1348"/>
            <ac:spMk id="5" creationId="{CD08F204-60DA-4E9E-11C9-5CE7E35593CD}"/>
          </ac:spMkLst>
        </pc:spChg>
        <pc:picChg chg="add mod">
          <ac:chgData name="Nguyen Binh" userId="acf7f2a7-1119-454a-99ee-b7b1d8425230" providerId="ADAL" clId="{11700495-DEAE-4AAA-9D0B-91827AD596A8}" dt="2023-05-17T08:54:33.315" v="19369" actId="1076"/>
          <ac:picMkLst>
            <pc:docMk/>
            <pc:sldMk cId="1974205209" sldId="1348"/>
            <ac:picMk id="2" creationId="{F293F933-890E-49FE-423B-CA1E07DFA464}"/>
          </ac:picMkLst>
        </pc:picChg>
        <pc:picChg chg="del">
          <ac:chgData name="Nguyen Binh" userId="acf7f2a7-1119-454a-99ee-b7b1d8425230" providerId="ADAL" clId="{11700495-DEAE-4AAA-9D0B-91827AD596A8}" dt="2023-05-17T08:37:54.476" v="19345" actId="478"/>
          <ac:picMkLst>
            <pc:docMk/>
            <pc:sldMk cId="1974205209" sldId="1348"/>
            <ac:picMk id="4" creationId="{C30984E2-E958-23E0-F8A4-4F282236B13F}"/>
          </ac:picMkLst>
        </pc:picChg>
      </pc:sldChg>
      <pc:sldChg chg="addSp delSp modSp add mod modAnim">
        <pc:chgData name="Nguyen Binh" userId="acf7f2a7-1119-454a-99ee-b7b1d8425230" providerId="ADAL" clId="{11700495-DEAE-4AAA-9D0B-91827AD596A8}" dt="2023-05-17T10:31:00.571" v="21544" actId="20577"/>
        <pc:sldMkLst>
          <pc:docMk/>
          <pc:sldMk cId="1608885553" sldId="1349"/>
        </pc:sldMkLst>
        <pc:spChg chg="mod">
          <ac:chgData name="Nguyen Binh" userId="acf7f2a7-1119-454a-99ee-b7b1d8425230" providerId="ADAL" clId="{11700495-DEAE-4AAA-9D0B-91827AD596A8}" dt="2023-05-17T10:31:00.571" v="21544" actId="20577"/>
          <ac:spMkLst>
            <pc:docMk/>
            <pc:sldMk cId="1608885553" sldId="1349"/>
            <ac:spMk id="4" creationId="{15AFC79F-B728-8771-FCEE-8957AA07AE35}"/>
          </ac:spMkLst>
        </pc:spChg>
        <pc:spChg chg="add del">
          <ac:chgData name="Nguyen Binh" userId="acf7f2a7-1119-454a-99ee-b7b1d8425230" providerId="ADAL" clId="{11700495-DEAE-4AAA-9D0B-91827AD596A8}" dt="2023-05-17T09:40:32.281" v="20356"/>
          <ac:spMkLst>
            <pc:docMk/>
            <pc:sldMk cId="1608885553" sldId="1349"/>
            <ac:spMk id="8" creationId="{B55C2BB1-075F-197F-BEED-5D8E4D8DB140}"/>
          </ac:spMkLst>
        </pc:spChg>
        <pc:spChg chg="add mod">
          <ac:chgData name="Nguyen Binh" userId="acf7f2a7-1119-454a-99ee-b7b1d8425230" providerId="ADAL" clId="{11700495-DEAE-4AAA-9D0B-91827AD596A8}" dt="2023-05-17T09:48:43.841" v="20871" actId="20577"/>
          <ac:spMkLst>
            <pc:docMk/>
            <pc:sldMk cId="1608885553" sldId="1349"/>
            <ac:spMk id="10" creationId="{999634E5-E90C-5C40-965F-BF141CFB9E1B}"/>
          </ac:spMkLst>
        </pc:spChg>
        <pc:spChg chg="add mod">
          <ac:chgData name="Nguyen Binh" userId="acf7f2a7-1119-454a-99ee-b7b1d8425230" providerId="ADAL" clId="{11700495-DEAE-4AAA-9D0B-91827AD596A8}" dt="2023-05-17T09:50:46.308" v="20971" actId="1076"/>
          <ac:spMkLst>
            <pc:docMk/>
            <pc:sldMk cId="1608885553" sldId="1349"/>
            <ac:spMk id="12" creationId="{DA622341-88D8-0B4F-818A-A010B6847311}"/>
          </ac:spMkLst>
        </pc:spChg>
        <pc:spChg chg="add mod">
          <ac:chgData name="Nguyen Binh" userId="acf7f2a7-1119-454a-99ee-b7b1d8425230" providerId="ADAL" clId="{11700495-DEAE-4AAA-9D0B-91827AD596A8}" dt="2023-05-17T10:00:53.447" v="21078" actId="164"/>
          <ac:spMkLst>
            <pc:docMk/>
            <pc:sldMk cId="1608885553" sldId="1349"/>
            <ac:spMk id="13" creationId="{508A6AE3-AA25-31C7-4CA5-8079D073BD25}"/>
          </ac:spMkLst>
        </pc:spChg>
        <pc:spChg chg="add mod">
          <ac:chgData name="Nguyen Binh" userId="acf7f2a7-1119-454a-99ee-b7b1d8425230" providerId="ADAL" clId="{11700495-DEAE-4AAA-9D0B-91827AD596A8}" dt="2023-05-17T10:00:53.447" v="21078" actId="164"/>
          <ac:spMkLst>
            <pc:docMk/>
            <pc:sldMk cId="1608885553" sldId="1349"/>
            <ac:spMk id="14" creationId="{0E400BD8-CA5C-642B-80D8-F6A8B17B9EC7}"/>
          </ac:spMkLst>
        </pc:spChg>
        <pc:spChg chg="add mod">
          <ac:chgData name="Nguyen Binh" userId="acf7f2a7-1119-454a-99ee-b7b1d8425230" providerId="ADAL" clId="{11700495-DEAE-4AAA-9D0B-91827AD596A8}" dt="2023-05-17T10:00:53.447" v="21078" actId="164"/>
          <ac:spMkLst>
            <pc:docMk/>
            <pc:sldMk cId="1608885553" sldId="1349"/>
            <ac:spMk id="15" creationId="{34FD45F8-E94F-24A9-69A8-11F348FF6960}"/>
          </ac:spMkLst>
        </pc:spChg>
        <pc:spChg chg="add mod">
          <ac:chgData name="Nguyen Binh" userId="acf7f2a7-1119-454a-99ee-b7b1d8425230" providerId="ADAL" clId="{11700495-DEAE-4AAA-9D0B-91827AD596A8}" dt="2023-05-17T10:00:53.447" v="21078" actId="164"/>
          <ac:spMkLst>
            <pc:docMk/>
            <pc:sldMk cId="1608885553" sldId="1349"/>
            <ac:spMk id="16" creationId="{DD302515-240C-6904-8473-25921360A879}"/>
          </ac:spMkLst>
        </pc:spChg>
        <pc:spChg chg="add del mod">
          <ac:chgData name="Nguyen Binh" userId="acf7f2a7-1119-454a-99ee-b7b1d8425230" providerId="ADAL" clId="{11700495-DEAE-4AAA-9D0B-91827AD596A8}" dt="2023-05-17T09:53:23.012" v="21016" actId="478"/>
          <ac:spMkLst>
            <pc:docMk/>
            <pc:sldMk cId="1608885553" sldId="1349"/>
            <ac:spMk id="17" creationId="{2DAD5787-B2A9-D6BD-7289-684D0882C561}"/>
          </ac:spMkLst>
        </pc:spChg>
        <pc:spChg chg="add mod">
          <ac:chgData name="Nguyen Binh" userId="acf7f2a7-1119-454a-99ee-b7b1d8425230" providerId="ADAL" clId="{11700495-DEAE-4AAA-9D0B-91827AD596A8}" dt="2023-05-17T10:21:39.138" v="21339" actId="1076"/>
          <ac:spMkLst>
            <pc:docMk/>
            <pc:sldMk cId="1608885553" sldId="1349"/>
            <ac:spMk id="24" creationId="{C8B4B59A-D70D-460A-4DA0-FE13DD718552}"/>
          </ac:spMkLst>
        </pc:spChg>
        <pc:spChg chg="add mod ord">
          <ac:chgData name="Nguyen Binh" userId="acf7f2a7-1119-454a-99ee-b7b1d8425230" providerId="ADAL" clId="{11700495-DEAE-4AAA-9D0B-91827AD596A8}" dt="2023-05-17T10:24:57.986" v="21471" actId="21"/>
          <ac:spMkLst>
            <pc:docMk/>
            <pc:sldMk cId="1608885553" sldId="1349"/>
            <ac:spMk id="31" creationId="{41BF43CA-012D-DDE6-5202-4734A4F60749}"/>
          </ac:spMkLst>
        </pc:spChg>
        <pc:spChg chg="add mod">
          <ac:chgData name="Nguyen Binh" userId="acf7f2a7-1119-454a-99ee-b7b1d8425230" providerId="ADAL" clId="{11700495-DEAE-4AAA-9D0B-91827AD596A8}" dt="2023-05-17T10:28:23.933" v="21517" actId="207"/>
          <ac:spMkLst>
            <pc:docMk/>
            <pc:sldMk cId="1608885553" sldId="1349"/>
            <ac:spMk id="34" creationId="{858949EE-CE16-2402-F557-2C7170B0D253}"/>
          </ac:spMkLst>
        </pc:spChg>
        <pc:grpChg chg="add mod">
          <ac:chgData name="Nguyen Binh" userId="acf7f2a7-1119-454a-99ee-b7b1d8425230" providerId="ADAL" clId="{11700495-DEAE-4AAA-9D0B-91827AD596A8}" dt="2023-05-17T10:01:03.003" v="21079" actId="1076"/>
          <ac:grpSpMkLst>
            <pc:docMk/>
            <pc:sldMk cId="1608885553" sldId="1349"/>
            <ac:grpSpMk id="25" creationId="{533FB533-B82D-0B88-B85B-20209BFAE246}"/>
          </ac:grpSpMkLst>
        </pc:grpChg>
        <pc:graphicFrameChg chg="add del mod">
          <ac:chgData name="Nguyen Binh" userId="acf7f2a7-1119-454a-99ee-b7b1d8425230" providerId="ADAL" clId="{11700495-DEAE-4AAA-9D0B-91827AD596A8}" dt="2023-05-17T09:58:56.423" v="21060" actId="478"/>
          <ac:graphicFrameMkLst>
            <pc:docMk/>
            <pc:sldMk cId="1608885553" sldId="1349"/>
            <ac:graphicFrameMk id="18" creationId="{35A90A55-F346-6FA7-FA74-ACC8EF8051F3}"/>
          </ac:graphicFrameMkLst>
        </pc:graphicFrameChg>
        <pc:graphicFrameChg chg="add del mod">
          <ac:chgData name="Nguyen Binh" userId="acf7f2a7-1119-454a-99ee-b7b1d8425230" providerId="ADAL" clId="{11700495-DEAE-4AAA-9D0B-91827AD596A8}" dt="2023-05-17T09:58:56.423" v="21060" actId="478"/>
          <ac:graphicFrameMkLst>
            <pc:docMk/>
            <pc:sldMk cId="1608885553" sldId="1349"/>
            <ac:graphicFrameMk id="19" creationId="{A1C5CFCE-6178-036C-F324-F8CC58ABCE0D}"/>
          </ac:graphicFrameMkLst>
        </pc:graphicFrameChg>
        <pc:graphicFrameChg chg="add mod">
          <ac:chgData name="Nguyen Binh" userId="acf7f2a7-1119-454a-99ee-b7b1d8425230" providerId="ADAL" clId="{11700495-DEAE-4AAA-9D0B-91827AD596A8}" dt="2023-05-17T10:18:17.025" v="21093"/>
          <ac:graphicFrameMkLst>
            <pc:docMk/>
            <pc:sldMk cId="1608885553" sldId="1349"/>
            <ac:graphicFrameMk id="20" creationId="{9246D130-A014-A392-422C-B4E53B72B19A}"/>
          </ac:graphicFrameMkLst>
        </pc:graphicFrameChg>
        <pc:graphicFrameChg chg="add mod">
          <ac:chgData name="Nguyen Binh" userId="acf7f2a7-1119-454a-99ee-b7b1d8425230" providerId="ADAL" clId="{11700495-DEAE-4AAA-9D0B-91827AD596A8}" dt="2023-05-17T10:00:53.447" v="21078" actId="164"/>
          <ac:graphicFrameMkLst>
            <pc:docMk/>
            <pc:sldMk cId="1608885553" sldId="1349"/>
            <ac:graphicFrameMk id="21" creationId="{D16777F0-2714-77C5-592A-95E97B85A06F}"/>
          </ac:graphicFrameMkLst>
        </pc:graphicFrameChg>
        <pc:graphicFrameChg chg="add mod">
          <ac:chgData name="Nguyen Binh" userId="acf7f2a7-1119-454a-99ee-b7b1d8425230" providerId="ADAL" clId="{11700495-DEAE-4AAA-9D0B-91827AD596A8}" dt="2023-05-17T10:00:53.447" v="21078" actId="164"/>
          <ac:graphicFrameMkLst>
            <pc:docMk/>
            <pc:sldMk cId="1608885553" sldId="1349"/>
            <ac:graphicFrameMk id="22" creationId="{E543CBF5-FF3C-D172-6F8C-C19E81DFCD51}"/>
          </ac:graphicFrameMkLst>
        </pc:graphicFrameChg>
        <pc:graphicFrameChg chg="add mod">
          <ac:chgData name="Nguyen Binh" userId="acf7f2a7-1119-454a-99ee-b7b1d8425230" providerId="ADAL" clId="{11700495-DEAE-4AAA-9D0B-91827AD596A8}" dt="2023-05-17T10:00:53.447" v="21078" actId="164"/>
          <ac:graphicFrameMkLst>
            <pc:docMk/>
            <pc:sldMk cId="1608885553" sldId="1349"/>
            <ac:graphicFrameMk id="23" creationId="{2B0F8BDD-D3E9-6832-820F-8A6C0E7D8212}"/>
          </ac:graphicFrameMkLst>
        </pc:graphicFrameChg>
        <pc:graphicFrameChg chg="add mod">
          <ac:chgData name="Nguyen Binh" userId="acf7f2a7-1119-454a-99ee-b7b1d8425230" providerId="ADAL" clId="{11700495-DEAE-4AAA-9D0B-91827AD596A8}" dt="2023-05-17T10:27:52.728" v="21506"/>
          <ac:graphicFrameMkLst>
            <pc:docMk/>
            <pc:sldMk cId="1608885553" sldId="1349"/>
            <ac:graphicFrameMk id="26" creationId="{9DF765C5-2C9E-EE1A-96C1-8DF9F5F51661}"/>
          </ac:graphicFrameMkLst>
        </pc:graphicFrameChg>
        <pc:graphicFrameChg chg="add mod">
          <ac:chgData name="Nguyen Binh" userId="acf7f2a7-1119-454a-99ee-b7b1d8425230" providerId="ADAL" clId="{11700495-DEAE-4AAA-9D0B-91827AD596A8}" dt="2023-05-17T10:21:49.618" v="21340" actId="1076"/>
          <ac:graphicFrameMkLst>
            <pc:docMk/>
            <pc:sldMk cId="1608885553" sldId="1349"/>
            <ac:graphicFrameMk id="27" creationId="{3D5E2612-84AF-6212-E4F5-0DDD0EA19820}"/>
          </ac:graphicFrameMkLst>
        </pc:graphicFrameChg>
        <pc:graphicFrameChg chg="add mod">
          <ac:chgData name="Nguyen Binh" userId="acf7f2a7-1119-454a-99ee-b7b1d8425230" providerId="ADAL" clId="{11700495-DEAE-4AAA-9D0B-91827AD596A8}" dt="2023-05-17T10:23:54.755" v="21370" actId="14100"/>
          <ac:graphicFrameMkLst>
            <pc:docMk/>
            <pc:sldMk cId="1608885553" sldId="1349"/>
            <ac:graphicFrameMk id="28" creationId="{F2B9E917-E96A-A74D-ABA9-91D93FD17D4D}"/>
          </ac:graphicFrameMkLst>
        </pc:graphicFrameChg>
        <pc:graphicFrameChg chg="add mod">
          <ac:chgData name="Nguyen Binh" userId="acf7f2a7-1119-454a-99ee-b7b1d8425230" providerId="ADAL" clId="{11700495-DEAE-4AAA-9D0B-91827AD596A8}" dt="2023-05-17T10:23:27.051" v="21360" actId="1076"/>
          <ac:graphicFrameMkLst>
            <pc:docMk/>
            <pc:sldMk cId="1608885553" sldId="1349"/>
            <ac:graphicFrameMk id="29" creationId="{60A78475-EFD6-5EDE-B717-A4A3F846870A}"/>
          </ac:graphicFrameMkLst>
        </pc:graphicFrameChg>
        <pc:graphicFrameChg chg="add mod">
          <ac:chgData name="Nguyen Binh" userId="acf7f2a7-1119-454a-99ee-b7b1d8425230" providerId="ADAL" clId="{11700495-DEAE-4AAA-9D0B-91827AD596A8}" dt="2023-05-17T10:23:51.596" v="21369" actId="1076"/>
          <ac:graphicFrameMkLst>
            <pc:docMk/>
            <pc:sldMk cId="1608885553" sldId="1349"/>
            <ac:graphicFrameMk id="32" creationId="{8AFCDEF3-BF18-63F6-02F0-D9DBA2FEE303}"/>
          </ac:graphicFrameMkLst>
        </pc:graphicFrameChg>
        <pc:picChg chg="del">
          <ac:chgData name="Nguyen Binh" userId="acf7f2a7-1119-454a-99ee-b7b1d8425230" providerId="ADAL" clId="{11700495-DEAE-4AAA-9D0B-91827AD596A8}" dt="2023-05-17T09:17:34.635" v="19483" actId="478"/>
          <ac:picMkLst>
            <pc:docMk/>
            <pc:sldMk cId="1608885553" sldId="1349"/>
            <ac:picMk id="2" creationId="{E3781CC9-C1D0-9CAE-436F-B34F1D9144B8}"/>
          </ac:picMkLst>
        </pc:picChg>
        <pc:picChg chg="add del mod">
          <ac:chgData name="Nguyen Binh" userId="acf7f2a7-1119-454a-99ee-b7b1d8425230" providerId="ADAL" clId="{11700495-DEAE-4AAA-9D0B-91827AD596A8}" dt="2023-05-17T09:37:28.936" v="20345" actId="478"/>
          <ac:picMkLst>
            <pc:docMk/>
            <pc:sldMk cId="1608885553" sldId="1349"/>
            <ac:picMk id="3" creationId="{5DC5D7B2-F7D6-5659-3E42-9C8AD33D6153}"/>
          </ac:picMkLst>
        </pc:picChg>
        <pc:picChg chg="add mod">
          <ac:chgData name="Nguyen Binh" userId="acf7f2a7-1119-454a-99ee-b7b1d8425230" providerId="ADAL" clId="{11700495-DEAE-4AAA-9D0B-91827AD596A8}" dt="2023-05-17T10:00:53.447" v="21078" actId="164"/>
          <ac:picMkLst>
            <pc:docMk/>
            <pc:sldMk cId="1608885553" sldId="1349"/>
            <ac:picMk id="5" creationId="{E9AE690A-C654-8455-A94C-6F96BD84B458}"/>
          </ac:picMkLst>
        </pc:picChg>
        <pc:picChg chg="add del">
          <ac:chgData name="Nguyen Binh" userId="acf7f2a7-1119-454a-99ee-b7b1d8425230" providerId="ADAL" clId="{11700495-DEAE-4AAA-9D0B-91827AD596A8}" dt="2023-05-17T09:40:26.893" v="20352"/>
          <ac:picMkLst>
            <pc:docMk/>
            <pc:sldMk cId="1608885553" sldId="1349"/>
            <ac:picMk id="6" creationId="{7A4431A9-E6EE-1157-6C5D-79F2C890AE21}"/>
          </ac:picMkLst>
        </pc:picChg>
      </pc:sldChg>
      <pc:sldChg chg="addSp delSp modSp add del mod">
        <pc:chgData name="Nguyen Binh" userId="acf7f2a7-1119-454a-99ee-b7b1d8425230" providerId="ADAL" clId="{11700495-DEAE-4AAA-9D0B-91827AD596A8}" dt="2023-05-17T09:16:57.418" v="19425" actId="2696"/>
        <pc:sldMkLst>
          <pc:docMk/>
          <pc:sldMk cId="2420325296" sldId="1349"/>
        </pc:sldMkLst>
        <pc:picChg chg="add mod">
          <ac:chgData name="Nguyen Binh" userId="acf7f2a7-1119-454a-99ee-b7b1d8425230" providerId="ADAL" clId="{11700495-DEAE-4AAA-9D0B-91827AD596A8}" dt="2023-05-17T09:16:32.748" v="19385" actId="14100"/>
          <ac:picMkLst>
            <pc:docMk/>
            <pc:sldMk cId="2420325296" sldId="1349"/>
            <ac:picMk id="2" creationId="{E3781CC9-C1D0-9CAE-436F-B34F1D9144B8}"/>
          </ac:picMkLst>
        </pc:picChg>
        <pc:picChg chg="del">
          <ac:chgData name="Nguyen Binh" userId="acf7f2a7-1119-454a-99ee-b7b1d8425230" providerId="ADAL" clId="{11700495-DEAE-4AAA-9D0B-91827AD596A8}" dt="2023-05-17T09:12:27.065" v="19379" actId="478"/>
          <ac:picMkLst>
            <pc:docMk/>
            <pc:sldMk cId="2420325296" sldId="1349"/>
            <ac:picMk id="3" creationId="{649C7D80-1FB4-C1BA-BD6B-96C7F47F4099}"/>
          </ac:picMkLst>
        </pc:picChg>
      </pc:sldChg>
      <pc:sldChg chg="addSp delSp modSp add del mod delAnim">
        <pc:chgData name="Nguyen Binh" userId="acf7f2a7-1119-454a-99ee-b7b1d8425230" providerId="ADAL" clId="{11700495-DEAE-4AAA-9D0B-91827AD596A8}" dt="2023-05-17T11:21:17.272" v="22333" actId="47"/>
        <pc:sldMkLst>
          <pc:docMk/>
          <pc:sldMk cId="2915808705" sldId="1350"/>
        </pc:sldMkLst>
        <pc:spChg chg="mod">
          <ac:chgData name="Nguyen Binh" userId="acf7f2a7-1119-454a-99ee-b7b1d8425230" providerId="ADAL" clId="{11700495-DEAE-4AAA-9D0B-91827AD596A8}" dt="2023-05-17T10:31:15.947" v="21554" actId="20577"/>
          <ac:spMkLst>
            <pc:docMk/>
            <pc:sldMk cId="2915808705" sldId="1350"/>
            <ac:spMk id="4" creationId="{15AFC79F-B728-8771-FCEE-8957AA07AE35}"/>
          </ac:spMkLst>
        </pc:spChg>
        <pc:spChg chg="del mod">
          <ac:chgData name="Nguyen Binh" userId="acf7f2a7-1119-454a-99ee-b7b1d8425230" providerId="ADAL" clId="{11700495-DEAE-4AAA-9D0B-91827AD596A8}" dt="2023-05-17T10:33:08.131" v="21558" actId="478"/>
          <ac:spMkLst>
            <pc:docMk/>
            <pc:sldMk cId="2915808705" sldId="1350"/>
            <ac:spMk id="10" creationId="{999634E5-E90C-5C40-965F-BF141CFB9E1B}"/>
          </ac:spMkLst>
        </pc:spChg>
        <pc:spChg chg="del">
          <ac:chgData name="Nguyen Binh" userId="acf7f2a7-1119-454a-99ee-b7b1d8425230" providerId="ADAL" clId="{11700495-DEAE-4AAA-9D0B-91827AD596A8}" dt="2023-05-17T10:29:25.221" v="21520" actId="478"/>
          <ac:spMkLst>
            <pc:docMk/>
            <pc:sldMk cId="2915808705" sldId="1350"/>
            <ac:spMk id="12" creationId="{DA622341-88D8-0B4F-818A-A010B6847311}"/>
          </ac:spMkLst>
        </pc:spChg>
        <pc:spChg chg="del">
          <ac:chgData name="Nguyen Binh" userId="acf7f2a7-1119-454a-99ee-b7b1d8425230" providerId="ADAL" clId="{11700495-DEAE-4AAA-9D0B-91827AD596A8}" dt="2023-05-17T10:29:21.004" v="21519" actId="478"/>
          <ac:spMkLst>
            <pc:docMk/>
            <pc:sldMk cId="2915808705" sldId="1350"/>
            <ac:spMk id="24" creationId="{C8B4B59A-D70D-460A-4DA0-FE13DD718552}"/>
          </ac:spMkLst>
        </pc:spChg>
        <pc:spChg chg="del">
          <ac:chgData name="Nguyen Binh" userId="acf7f2a7-1119-454a-99ee-b7b1d8425230" providerId="ADAL" clId="{11700495-DEAE-4AAA-9D0B-91827AD596A8}" dt="2023-05-17T10:29:21.004" v="21519" actId="478"/>
          <ac:spMkLst>
            <pc:docMk/>
            <pc:sldMk cId="2915808705" sldId="1350"/>
            <ac:spMk id="31" creationId="{41BF43CA-012D-DDE6-5202-4734A4F60749}"/>
          </ac:spMkLst>
        </pc:spChg>
        <pc:spChg chg="del">
          <ac:chgData name="Nguyen Binh" userId="acf7f2a7-1119-454a-99ee-b7b1d8425230" providerId="ADAL" clId="{11700495-DEAE-4AAA-9D0B-91827AD596A8}" dt="2023-05-17T10:29:21.004" v="21519" actId="478"/>
          <ac:spMkLst>
            <pc:docMk/>
            <pc:sldMk cId="2915808705" sldId="1350"/>
            <ac:spMk id="34" creationId="{858949EE-CE16-2402-F557-2C7170B0D253}"/>
          </ac:spMkLst>
        </pc:spChg>
        <pc:grpChg chg="del">
          <ac:chgData name="Nguyen Binh" userId="acf7f2a7-1119-454a-99ee-b7b1d8425230" providerId="ADAL" clId="{11700495-DEAE-4AAA-9D0B-91827AD596A8}" dt="2023-05-17T10:29:21.004" v="21519" actId="478"/>
          <ac:grpSpMkLst>
            <pc:docMk/>
            <pc:sldMk cId="2915808705" sldId="1350"/>
            <ac:grpSpMk id="25" creationId="{533FB533-B82D-0B88-B85B-20209BFAE246}"/>
          </ac:grpSpMkLst>
        </pc:grpChg>
        <pc:graphicFrameChg chg="add mod">
          <ac:chgData name="Nguyen Binh" userId="acf7f2a7-1119-454a-99ee-b7b1d8425230" providerId="ADAL" clId="{11700495-DEAE-4AAA-9D0B-91827AD596A8}" dt="2023-05-17T10:30:31.347" v="21534" actId="1076"/>
          <ac:graphicFrameMkLst>
            <pc:docMk/>
            <pc:sldMk cId="2915808705" sldId="1350"/>
            <ac:graphicFrameMk id="2" creationId="{55117339-3DED-EB51-6102-17C29C140B93}"/>
          </ac:graphicFrameMkLst>
        </pc:graphicFrameChg>
        <pc:graphicFrameChg chg="del">
          <ac:chgData name="Nguyen Binh" userId="acf7f2a7-1119-454a-99ee-b7b1d8425230" providerId="ADAL" clId="{11700495-DEAE-4AAA-9D0B-91827AD596A8}" dt="2023-05-17T10:29:21.004" v="21519" actId="478"/>
          <ac:graphicFrameMkLst>
            <pc:docMk/>
            <pc:sldMk cId="2915808705" sldId="1350"/>
            <ac:graphicFrameMk id="26" creationId="{9DF765C5-2C9E-EE1A-96C1-8DF9F5F51661}"/>
          </ac:graphicFrameMkLst>
        </pc:graphicFrameChg>
        <pc:graphicFrameChg chg="del">
          <ac:chgData name="Nguyen Binh" userId="acf7f2a7-1119-454a-99ee-b7b1d8425230" providerId="ADAL" clId="{11700495-DEAE-4AAA-9D0B-91827AD596A8}" dt="2023-05-17T10:29:21.004" v="21519" actId="478"/>
          <ac:graphicFrameMkLst>
            <pc:docMk/>
            <pc:sldMk cId="2915808705" sldId="1350"/>
            <ac:graphicFrameMk id="27" creationId="{3D5E2612-84AF-6212-E4F5-0DDD0EA19820}"/>
          </ac:graphicFrameMkLst>
        </pc:graphicFrameChg>
        <pc:graphicFrameChg chg="del">
          <ac:chgData name="Nguyen Binh" userId="acf7f2a7-1119-454a-99ee-b7b1d8425230" providerId="ADAL" clId="{11700495-DEAE-4AAA-9D0B-91827AD596A8}" dt="2023-05-17T10:29:21.004" v="21519" actId="478"/>
          <ac:graphicFrameMkLst>
            <pc:docMk/>
            <pc:sldMk cId="2915808705" sldId="1350"/>
            <ac:graphicFrameMk id="28" creationId="{F2B9E917-E96A-A74D-ABA9-91D93FD17D4D}"/>
          </ac:graphicFrameMkLst>
        </pc:graphicFrameChg>
        <pc:graphicFrameChg chg="del">
          <ac:chgData name="Nguyen Binh" userId="acf7f2a7-1119-454a-99ee-b7b1d8425230" providerId="ADAL" clId="{11700495-DEAE-4AAA-9D0B-91827AD596A8}" dt="2023-05-17T10:29:21.004" v="21519" actId="478"/>
          <ac:graphicFrameMkLst>
            <pc:docMk/>
            <pc:sldMk cId="2915808705" sldId="1350"/>
            <ac:graphicFrameMk id="29" creationId="{60A78475-EFD6-5EDE-B717-A4A3F846870A}"/>
          </ac:graphicFrameMkLst>
        </pc:graphicFrameChg>
        <pc:graphicFrameChg chg="del">
          <ac:chgData name="Nguyen Binh" userId="acf7f2a7-1119-454a-99ee-b7b1d8425230" providerId="ADAL" clId="{11700495-DEAE-4AAA-9D0B-91827AD596A8}" dt="2023-05-17T10:29:21.004" v="21519" actId="478"/>
          <ac:graphicFrameMkLst>
            <pc:docMk/>
            <pc:sldMk cId="2915808705" sldId="1350"/>
            <ac:graphicFrameMk id="32" creationId="{8AFCDEF3-BF18-63F6-02F0-D9DBA2FEE303}"/>
          </ac:graphicFrameMkLst>
        </pc:graphicFrameChg>
      </pc:sldChg>
      <pc:sldChg chg="addSp delSp modSp add mod ord modAnim">
        <pc:chgData name="Nguyen Binh" userId="acf7f2a7-1119-454a-99ee-b7b1d8425230" providerId="ADAL" clId="{11700495-DEAE-4AAA-9D0B-91827AD596A8}" dt="2023-05-17T11:41:42.126" v="22778"/>
        <pc:sldMkLst>
          <pc:docMk/>
          <pc:sldMk cId="1590625763" sldId="1351"/>
        </pc:sldMkLst>
        <pc:spChg chg="add del mod">
          <ac:chgData name="Nguyen Binh" userId="acf7f2a7-1119-454a-99ee-b7b1d8425230" providerId="ADAL" clId="{11700495-DEAE-4AAA-9D0B-91827AD596A8}" dt="2023-05-17T10:37:06.301" v="21874"/>
          <ac:spMkLst>
            <pc:docMk/>
            <pc:sldMk cId="1590625763" sldId="1351"/>
            <ac:spMk id="3" creationId="{F8DA0C53-7FEB-FB09-8141-4AAA2CBE2CED}"/>
          </ac:spMkLst>
        </pc:spChg>
        <pc:spChg chg="mod">
          <ac:chgData name="Nguyen Binh" userId="acf7f2a7-1119-454a-99ee-b7b1d8425230" providerId="ADAL" clId="{11700495-DEAE-4AAA-9D0B-91827AD596A8}" dt="2023-05-17T10:31:21.096" v="21557" actId="20577"/>
          <ac:spMkLst>
            <pc:docMk/>
            <pc:sldMk cId="1590625763" sldId="1351"/>
            <ac:spMk id="4" creationId="{15AFC79F-B728-8771-FCEE-8957AA07AE35}"/>
          </ac:spMkLst>
        </pc:spChg>
        <pc:spChg chg="add del mod">
          <ac:chgData name="Nguyen Binh" userId="acf7f2a7-1119-454a-99ee-b7b1d8425230" providerId="ADAL" clId="{11700495-DEAE-4AAA-9D0B-91827AD596A8}" dt="2023-05-17T10:34:31.318" v="21722"/>
          <ac:spMkLst>
            <pc:docMk/>
            <pc:sldMk cId="1590625763" sldId="1351"/>
            <ac:spMk id="5" creationId="{53858381-ACA6-34EC-ED1E-AB6518EADC86}"/>
          </ac:spMkLst>
        </pc:spChg>
        <pc:spChg chg="add del mod">
          <ac:chgData name="Nguyen Binh" userId="acf7f2a7-1119-454a-99ee-b7b1d8425230" providerId="ADAL" clId="{11700495-DEAE-4AAA-9D0B-91827AD596A8}" dt="2023-05-17T10:34:34.282" v="21724"/>
          <ac:spMkLst>
            <pc:docMk/>
            <pc:sldMk cId="1590625763" sldId="1351"/>
            <ac:spMk id="6" creationId="{F5ECEF55-9325-85C1-0923-70D9C67690B8}"/>
          </ac:spMkLst>
        </pc:spChg>
        <pc:spChg chg="add del mod">
          <ac:chgData name="Nguyen Binh" userId="acf7f2a7-1119-454a-99ee-b7b1d8425230" providerId="ADAL" clId="{11700495-DEAE-4AAA-9D0B-91827AD596A8}" dt="2023-05-17T10:34:38.615" v="21726"/>
          <ac:spMkLst>
            <pc:docMk/>
            <pc:sldMk cId="1590625763" sldId="1351"/>
            <ac:spMk id="7" creationId="{F1DDE987-487A-E4B0-6F8A-E7FE6100838A}"/>
          </ac:spMkLst>
        </pc:spChg>
        <pc:spChg chg="add mod">
          <ac:chgData name="Nguyen Binh" userId="acf7f2a7-1119-454a-99ee-b7b1d8425230" providerId="ADAL" clId="{11700495-DEAE-4AAA-9D0B-91827AD596A8}" dt="2023-05-17T11:37:52.899" v="22715" actId="1076"/>
          <ac:spMkLst>
            <pc:docMk/>
            <pc:sldMk cId="1590625763" sldId="1351"/>
            <ac:spMk id="9" creationId="{310A6F2C-A104-F715-4D78-746E1CA4851C}"/>
          </ac:spMkLst>
        </pc:spChg>
        <pc:spChg chg="del mod">
          <ac:chgData name="Nguyen Binh" userId="acf7f2a7-1119-454a-99ee-b7b1d8425230" providerId="ADAL" clId="{11700495-DEAE-4AAA-9D0B-91827AD596A8}" dt="2023-05-17T10:37:06.295" v="21872"/>
          <ac:spMkLst>
            <pc:docMk/>
            <pc:sldMk cId="1590625763" sldId="1351"/>
            <ac:spMk id="10" creationId="{999634E5-E90C-5C40-965F-BF141CFB9E1B}"/>
          </ac:spMkLst>
        </pc:spChg>
        <pc:spChg chg="add mod">
          <ac:chgData name="Nguyen Binh" userId="acf7f2a7-1119-454a-99ee-b7b1d8425230" providerId="ADAL" clId="{11700495-DEAE-4AAA-9D0B-91827AD596A8}" dt="2023-05-17T11:41:24.841" v="22776" actId="20577"/>
          <ac:spMkLst>
            <pc:docMk/>
            <pc:sldMk cId="1590625763" sldId="1351"/>
            <ac:spMk id="11" creationId="{A013CF69-3915-7C06-0EDB-94CB18A2BE3D}"/>
          </ac:spMkLst>
        </pc:spChg>
        <pc:graphicFrameChg chg="mod modGraphic">
          <ac:chgData name="Nguyen Binh" userId="acf7f2a7-1119-454a-99ee-b7b1d8425230" providerId="ADAL" clId="{11700495-DEAE-4AAA-9D0B-91827AD596A8}" dt="2023-05-17T11:37:46.636" v="22713" actId="1076"/>
          <ac:graphicFrameMkLst>
            <pc:docMk/>
            <pc:sldMk cId="1590625763" sldId="1351"/>
            <ac:graphicFrameMk id="2" creationId="{55117339-3DED-EB51-6102-17C29C140B93}"/>
          </ac:graphicFrameMkLst>
        </pc:graphicFrameChg>
        <pc:graphicFrameChg chg="add mod modGraphic">
          <ac:chgData name="Nguyen Binh" userId="acf7f2a7-1119-454a-99ee-b7b1d8425230" providerId="ADAL" clId="{11700495-DEAE-4AAA-9D0B-91827AD596A8}" dt="2023-05-17T11:37:42.628" v="22712" actId="1076"/>
          <ac:graphicFrameMkLst>
            <pc:docMk/>
            <pc:sldMk cId="1590625763" sldId="1351"/>
            <ac:graphicFrameMk id="8" creationId="{7F9D2F05-8833-9D21-08D0-7483B76E4B0B}"/>
          </ac:graphicFrameMkLst>
        </pc:graphicFrameChg>
      </pc:sldChg>
      <pc:sldChg chg="addSp delSp modSp add mod modAnim">
        <pc:chgData name="Nguyen Binh" userId="acf7f2a7-1119-454a-99ee-b7b1d8425230" providerId="ADAL" clId="{11700495-DEAE-4AAA-9D0B-91827AD596A8}" dt="2023-05-17T11:41:46.980" v="22780"/>
        <pc:sldMkLst>
          <pc:docMk/>
          <pc:sldMk cId="3952757204" sldId="1352"/>
        </pc:sldMkLst>
        <pc:spChg chg="add mod">
          <ac:chgData name="Nguyen Binh" userId="acf7f2a7-1119-454a-99ee-b7b1d8425230" providerId="ADAL" clId="{11700495-DEAE-4AAA-9D0B-91827AD596A8}" dt="2023-05-17T11:37:58.953" v="22718"/>
          <ac:spMkLst>
            <pc:docMk/>
            <pc:sldMk cId="3952757204" sldId="1352"/>
            <ac:spMk id="3" creationId="{49878707-03CD-82AD-8374-707DFAE101B2}"/>
          </ac:spMkLst>
        </pc:spChg>
        <pc:spChg chg="mod">
          <ac:chgData name="Nguyen Binh" userId="acf7f2a7-1119-454a-99ee-b7b1d8425230" providerId="ADAL" clId="{11700495-DEAE-4AAA-9D0B-91827AD596A8}" dt="2023-05-17T11:21:23.793" v="22338" actId="20577"/>
          <ac:spMkLst>
            <pc:docMk/>
            <pc:sldMk cId="3952757204" sldId="1352"/>
            <ac:spMk id="4" creationId="{15AFC79F-B728-8771-FCEE-8957AA07AE35}"/>
          </ac:spMkLst>
        </pc:spChg>
        <pc:spChg chg="add mod">
          <ac:chgData name="Nguyen Binh" userId="acf7f2a7-1119-454a-99ee-b7b1d8425230" providerId="ADAL" clId="{11700495-DEAE-4AAA-9D0B-91827AD596A8}" dt="2023-05-17T11:41:16.480" v="22767" actId="20577"/>
          <ac:spMkLst>
            <pc:docMk/>
            <pc:sldMk cId="3952757204" sldId="1352"/>
            <ac:spMk id="5" creationId="{D84AB757-7E74-8AE0-937F-840210B55963}"/>
          </ac:spMkLst>
        </pc:spChg>
        <pc:spChg chg="del mod">
          <ac:chgData name="Nguyen Binh" userId="acf7f2a7-1119-454a-99ee-b7b1d8425230" providerId="ADAL" clId="{11700495-DEAE-4AAA-9D0B-91827AD596A8}" dt="2023-05-17T11:37:58.710" v="22717" actId="478"/>
          <ac:spMkLst>
            <pc:docMk/>
            <pc:sldMk cId="3952757204" sldId="1352"/>
            <ac:spMk id="9" creationId="{310A6F2C-A104-F715-4D78-746E1CA4851C}"/>
          </ac:spMkLst>
        </pc:spChg>
        <pc:graphicFrameChg chg="mod modGraphic">
          <ac:chgData name="Nguyen Binh" userId="acf7f2a7-1119-454a-99ee-b7b1d8425230" providerId="ADAL" clId="{11700495-DEAE-4AAA-9D0B-91827AD596A8}" dt="2023-05-17T11:38:17.260" v="22721" actId="1076"/>
          <ac:graphicFrameMkLst>
            <pc:docMk/>
            <pc:sldMk cId="3952757204" sldId="1352"/>
            <ac:graphicFrameMk id="2" creationId="{55117339-3DED-EB51-6102-17C29C140B93}"/>
          </ac:graphicFrameMkLst>
        </pc:graphicFrameChg>
        <pc:graphicFrameChg chg="mod modGraphic">
          <ac:chgData name="Nguyen Binh" userId="acf7f2a7-1119-454a-99ee-b7b1d8425230" providerId="ADAL" clId="{11700495-DEAE-4AAA-9D0B-91827AD596A8}" dt="2023-05-17T11:38:17.260" v="22721" actId="1076"/>
          <ac:graphicFrameMkLst>
            <pc:docMk/>
            <pc:sldMk cId="3952757204" sldId="1352"/>
            <ac:graphicFrameMk id="8" creationId="{7F9D2F05-8833-9D21-08D0-7483B76E4B0B}"/>
          </ac:graphicFrameMkLst>
        </pc:graphicFrameChg>
      </pc:sldChg>
      <pc:sldMasterChg chg="modSp mod delSldLayout modSldLayout">
        <pc:chgData name="Nguyen Binh" userId="acf7f2a7-1119-454a-99ee-b7b1d8425230" providerId="ADAL" clId="{11700495-DEAE-4AAA-9D0B-91827AD596A8}" dt="2023-05-11T17:40:19.624" v="3289" actId="47"/>
        <pc:sldMasterMkLst>
          <pc:docMk/>
          <pc:sldMasterMk cId="3038685260" sldId="2147483811"/>
        </pc:sldMasterMkLst>
        <pc:spChg chg="mod">
          <ac:chgData name="Nguyen Binh" userId="acf7f2a7-1119-454a-99ee-b7b1d8425230" providerId="ADAL" clId="{11700495-DEAE-4AAA-9D0B-91827AD596A8}" dt="2023-05-02T12:07:41.454" v="1"/>
          <ac:spMkLst>
            <pc:docMk/>
            <pc:sldMasterMk cId="3038685260" sldId="2147483811"/>
            <ac:spMk id="15" creationId="{00000000-0000-0000-0000-000000000000}"/>
          </ac:spMkLst>
        </pc:spChg>
        <pc:sldLayoutChg chg="modSp mod">
          <pc:chgData name="Nguyen Binh" userId="acf7f2a7-1119-454a-99ee-b7b1d8425230" providerId="ADAL" clId="{11700495-DEAE-4AAA-9D0B-91827AD596A8}" dt="2023-05-02T12:07:51.323" v="3"/>
          <pc:sldLayoutMkLst>
            <pc:docMk/>
            <pc:sldMasterMk cId="3038685260" sldId="2147483811"/>
            <pc:sldLayoutMk cId="3955564911" sldId="2147483828"/>
          </pc:sldLayoutMkLst>
          <pc:spChg chg="mod">
            <ac:chgData name="Nguyen Binh" userId="acf7f2a7-1119-454a-99ee-b7b1d8425230" providerId="ADAL" clId="{11700495-DEAE-4AAA-9D0B-91827AD596A8}" dt="2023-05-02T12:07:51.323" v="3"/>
            <ac:spMkLst>
              <pc:docMk/>
              <pc:sldMasterMk cId="3038685260" sldId="2147483811"/>
              <pc:sldLayoutMk cId="3955564911" sldId="2147483828"/>
              <ac:spMk id="5" creationId="{00000000-0000-0000-0000-000000000000}"/>
            </ac:spMkLst>
          </pc:spChg>
        </pc:sldLayoutChg>
        <pc:sldLayoutChg chg="del">
          <pc:chgData name="Nguyen Binh" userId="acf7f2a7-1119-454a-99ee-b7b1d8425230" providerId="ADAL" clId="{11700495-DEAE-4AAA-9D0B-91827AD596A8}" dt="2023-05-11T15:49:45.937" v="1246" actId="2696"/>
          <pc:sldLayoutMkLst>
            <pc:docMk/>
            <pc:sldMasterMk cId="3038685260" sldId="2147483811"/>
            <pc:sldLayoutMk cId="2927293037" sldId="2147483832"/>
          </pc:sldLayoutMkLst>
        </pc:sldLayoutChg>
        <pc:sldLayoutChg chg="del">
          <pc:chgData name="Nguyen Binh" userId="acf7f2a7-1119-454a-99ee-b7b1d8425230" providerId="ADAL" clId="{11700495-DEAE-4AAA-9D0B-91827AD596A8}" dt="2023-05-11T17:40:19.624" v="3289" actId="47"/>
          <pc:sldLayoutMkLst>
            <pc:docMk/>
            <pc:sldMasterMk cId="3038685260" sldId="2147483811"/>
            <pc:sldLayoutMk cId="3151140509" sldId="2147483832"/>
          </pc:sldLayoutMkLst>
        </pc:sldLayoutChg>
      </pc:sldMasterChg>
    </pc:docChg>
  </pc:docChgLst>
  <pc:docChgLst>
    <pc:chgData name="Nguyen Binh" userId="S::binh.nguyen@aalto.fi::acf7f2a7-1119-454a-99ee-b7b1d8425230" providerId="AD" clId="Web-{4831116B-8473-40E9-B483-40FCA2DB89E1}"/>
    <pc:docChg chg="modSld">
      <pc:chgData name="Nguyen Binh" userId="S::binh.nguyen@aalto.fi::acf7f2a7-1119-454a-99ee-b7b1d8425230" providerId="AD" clId="Web-{4831116B-8473-40E9-B483-40FCA2DB89E1}" dt="2023-05-11T15:25:33.499" v="3"/>
      <pc:docMkLst>
        <pc:docMk/>
      </pc:docMkLst>
      <pc:sldChg chg="addSp delSp modSp">
        <pc:chgData name="Nguyen Binh" userId="S::binh.nguyen@aalto.fi::acf7f2a7-1119-454a-99ee-b7b1d8425230" providerId="AD" clId="Web-{4831116B-8473-40E9-B483-40FCA2DB89E1}" dt="2023-05-11T15:25:33.499" v="3"/>
        <pc:sldMkLst>
          <pc:docMk/>
          <pc:sldMk cId="3146443580" sldId="1292"/>
        </pc:sldMkLst>
        <pc:spChg chg="add del mod">
          <ac:chgData name="Nguyen Binh" userId="S::binh.nguyen@aalto.fi::acf7f2a7-1119-454a-99ee-b7b1d8425230" providerId="AD" clId="Web-{4831116B-8473-40E9-B483-40FCA2DB89E1}" dt="2023-05-11T15:25:33.499" v="3"/>
          <ac:spMkLst>
            <pc:docMk/>
            <pc:sldMk cId="3146443580" sldId="1292"/>
            <ac:spMk id="2" creationId="{E80EA5E2-A304-23A5-E419-0B72D3A737D1}"/>
          </ac:spMkLst>
        </pc:spChg>
      </pc:sldChg>
    </pc:docChg>
  </pc:docChgLst>
  <pc:docChgLst>
    <pc:chgData name="Nguyen Binh" userId="acf7f2a7-1119-454a-99ee-b7b1d8425230" providerId="ADAL" clId="{191CD380-CC4E-4D59-9485-29889403B838}"/>
    <pc:docChg chg="undo custSel addSld delSld modSld sldOrd modSection">
      <pc:chgData name="Nguyen Binh" userId="acf7f2a7-1119-454a-99ee-b7b1d8425230" providerId="ADAL" clId="{191CD380-CC4E-4D59-9485-29889403B838}" dt="2024-03-06T12:59:42.284" v="2800" actId="732"/>
      <pc:docMkLst>
        <pc:docMk/>
      </pc:docMkLst>
      <pc:sldChg chg="addSp modSp mod">
        <pc:chgData name="Nguyen Binh" userId="acf7f2a7-1119-454a-99ee-b7b1d8425230" providerId="ADAL" clId="{191CD380-CC4E-4D59-9485-29889403B838}" dt="2024-03-04T11:05:47.430" v="181" actId="732"/>
        <pc:sldMkLst>
          <pc:docMk/>
          <pc:sldMk cId="3591263958" sldId="1399"/>
        </pc:sldMkLst>
        <pc:graphicFrameChg chg="modGraphic">
          <ac:chgData name="Nguyen Binh" userId="acf7f2a7-1119-454a-99ee-b7b1d8425230" providerId="ADAL" clId="{191CD380-CC4E-4D59-9485-29889403B838}" dt="2024-03-04T10:55:08.698" v="155" actId="14100"/>
          <ac:graphicFrameMkLst>
            <pc:docMk/>
            <pc:sldMk cId="3591263958" sldId="1399"/>
            <ac:graphicFrameMk id="5" creationId="{28D47F9D-CB57-CC3B-6D61-367341C0B26A}"/>
          </ac:graphicFrameMkLst>
        </pc:graphicFrameChg>
        <pc:picChg chg="add mod modCrop">
          <ac:chgData name="Nguyen Binh" userId="acf7f2a7-1119-454a-99ee-b7b1d8425230" providerId="ADAL" clId="{191CD380-CC4E-4D59-9485-29889403B838}" dt="2024-03-04T11:05:47.430" v="181" actId="732"/>
          <ac:picMkLst>
            <pc:docMk/>
            <pc:sldMk cId="3591263958" sldId="1399"/>
            <ac:picMk id="4" creationId="{7FE7B5B7-3268-2A04-7614-81FCD9029A65}"/>
          </ac:picMkLst>
        </pc:picChg>
        <pc:picChg chg="add mod modCrop">
          <ac:chgData name="Nguyen Binh" userId="acf7f2a7-1119-454a-99ee-b7b1d8425230" providerId="ADAL" clId="{191CD380-CC4E-4D59-9485-29889403B838}" dt="2024-03-04T10:56:38.918" v="179" actId="732"/>
          <ac:picMkLst>
            <pc:docMk/>
            <pc:sldMk cId="3591263958" sldId="1399"/>
            <ac:picMk id="6" creationId="{0136F927-E29C-5D52-A007-E5CBB569FB4D}"/>
          </ac:picMkLst>
        </pc:picChg>
      </pc:sldChg>
      <pc:sldChg chg="modSp">
        <pc:chgData name="Nguyen Binh" userId="acf7f2a7-1119-454a-99ee-b7b1d8425230" providerId="ADAL" clId="{191CD380-CC4E-4D59-9485-29889403B838}" dt="2024-03-05T11:50:15.278" v="421" actId="20577"/>
        <pc:sldMkLst>
          <pc:docMk/>
          <pc:sldMk cId="3709508067" sldId="1399"/>
        </pc:sldMkLst>
        <pc:spChg chg="mod">
          <ac:chgData name="Nguyen Binh" userId="acf7f2a7-1119-454a-99ee-b7b1d8425230" providerId="ADAL" clId="{191CD380-CC4E-4D59-9485-29889403B838}" dt="2024-03-05T11:50:15.278" v="421" actId="20577"/>
          <ac:spMkLst>
            <pc:docMk/>
            <pc:sldMk cId="3709508067" sldId="1399"/>
            <ac:spMk id="3" creationId="{BD07810F-86AA-6266-6269-29372F17C34F}"/>
          </ac:spMkLst>
        </pc:spChg>
      </pc:sldChg>
      <pc:sldChg chg="addSp delSp modSp mod ord modAnim">
        <pc:chgData name="Nguyen Binh" userId="acf7f2a7-1119-454a-99ee-b7b1d8425230" providerId="ADAL" clId="{191CD380-CC4E-4D59-9485-29889403B838}" dt="2024-03-06T12:59:42.284" v="2800" actId="732"/>
        <pc:sldMkLst>
          <pc:docMk/>
          <pc:sldMk cId="1293946299" sldId="1415"/>
        </pc:sldMkLst>
        <pc:spChg chg="del">
          <ac:chgData name="Nguyen Binh" userId="acf7f2a7-1119-454a-99ee-b7b1d8425230" providerId="ADAL" clId="{191CD380-CC4E-4D59-9485-29889403B838}" dt="2024-03-03T10:09:12.616" v="0" actId="478"/>
          <ac:spMkLst>
            <pc:docMk/>
            <pc:sldMk cId="1293946299" sldId="1415"/>
            <ac:spMk id="2" creationId="{1C31156C-9F17-F1BB-40E0-E356DC61FD5B}"/>
          </ac:spMkLst>
        </pc:spChg>
        <pc:grpChg chg="add del mod">
          <ac:chgData name="Nguyen Binh" userId="acf7f2a7-1119-454a-99ee-b7b1d8425230" providerId="ADAL" clId="{191CD380-CC4E-4D59-9485-29889403B838}" dt="2024-03-05T11:27:57.977" v="227" actId="478"/>
          <ac:grpSpMkLst>
            <pc:docMk/>
            <pc:sldMk cId="1293946299" sldId="1415"/>
            <ac:grpSpMk id="6" creationId="{0EEBDEDA-560D-A416-12D6-3457F047EAEF}"/>
          </ac:grpSpMkLst>
        </pc:grpChg>
        <pc:picChg chg="add del mod">
          <ac:chgData name="Nguyen Binh" userId="acf7f2a7-1119-454a-99ee-b7b1d8425230" providerId="ADAL" clId="{191CD380-CC4E-4D59-9485-29889403B838}" dt="2024-03-06T08:46:55.116" v="904" actId="478"/>
          <ac:picMkLst>
            <pc:docMk/>
            <pc:sldMk cId="1293946299" sldId="1415"/>
            <ac:picMk id="2" creationId="{9F137E5F-CE1C-2205-1632-4B6A6C358501}"/>
          </ac:picMkLst>
        </pc:picChg>
        <pc:picChg chg="add mod">
          <ac:chgData name="Nguyen Binh" userId="acf7f2a7-1119-454a-99ee-b7b1d8425230" providerId="ADAL" clId="{191CD380-CC4E-4D59-9485-29889403B838}" dt="2024-03-03T12:32:35.714" v="87" actId="1076"/>
          <ac:picMkLst>
            <pc:docMk/>
            <pc:sldMk cId="1293946299" sldId="1415"/>
            <ac:picMk id="4" creationId="{2868641D-AFB2-38D7-AFF2-3962BE6C78AD}"/>
          </ac:picMkLst>
        </pc:picChg>
        <pc:picChg chg="del mod">
          <ac:chgData name="Nguyen Binh" userId="acf7f2a7-1119-454a-99ee-b7b1d8425230" providerId="ADAL" clId="{191CD380-CC4E-4D59-9485-29889403B838}" dt="2024-03-06T12:57:10.360" v="2778" actId="21"/>
          <ac:picMkLst>
            <pc:docMk/>
            <pc:sldMk cId="1293946299" sldId="1415"/>
            <ac:picMk id="5" creationId="{0BC6269C-1243-1BC7-3FB1-9A619EDCEF6C}"/>
          </ac:picMkLst>
        </pc:picChg>
        <pc:picChg chg="add mod">
          <ac:chgData name="Nguyen Binh" userId="acf7f2a7-1119-454a-99ee-b7b1d8425230" providerId="ADAL" clId="{191CD380-CC4E-4D59-9485-29889403B838}" dt="2024-03-03T11:31:22.865" v="10" actId="164"/>
          <ac:picMkLst>
            <pc:docMk/>
            <pc:sldMk cId="1293946299" sldId="1415"/>
            <ac:picMk id="5" creationId="{F25ECB96-177C-AE79-2BD7-AD41B192DEF4}"/>
          </ac:picMkLst>
        </pc:picChg>
        <pc:picChg chg="del">
          <ac:chgData name="Nguyen Binh" userId="acf7f2a7-1119-454a-99ee-b7b1d8425230" providerId="ADAL" clId="{191CD380-CC4E-4D59-9485-29889403B838}" dt="2024-03-06T12:54:20.307" v="2764" actId="478"/>
          <ac:picMkLst>
            <pc:docMk/>
            <pc:sldMk cId="1293946299" sldId="1415"/>
            <ac:picMk id="6" creationId="{2D1CA735-834B-8A4C-CC0D-8ADB767EB40B}"/>
          </ac:picMkLst>
        </pc:picChg>
        <pc:picChg chg="add del mod">
          <ac:chgData name="Nguyen Binh" userId="acf7f2a7-1119-454a-99ee-b7b1d8425230" providerId="ADAL" clId="{191CD380-CC4E-4D59-9485-29889403B838}" dt="2024-03-06T12:56:28.297" v="2767" actId="478"/>
          <ac:picMkLst>
            <pc:docMk/>
            <pc:sldMk cId="1293946299" sldId="1415"/>
            <ac:picMk id="7" creationId="{B3D11712-DA1F-71BE-5420-68E95A763700}"/>
          </ac:picMkLst>
        </pc:picChg>
        <pc:picChg chg="add mod modCrop">
          <ac:chgData name="Nguyen Binh" userId="acf7f2a7-1119-454a-99ee-b7b1d8425230" providerId="ADAL" clId="{191CD380-CC4E-4D59-9485-29889403B838}" dt="2024-03-06T12:59:42.284" v="2800" actId="732"/>
          <ac:picMkLst>
            <pc:docMk/>
            <pc:sldMk cId="1293946299" sldId="1415"/>
            <ac:picMk id="8" creationId="{DCDB5C52-336D-B2D9-A1E3-FDBEC2AE206C}"/>
          </ac:picMkLst>
        </pc:picChg>
        <pc:picChg chg="add mod">
          <ac:chgData name="Nguyen Binh" userId="acf7f2a7-1119-454a-99ee-b7b1d8425230" providerId="ADAL" clId="{191CD380-CC4E-4D59-9485-29889403B838}" dt="2024-03-06T12:57:01.077" v="2775" actId="1076"/>
          <ac:picMkLst>
            <pc:docMk/>
            <pc:sldMk cId="1293946299" sldId="1415"/>
            <ac:picMk id="9" creationId="{0483B9DB-2AC2-B42D-3B3D-B0EF4A71DB05}"/>
          </ac:picMkLst>
        </pc:picChg>
        <pc:picChg chg="add mod modCrop">
          <ac:chgData name="Nguyen Binh" userId="acf7f2a7-1119-454a-99ee-b7b1d8425230" providerId="ADAL" clId="{191CD380-CC4E-4D59-9485-29889403B838}" dt="2024-03-06T12:59:38.766" v="2799" actId="1076"/>
          <ac:picMkLst>
            <pc:docMk/>
            <pc:sldMk cId="1293946299" sldId="1415"/>
            <ac:picMk id="10" creationId="{02201BD0-E91E-D451-68AD-4D646AA50970}"/>
          </ac:picMkLst>
        </pc:picChg>
        <pc:cxnChg chg="add del mod">
          <ac:chgData name="Nguyen Binh" userId="acf7f2a7-1119-454a-99ee-b7b1d8425230" providerId="ADAL" clId="{191CD380-CC4E-4D59-9485-29889403B838}" dt="2024-03-06T12:57:08.418" v="2777" actId="478"/>
          <ac:cxnSpMkLst>
            <pc:docMk/>
            <pc:sldMk cId="1293946299" sldId="1415"/>
            <ac:cxnSpMk id="4" creationId="{6AF408B0-608F-B32C-416D-4592A52445CE}"/>
          </ac:cxnSpMkLst>
        </pc:cxnChg>
      </pc:sldChg>
      <pc:sldChg chg="modSp mod">
        <pc:chgData name="Nguyen Binh" userId="acf7f2a7-1119-454a-99ee-b7b1d8425230" providerId="ADAL" clId="{191CD380-CC4E-4D59-9485-29889403B838}" dt="2024-03-04T09:38:22.305" v="154" actId="1076"/>
        <pc:sldMkLst>
          <pc:docMk/>
          <pc:sldMk cId="1059896001" sldId="1416"/>
        </pc:sldMkLst>
        <pc:spChg chg="mod">
          <ac:chgData name="Nguyen Binh" userId="acf7f2a7-1119-454a-99ee-b7b1d8425230" providerId="ADAL" clId="{191CD380-CC4E-4D59-9485-29889403B838}" dt="2024-03-04T09:38:22.305" v="154" actId="1076"/>
          <ac:spMkLst>
            <pc:docMk/>
            <pc:sldMk cId="1059896001" sldId="1416"/>
            <ac:spMk id="2" creationId="{60E1108A-B2B8-C221-71C8-62BF36E9DF82}"/>
          </ac:spMkLst>
        </pc:spChg>
      </pc:sldChg>
      <pc:sldChg chg="addSp delSp modSp mod delAnim modAnim">
        <pc:chgData name="Nguyen Binh" userId="acf7f2a7-1119-454a-99ee-b7b1d8425230" providerId="ADAL" clId="{191CD380-CC4E-4D59-9485-29889403B838}" dt="2024-03-05T11:51:15.897" v="438"/>
        <pc:sldMkLst>
          <pc:docMk/>
          <pc:sldMk cId="3635582749" sldId="1417"/>
        </pc:sldMkLst>
        <pc:spChg chg="mod">
          <ac:chgData name="Nguyen Binh" userId="acf7f2a7-1119-454a-99ee-b7b1d8425230" providerId="ADAL" clId="{191CD380-CC4E-4D59-9485-29889403B838}" dt="2024-03-05T11:51:02.205" v="435" actId="20577"/>
          <ac:spMkLst>
            <pc:docMk/>
            <pc:sldMk cId="3635582749" sldId="1417"/>
            <ac:spMk id="6" creationId="{48AF0EE1-6CA1-7FBE-35E6-97D01588C57A}"/>
          </ac:spMkLst>
        </pc:spChg>
        <pc:spChg chg="mod">
          <ac:chgData name="Nguyen Binh" userId="acf7f2a7-1119-454a-99ee-b7b1d8425230" providerId="ADAL" clId="{191CD380-CC4E-4D59-9485-29889403B838}" dt="2024-03-05T11:51:02.483" v="436" actId="20577"/>
          <ac:spMkLst>
            <pc:docMk/>
            <pc:sldMk cId="3635582749" sldId="1417"/>
            <ac:spMk id="8" creationId="{D9A13605-1775-948D-A1E2-30A61FE01842}"/>
          </ac:spMkLst>
        </pc:spChg>
        <pc:picChg chg="add del mod">
          <ac:chgData name="Nguyen Binh" userId="acf7f2a7-1119-454a-99ee-b7b1d8425230" providerId="ADAL" clId="{191CD380-CC4E-4D59-9485-29889403B838}" dt="2024-03-04T09:29:11.852" v="148"/>
          <ac:picMkLst>
            <pc:docMk/>
            <pc:sldMk cId="3635582749" sldId="1417"/>
            <ac:picMk id="2" creationId="{E343CFF3-1FE7-E323-0322-34F86A2E6A83}"/>
          </ac:picMkLst>
        </pc:picChg>
        <pc:picChg chg="del">
          <ac:chgData name="Nguyen Binh" userId="acf7f2a7-1119-454a-99ee-b7b1d8425230" providerId="ADAL" clId="{191CD380-CC4E-4D59-9485-29889403B838}" dt="2024-03-04T09:28:48.163" v="138" actId="478"/>
          <ac:picMkLst>
            <pc:docMk/>
            <pc:sldMk cId="3635582749" sldId="1417"/>
            <ac:picMk id="21" creationId="{6A297113-1C51-B246-B384-37A2C11739CA}"/>
          </ac:picMkLst>
        </pc:picChg>
      </pc:sldChg>
      <pc:sldChg chg="modSp mod">
        <pc:chgData name="Nguyen Binh" userId="acf7f2a7-1119-454a-99ee-b7b1d8425230" providerId="ADAL" clId="{191CD380-CC4E-4D59-9485-29889403B838}" dt="2024-03-06T10:50:05.355" v="2358" actId="1076"/>
        <pc:sldMkLst>
          <pc:docMk/>
          <pc:sldMk cId="109587401" sldId="1418"/>
        </pc:sldMkLst>
        <pc:spChg chg="mod">
          <ac:chgData name="Nguyen Binh" userId="acf7f2a7-1119-454a-99ee-b7b1d8425230" providerId="ADAL" clId="{191CD380-CC4E-4D59-9485-29889403B838}" dt="2024-03-05T11:57:28.619" v="484" actId="20577"/>
          <ac:spMkLst>
            <pc:docMk/>
            <pc:sldMk cId="109587401" sldId="1418"/>
            <ac:spMk id="3" creationId="{A9BE9572-7CE4-9269-1A4C-253A9F7BF2D5}"/>
          </ac:spMkLst>
        </pc:spChg>
        <pc:spChg chg="mod">
          <ac:chgData name="Nguyen Binh" userId="acf7f2a7-1119-454a-99ee-b7b1d8425230" providerId="ADAL" clId="{191CD380-CC4E-4D59-9485-29889403B838}" dt="2024-03-06T10:50:05.355" v="2358" actId="1076"/>
          <ac:spMkLst>
            <pc:docMk/>
            <pc:sldMk cId="109587401" sldId="1418"/>
            <ac:spMk id="11" creationId="{A6B3B65A-6D59-6646-BB26-1229E39411A2}"/>
          </ac:spMkLst>
        </pc:spChg>
        <pc:picChg chg="mod modCrop">
          <ac:chgData name="Nguyen Binh" userId="acf7f2a7-1119-454a-99ee-b7b1d8425230" providerId="ADAL" clId="{191CD380-CC4E-4D59-9485-29889403B838}" dt="2024-03-05T11:57:55.977" v="489" actId="732"/>
          <ac:picMkLst>
            <pc:docMk/>
            <pc:sldMk cId="109587401" sldId="1418"/>
            <ac:picMk id="4" creationId="{FA643402-8DC6-7448-D0F3-4ADA6A05A012}"/>
          </ac:picMkLst>
        </pc:picChg>
      </pc:sldChg>
      <pc:sldChg chg="addSp delSp modSp new mod modAnim">
        <pc:chgData name="Nguyen Binh" userId="acf7f2a7-1119-454a-99ee-b7b1d8425230" providerId="ADAL" clId="{191CD380-CC4E-4D59-9485-29889403B838}" dt="2024-03-06T12:44:55.151" v="2746"/>
        <pc:sldMkLst>
          <pc:docMk/>
          <pc:sldMk cId="1085496916" sldId="1420"/>
        </pc:sldMkLst>
        <pc:spChg chg="del">
          <ac:chgData name="Nguyen Binh" userId="acf7f2a7-1119-454a-99ee-b7b1d8425230" providerId="ADAL" clId="{191CD380-CC4E-4D59-9485-29889403B838}" dt="2024-03-03T11:33:25.467" v="30" actId="478"/>
          <ac:spMkLst>
            <pc:docMk/>
            <pc:sldMk cId="1085496916" sldId="1420"/>
            <ac:spMk id="2" creationId="{0A6B8083-9803-C735-0D35-73610A33D346}"/>
          </ac:spMkLst>
        </pc:spChg>
        <pc:spChg chg="mod">
          <ac:chgData name="Nguyen Binh" userId="acf7f2a7-1119-454a-99ee-b7b1d8425230" providerId="ADAL" clId="{191CD380-CC4E-4D59-9485-29889403B838}" dt="2024-03-06T09:49:16.899" v="1440" actId="20577"/>
          <ac:spMkLst>
            <pc:docMk/>
            <pc:sldMk cId="1085496916" sldId="1420"/>
            <ac:spMk id="3" creationId="{814BFBBA-6348-C598-24CB-2A1F1904F3A2}"/>
          </ac:spMkLst>
        </pc:spChg>
        <pc:spChg chg="mod">
          <ac:chgData name="Nguyen Binh" userId="acf7f2a7-1119-454a-99ee-b7b1d8425230" providerId="ADAL" clId="{191CD380-CC4E-4D59-9485-29889403B838}" dt="2024-03-06T12:42:01.824" v="2404" actId="1076"/>
          <ac:spMkLst>
            <pc:docMk/>
            <pc:sldMk cId="1085496916" sldId="1420"/>
            <ac:spMk id="10" creationId="{A19AF804-0CC3-1677-EB76-FA0F474B091C}"/>
          </ac:spMkLst>
        </pc:spChg>
        <pc:spChg chg="add mod">
          <ac:chgData name="Nguyen Binh" userId="acf7f2a7-1119-454a-99ee-b7b1d8425230" providerId="ADAL" clId="{191CD380-CC4E-4D59-9485-29889403B838}" dt="2024-03-06T12:44:17.186" v="2741" actId="20577"/>
          <ac:spMkLst>
            <pc:docMk/>
            <pc:sldMk cId="1085496916" sldId="1420"/>
            <ac:spMk id="18" creationId="{7354A8E8-A321-4542-7ED8-5383C73BF40A}"/>
          </ac:spMkLst>
        </pc:spChg>
        <pc:picChg chg="add del mod modCrop">
          <ac:chgData name="Nguyen Binh" userId="acf7f2a7-1119-454a-99ee-b7b1d8425230" providerId="ADAL" clId="{191CD380-CC4E-4D59-9485-29889403B838}" dt="2024-03-06T09:43:20.886" v="1269" actId="478"/>
          <ac:picMkLst>
            <pc:docMk/>
            <pc:sldMk cId="1085496916" sldId="1420"/>
            <ac:picMk id="4" creationId="{5CA207A1-DA90-8199-6D69-442D9F9E0403}"/>
          </ac:picMkLst>
        </pc:picChg>
        <pc:picChg chg="add del mod modCrop">
          <ac:chgData name="Nguyen Binh" userId="acf7f2a7-1119-454a-99ee-b7b1d8425230" providerId="ADAL" clId="{191CD380-CC4E-4D59-9485-29889403B838}" dt="2024-03-06T09:43:20.886" v="1269" actId="478"/>
          <ac:picMkLst>
            <pc:docMk/>
            <pc:sldMk cId="1085496916" sldId="1420"/>
            <ac:picMk id="5" creationId="{01B1623A-8AD7-A49A-B2A6-893567FE3C0F}"/>
          </ac:picMkLst>
        </pc:picChg>
        <pc:picChg chg="add del mod modCrop">
          <ac:chgData name="Nguyen Binh" userId="acf7f2a7-1119-454a-99ee-b7b1d8425230" providerId="ADAL" clId="{191CD380-CC4E-4D59-9485-29889403B838}" dt="2024-03-06T09:43:20.886" v="1269" actId="478"/>
          <ac:picMkLst>
            <pc:docMk/>
            <pc:sldMk cId="1085496916" sldId="1420"/>
            <ac:picMk id="6" creationId="{88BC370A-B5C4-1859-8558-10914577976F}"/>
          </ac:picMkLst>
        </pc:picChg>
        <pc:picChg chg="add del mod">
          <ac:chgData name="Nguyen Binh" userId="acf7f2a7-1119-454a-99ee-b7b1d8425230" providerId="ADAL" clId="{191CD380-CC4E-4D59-9485-29889403B838}" dt="2024-03-06T09:43:20.886" v="1269" actId="478"/>
          <ac:picMkLst>
            <pc:docMk/>
            <pc:sldMk cId="1085496916" sldId="1420"/>
            <ac:picMk id="7" creationId="{449A9C65-3640-CE32-7819-B8CA0A3E6E3A}"/>
          </ac:picMkLst>
        </pc:picChg>
        <pc:picChg chg="add del mod modCrop">
          <ac:chgData name="Nguyen Binh" userId="acf7f2a7-1119-454a-99ee-b7b1d8425230" providerId="ADAL" clId="{191CD380-CC4E-4D59-9485-29889403B838}" dt="2024-03-06T09:43:20.886" v="1269" actId="478"/>
          <ac:picMkLst>
            <pc:docMk/>
            <pc:sldMk cId="1085496916" sldId="1420"/>
            <ac:picMk id="8" creationId="{0AD1E945-4B85-C1D2-D13F-B97CDAE29BB6}"/>
          </ac:picMkLst>
        </pc:picChg>
        <pc:picChg chg="add mod modCrop">
          <ac:chgData name="Nguyen Binh" userId="acf7f2a7-1119-454a-99ee-b7b1d8425230" providerId="ADAL" clId="{191CD380-CC4E-4D59-9485-29889403B838}" dt="2024-03-06T12:40:26.174" v="2372" actId="1076"/>
          <ac:picMkLst>
            <pc:docMk/>
            <pc:sldMk cId="1085496916" sldId="1420"/>
            <ac:picMk id="9" creationId="{517ED030-8610-A54B-AA04-124CE9E649C9}"/>
          </ac:picMkLst>
        </pc:picChg>
        <pc:picChg chg="add mod modCrop">
          <ac:chgData name="Nguyen Binh" userId="acf7f2a7-1119-454a-99ee-b7b1d8425230" providerId="ADAL" clId="{191CD380-CC4E-4D59-9485-29889403B838}" dt="2024-03-06T12:40:38.173" v="2379" actId="1076"/>
          <ac:picMkLst>
            <pc:docMk/>
            <pc:sldMk cId="1085496916" sldId="1420"/>
            <ac:picMk id="11" creationId="{E1C20B1F-3FAD-A050-C459-CA110546236D}"/>
          </ac:picMkLst>
        </pc:picChg>
        <pc:picChg chg="add mod">
          <ac:chgData name="Nguyen Binh" userId="acf7f2a7-1119-454a-99ee-b7b1d8425230" providerId="ADAL" clId="{191CD380-CC4E-4D59-9485-29889403B838}" dt="2024-03-06T12:40:35.813" v="2377" actId="14100"/>
          <ac:picMkLst>
            <pc:docMk/>
            <pc:sldMk cId="1085496916" sldId="1420"/>
            <ac:picMk id="12" creationId="{F8B5D783-C741-67EB-82BA-44566B58285A}"/>
          </ac:picMkLst>
        </pc:picChg>
        <pc:picChg chg="add mod modCrop">
          <ac:chgData name="Nguyen Binh" userId="acf7f2a7-1119-454a-99ee-b7b1d8425230" providerId="ADAL" clId="{191CD380-CC4E-4D59-9485-29889403B838}" dt="2024-03-06T12:41:53.458" v="2399" actId="1076"/>
          <ac:picMkLst>
            <pc:docMk/>
            <pc:sldMk cId="1085496916" sldId="1420"/>
            <ac:picMk id="15" creationId="{08F25473-F74A-1C16-2E87-7031B399A94C}"/>
          </ac:picMkLst>
        </pc:picChg>
        <pc:picChg chg="add mod">
          <ac:chgData name="Nguyen Binh" userId="acf7f2a7-1119-454a-99ee-b7b1d8425230" providerId="ADAL" clId="{191CD380-CC4E-4D59-9485-29889403B838}" dt="2024-03-06T12:41:51.556" v="2398" actId="1076"/>
          <ac:picMkLst>
            <pc:docMk/>
            <pc:sldMk cId="1085496916" sldId="1420"/>
            <ac:picMk id="16" creationId="{CA1EE6B6-E6F2-1D52-BA16-7516ACA67AC2}"/>
          </ac:picMkLst>
        </pc:picChg>
        <pc:picChg chg="add mod">
          <ac:chgData name="Nguyen Binh" userId="acf7f2a7-1119-454a-99ee-b7b1d8425230" providerId="ADAL" clId="{191CD380-CC4E-4D59-9485-29889403B838}" dt="2024-03-06T12:41:57.891" v="2402" actId="1076"/>
          <ac:picMkLst>
            <pc:docMk/>
            <pc:sldMk cId="1085496916" sldId="1420"/>
            <ac:picMk id="17" creationId="{AFDD31BA-00D9-C9C3-1684-C39CA8E318CA}"/>
          </ac:picMkLst>
        </pc:picChg>
        <pc:picChg chg="add mod">
          <ac:chgData name="Nguyen Binh" userId="acf7f2a7-1119-454a-99ee-b7b1d8425230" providerId="ADAL" clId="{191CD380-CC4E-4D59-9485-29889403B838}" dt="2024-03-06T12:44:25.336" v="2743" actId="1076"/>
          <ac:picMkLst>
            <pc:docMk/>
            <pc:sldMk cId="1085496916" sldId="1420"/>
            <ac:picMk id="19" creationId="{182431CA-FF8D-DDD1-B00E-6193FC32DE0C}"/>
          </ac:picMkLst>
        </pc:picChg>
        <pc:cxnChg chg="add mod">
          <ac:chgData name="Nguyen Binh" userId="acf7f2a7-1119-454a-99ee-b7b1d8425230" providerId="ADAL" clId="{191CD380-CC4E-4D59-9485-29889403B838}" dt="2024-03-06T12:40:12.336" v="2364" actId="1076"/>
          <ac:cxnSpMkLst>
            <pc:docMk/>
            <pc:sldMk cId="1085496916" sldId="1420"/>
            <ac:cxnSpMk id="2" creationId="{011961FC-66C8-7A7A-E4C5-BF846AC076E9}"/>
          </ac:cxnSpMkLst>
        </pc:cxnChg>
      </pc:sldChg>
      <pc:sldChg chg="modSp new mod ord">
        <pc:chgData name="Nguyen Binh" userId="acf7f2a7-1119-454a-99ee-b7b1d8425230" providerId="ADAL" clId="{191CD380-CC4E-4D59-9485-29889403B838}" dt="2024-03-05T11:50:02.437" v="414"/>
        <pc:sldMkLst>
          <pc:docMk/>
          <pc:sldMk cId="1358071444" sldId="1421"/>
        </pc:sldMkLst>
        <pc:spChg chg="mod">
          <ac:chgData name="Nguyen Binh" userId="acf7f2a7-1119-454a-99ee-b7b1d8425230" providerId="ADAL" clId="{191CD380-CC4E-4D59-9485-29889403B838}" dt="2024-03-03T14:37:06.478" v="137" actId="20577"/>
          <ac:spMkLst>
            <pc:docMk/>
            <pc:sldMk cId="1358071444" sldId="1421"/>
            <ac:spMk id="2" creationId="{C22A2BC8-EA1D-D8EB-F392-EEAACD48B260}"/>
          </ac:spMkLst>
        </pc:spChg>
        <pc:spChg chg="mod">
          <ac:chgData name="Nguyen Binh" userId="acf7f2a7-1119-454a-99ee-b7b1d8425230" providerId="ADAL" clId="{191CD380-CC4E-4D59-9485-29889403B838}" dt="2024-03-03T14:32:08.999" v="135" actId="20577"/>
          <ac:spMkLst>
            <pc:docMk/>
            <pc:sldMk cId="1358071444" sldId="1421"/>
            <ac:spMk id="3" creationId="{6BBBDA73-9EB9-D11C-8E48-7169C29DF3C6}"/>
          </ac:spMkLst>
        </pc:spChg>
      </pc:sldChg>
      <pc:sldChg chg="addSp delSp modSp mod ord delAnim modAnim">
        <pc:chgData name="Nguyen Binh" userId="acf7f2a7-1119-454a-99ee-b7b1d8425230" providerId="ADAL" clId="{191CD380-CC4E-4D59-9485-29889403B838}" dt="2024-03-06T09:58:03.337" v="1640" actId="1076"/>
        <pc:sldMkLst>
          <pc:docMk/>
          <pc:sldMk cId="3813941459" sldId="1424"/>
        </pc:sldMkLst>
        <pc:spChg chg="mod">
          <ac:chgData name="Nguyen Binh" userId="acf7f2a7-1119-454a-99ee-b7b1d8425230" providerId="ADAL" clId="{191CD380-CC4E-4D59-9485-29889403B838}" dt="2024-03-06T09:57:33.476" v="1638" actId="20577"/>
          <ac:spMkLst>
            <pc:docMk/>
            <pc:sldMk cId="3813941459" sldId="1424"/>
            <ac:spMk id="2" creationId="{B01AE075-3C3F-5205-0D92-E5B7E9F3A057}"/>
          </ac:spMkLst>
        </pc:spChg>
        <pc:spChg chg="mod">
          <ac:chgData name="Nguyen Binh" userId="acf7f2a7-1119-454a-99ee-b7b1d8425230" providerId="ADAL" clId="{191CD380-CC4E-4D59-9485-29889403B838}" dt="2024-03-06T08:47:21.065" v="922" actId="20577"/>
          <ac:spMkLst>
            <pc:docMk/>
            <pc:sldMk cId="3813941459" sldId="1424"/>
            <ac:spMk id="3" creationId="{CEC03004-988F-54A0-B055-EC7DF9A80774}"/>
          </ac:spMkLst>
        </pc:spChg>
        <pc:spChg chg="add mod">
          <ac:chgData name="Nguyen Binh" userId="acf7f2a7-1119-454a-99ee-b7b1d8425230" providerId="ADAL" clId="{191CD380-CC4E-4D59-9485-29889403B838}" dt="2024-03-06T09:47:43.942" v="1419" actId="1076"/>
          <ac:spMkLst>
            <pc:docMk/>
            <pc:sldMk cId="3813941459" sldId="1424"/>
            <ac:spMk id="15" creationId="{CFE92B08-8733-E028-C85C-775266D6246D}"/>
          </ac:spMkLst>
        </pc:spChg>
        <pc:spChg chg="add mod">
          <ac:chgData name="Nguyen Binh" userId="acf7f2a7-1119-454a-99ee-b7b1d8425230" providerId="ADAL" clId="{191CD380-CC4E-4D59-9485-29889403B838}" dt="2024-03-06T09:48:31.041" v="1435" actId="1076"/>
          <ac:spMkLst>
            <pc:docMk/>
            <pc:sldMk cId="3813941459" sldId="1424"/>
            <ac:spMk id="16" creationId="{1C332089-196B-26DB-F4C8-F2CA0536FD13}"/>
          </ac:spMkLst>
        </pc:spChg>
        <pc:spChg chg="add mod">
          <ac:chgData name="Nguyen Binh" userId="acf7f2a7-1119-454a-99ee-b7b1d8425230" providerId="ADAL" clId="{191CD380-CC4E-4D59-9485-29889403B838}" dt="2024-03-06T09:48:23.636" v="1433" actId="1076"/>
          <ac:spMkLst>
            <pc:docMk/>
            <pc:sldMk cId="3813941459" sldId="1424"/>
            <ac:spMk id="17" creationId="{34FF5799-221A-AE2E-5E22-E8B5F55FECDD}"/>
          </ac:spMkLst>
        </pc:spChg>
        <pc:picChg chg="add del mod">
          <ac:chgData name="Nguyen Binh" userId="acf7f2a7-1119-454a-99ee-b7b1d8425230" providerId="ADAL" clId="{191CD380-CC4E-4D59-9485-29889403B838}" dt="2024-03-06T09:37:41.412" v="1204" actId="478"/>
          <ac:picMkLst>
            <pc:docMk/>
            <pc:sldMk cId="3813941459" sldId="1424"/>
            <ac:picMk id="4" creationId="{8B874F81-90A9-495D-8151-16BA55FF0418}"/>
          </ac:picMkLst>
        </pc:picChg>
        <pc:picChg chg="add del mod">
          <ac:chgData name="Nguyen Binh" userId="acf7f2a7-1119-454a-99ee-b7b1d8425230" providerId="ADAL" clId="{191CD380-CC4E-4D59-9485-29889403B838}" dt="2024-03-06T09:39:10.327" v="1219" actId="478"/>
          <ac:picMkLst>
            <pc:docMk/>
            <pc:sldMk cId="3813941459" sldId="1424"/>
            <ac:picMk id="5" creationId="{D802F695-2288-798E-63B3-B91F153E5442}"/>
          </ac:picMkLst>
        </pc:picChg>
        <pc:picChg chg="add mod modCrop">
          <ac:chgData name="Nguyen Binh" userId="acf7f2a7-1119-454a-99ee-b7b1d8425230" providerId="ADAL" clId="{191CD380-CC4E-4D59-9485-29889403B838}" dt="2024-03-06T09:58:03.337" v="1640" actId="1076"/>
          <ac:picMkLst>
            <pc:docMk/>
            <pc:sldMk cId="3813941459" sldId="1424"/>
            <ac:picMk id="7" creationId="{582A9E53-16D0-7AAA-DD86-7A29B994159A}"/>
          </ac:picMkLst>
        </pc:picChg>
        <pc:picChg chg="add mod">
          <ac:chgData name="Nguyen Binh" userId="acf7f2a7-1119-454a-99ee-b7b1d8425230" providerId="ADAL" clId="{191CD380-CC4E-4D59-9485-29889403B838}" dt="2024-03-06T09:46:18.001" v="1322" actId="1076"/>
          <ac:picMkLst>
            <pc:docMk/>
            <pc:sldMk cId="3813941459" sldId="1424"/>
            <ac:picMk id="11" creationId="{CFDF4F5E-8E38-C42C-9481-1CFB86890816}"/>
          </ac:picMkLst>
        </pc:picChg>
        <pc:picChg chg="add mod modCrop">
          <ac:chgData name="Nguyen Binh" userId="acf7f2a7-1119-454a-99ee-b7b1d8425230" providerId="ADAL" clId="{191CD380-CC4E-4D59-9485-29889403B838}" dt="2024-03-06T09:48:04.951" v="1427" actId="1076"/>
          <ac:picMkLst>
            <pc:docMk/>
            <pc:sldMk cId="3813941459" sldId="1424"/>
            <ac:picMk id="12" creationId="{402A1967-5871-5C97-20D3-BD5CD1FB735E}"/>
          </ac:picMkLst>
        </pc:picChg>
        <pc:picChg chg="add del">
          <ac:chgData name="Nguyen Binh" userId="acf7f2a7-1119-454a-99ee-b7b1d8425230" providerId="ADAL" clId="{191CD380-CC4E-4D59-9485-29889403B838}" dt="2024-03-06T09:46:24.497" v="1325"/>
          <ac:picMkLst>
            <pc:docMk/>
            <pc:sldMk cId="3813941459" sldId="1424"/>
            <ac:picMk id="13" creationId="{0ECDC4A6-2BF0-29C3-8348-096B2F5E775C}"/>
          </ac:picMkLst>
        </pc:picChg>
        <pc:picChg chg="mod">
          <ac:chgData name="Nguyen Binh" userId="acf7f2a7-1119-454a-99ee-b7b1d8425230" providerId="ADAL" clId="{191CD380-CC4E-4D59-9485-29889403B838}" dt="2024-03-06T09:45:56.072" v="1310" actId="14100"/>
          <ac:picMkLst>
            <pc:docMk/>
            <pc:sldMk cId="3813941459" sldId="1424"/>
            <ac:picMk id="1026" creationId="{D739C454-F55B-F273-1377-F4B37CD8D18E}"/>
          </ac:picMkLst>
        </pc:picChg>
        <pc:cxnChg chg="add mod">
          <ac:chgData name="Nguyen Binh" userId="acf7f2a7-1119-454a-99ee-b7b1d8425230" providerId="ADAL" clId="{191CD380-CC4E-4D59-9485-29889403B838}" dt="2024-03-06T09:45:57.375" v="1311" actId="1076"/>
          <ac:cxnSpMkLst>
            <pc:docMk/>
            <pc:sldMk cId="3813941459" sldId="1424"/>
            <ac:cxnSpMk id="8" creationId="{5A9118B4-3120-27F4-256A-64F41F08695E}"/>
          </ac:cxnSpMkLst>
        </pc:cxnChg>
      </pc:sldChg>
      <pc:sldChg chg="addSp delSp modSp mod modAnim">
        <pc:chgData name="Nguyen Binh" userId="acf7f2a7-1119-454a-99ee-b7b1d8425230" providerId="ADAL" clId="{191CD380-CC4E-4D59-9485-29889403B838}" dt="2024-03-05T11:49:00.300" v="412"/>
        <pc:sldMkLst>
          <pc:docMk/>
          <pc:sldMk cId="598536775" sldId="1425"/>
        </pc:sldMkLst>
        <pc:spChg chg="mod">
          <ac:chgData name="Nguyen Binh" userId="acf7f2a7-1119-454a-99ee-b7b1d8425230" providerId="ADAL" clId="{191CD380-CC4E-4D59-9485-29889403B838}" dt="2024-03-05T11:35:28.319" v="327" actId="20577"/>
          <ac:spMkLst>
            <pc:docMk/>
            <pc:sldMk cId="598536775" sldId="1425"/>
            <ac:spMk id="3" creationId="{342D5E4F-CE49-870A-4CD3-67060F28CF9B}"/>
          </ac:spMkLst>
        </pc:spChg>
        <pc:spChg chg="add mod">
          <ac:chgData name="Nguyen Binh" userId="acf7f2a7-1119-454a-99ee-b7b1d8425230" providerId="ADAL" clId="{191CD380-CC4E-4D59-9485-29889403B838}" dt="2024-03-05T11:43:51.297" v="366" actId="14100"/>
          <ac:spMkLst>
            <pc:docMk/>
            <pc:sldMk cId="598536775" sldId="1425"/>
            <ac:spMk id="14" creationId="{7901DA1E-C63B-84E9-3353-0FAA10CD19B1}"/>
          </ac:spMkLst>
        </pc:spChg>
        <pc:spChg chg="add mod">
          <ac:chgData name="Nguyen Binh" userId="acf7f2a7-1119-454a-99ee-b7b1d8425230" providerId="ADAL" clId="{191CD380-CC4E-4D59-9485-29889403B838}" dt="2024-03-05T11:43:56.040" v="368" actId="1076"/>
          <ac:spMkLst>
            <pc:docMk/>
            <pc:sldMk cId="598536775" sldId="1425"/>
            <ac:spMk id="15" creationId="{7FD3EE7C-3BCC-E657-28FE-9A24ED4DECDC}"/>
          </ac:spMkLst>
        </pc:spChg>
        <pc:spChg chg="add mod">
          <ac:chgData name="Nguyen Binh" userId="acf7f2a7-1119-454a-99ee-b7b1d8425230" providerId="ADAL" clId="{191CD380-CC4E-4D59-9485-29889403B838}" dt="2024-03-05T11:44:01.378" v="370" actId="1076"/>
          <ac:spMkLst>
            <pc:docMk/>
            <pc:sldMk cId="598536775" sldId="1425"/>
            <ac:spMk id="16" creationId="{75FD932A-FAB5-B480-C033-2DB0B5571C35}"/>
          </ac:spMkLst>
        </pc:spChg>
        <pc:spChg chg="add mod">
          <ac:chgData name="Nguyen Binh" userId="acf7f2a7-1119-454a-99ee-b7b1d8425230" providerId="ADAL" clId="{191CD380-CC4E-4D59-9485-29889403B838}" dt="2024-03-05T11:44:08.437" v="374" actId="1076"/>
          <ac:spMkLst>
            <pc:docMk/>
            <pc:sldMk cId="598536775" sldId="1425"/>
            <ac:spMk id="17" creationId="{A83F6067-106B-9238-8488-550A8883D840}"/>
          </ac:spMkLst>
        </pc:spChg>
        <pc:spChg chg="add mod">
          <ac:chgData name="Nguyen Binh" userId="acf7f2a7-1119-454a-99ee-b7b1d8425230" providerId="ADAL" clId="{191CD380-CC4E-4D59-9485-29889403B838}" dt="2024-03-05T11:44:20.768" v="376" actId="1076"/>
          <ac:spMkLst>
            <pc:docMk/>
            <pc:sldMk cId="598536775" sldId="1425"/>
            <ac:spMk id="18" creationId="{EA3B8906-71A0-954C-0A2E-EE68C14441CE}"/>
          </ac:spMkLst>
        </pc:spChg>
        <pc:picChg chg="mod modCrop">
          <ac:chgData name="Nguyen Binh" userId="acf7f2a7-1119-454a-99ee-b7b1d8425230" providerId="ADAL" clId="{191CD380-CC4E-4D59-9485-29889403B838}" dt="2024-03-05T11:45:11.744" v="387" actId="1076"/>
          <ac:picMkLst>
            <pc:docMk/>
            <pc:sldMk cId="598536775" sldId="1425"/>
            <ac:picMk id="4" creationId="{F2A3EBC1-499A-CB43-1496-401F419F9621}"/>
          </ac:picMkLst>
        </pc:picChg>
        <pc:picChg chg="add del mod">
          <ac:chgData name="Nguyen Binh" userId="acf7f2a7-1119-454a-99ee-b7b1d8425230" providerId="ADAL" clId="{191CD380-CC4E-4D59-9485-29889403B838}" dt="2024-03-05T11:34:43.138" v="281" actId="478"/>
          <ac:picMkLst>
            <pc:docMk/>
            <pc:sldMk cId="598536775" sldId="1425"/>
            <ac:picMk id="5" creationId="{45068081-DFFD-A38F-178A-38F7A24077E1}"/>
          </ac:picMkLst>
        </pc:picChg>
        <pc:picChg chg="add del mod">
          <ac:chgData name="Nguyen Binh" userId="acf7f2a7-1119-454a-99ee-b7b1d8425230" providerId="ADAL" clId="{191CD380-CC4E-4D59-9485-29889403B838}" dt="2024-03-05T11:34:47.395" v="284" actId="478"/>
          <ac:picMkLst>
            <pc:docMk/>
            <pc:sldMk cId="598536775" sldId="1425"/>
            <ac:picMk id="6" creationId="{5C21B007-557B-EA0F-DB26-7C05A1396168}"/>
          </ac:picMkLst>
        </pc:picChg>
        <pc:picChg chg="add del mod modCrop">
          <ac:chgData name="Nguyen Binh" userId="acf7f2a7-1119-454a-99ee-b7b1d8425230" providerId="ADAL" clId="{191CD380-CC4E-4D59-9485-29889403B838}" dt="2024-03-05T11:41:14.239" v="328" actId="478"/>
          <ac:picMkLst>
            <pc:docMk/>
            <pc:sldMk cId="598536775" sldId="1425"/>
            <ac:picMk id="7" creationId="{1A3AF611-5F5B-F798-58A0-870B4478490F}"/>
          </ac:picMkLst>
        </pc:picChg>
        <pc:picChg chg="mod modCrop">
          <ac:chgData name="Nguyen Binh" userId="acf7f2a7-1119-454a-99ee-b7b1d8425230" providerId="ADAL" clId="{191CD380-CC4E-4D59-9485-29889403B838}" dt="2024-03-05T11:41:47.610" v="338" actId="732"/>
          <ac:picMkLst>
            <pc:docMk/>
            <pc:sldMk cId="598536775" sldId="1425"/>
            <ac:picMk id="8" creationId="{F32F2CFD-2CF8-08FF-02AA-AA60E0A31F80}"/>
          </ac:picMkLst>
        </pc:picChg>
        <pc:picChg chg="add mod modCrop">
          <ac:chgData name="Nguyen Binh" userId="acf7f2a7-1119-454a-99ee-b7b1d8425230" providerId="ADAL" clId="{191CD380-CC4E-4D59-9485-29889403B838}" dt="2024-03-05T11:44:04.636" v="373" actId="1076"/>
          <ac:picMkLst>
            <pc:docMk/>
            <pc:sldMk cId="598536775" sldId="1425"/>
            <ac:picMk id="9" creationId="{A8A6CF59-006C-4489-173D-3F12501ED4CE}"/>
          </ac:picMkLst>
        </pc:picChg>
        <pc:picChg chg="add mod modCrop">
          <ac:chgData name="Nguyen Binh" userId="acf7f2a7-1119-454a-99ee-b7b1d8425230" providerId="ADAL" clId="{191CD380-CC4E-4D59-9485-29889403B838}" dt="2024-03-05T11:41:41.888" v="337" actId="732"/>
          <ac:picMkLst>
            <pc:docMk/>
            <pc:sldMk cId="598536775" sldId="1425"/>
            <ac:picMk id="10" creationId="{FECFFFBC-7DF8-E230-5114-BF7735A1D6E4}"/>
          </ac:picMkLst>
        </pc:picChg>
        <pc:picChg chg="add mod modCrop">
          <ac:chgData name="Nguyen Binh" userId="acf7f2a7-1119-454a-99ee-b7b1d8425230" providerId="ADAL" clId="{191CD380-CC4E-4D59-9485-29889403B838}" dt="2024-03-05T11:41:59.425" v="342" actId="732"/>
          <ac:picMkLst>
            <pc:docMk/>
            <pc:sldMk cId="598536775" sldId="1425"/>
            <ac:picMk id="11" creationId="{694EE951-9B21-945F-E267-924FB02CB54B}"/>
          </ac:picMkLst>
        </pc:picChg>
        <pc:picChg chg="add del mod modCrop">
          <ac:chgData name="Nguyen Binh" userId="acf7f2a7-1119-454a-99ee-b7b1d8425230" providerId="ADAL" clId="{191CD380-CC4E-4D59-9485-29889403B838}" dt="2024-03-05T11:42:28.038" v="350" actId="21"/>
          <ac:picMkLst>
            <pc:docMk/>
            <pc:sldMk cId="598536775" sldId="1425"/>
            <ac:picMk id="12" creationId="{FC18A35F-52F4-EDC3-968F-A7E7B1DDBAB4}"/>
          </ac:picMkLst>
        </pc:picChg>
        <pc:picChg chg="add mod modCrop">
          <ac:chgData name="Nguyen Binh" userId="acf7f2a7-1119-454a-99ee-b7b1d8425230" providerId="ADAL" clId="{191CD380-CC4E-4D59-9485-29889403B838}" dt="2024-03-05T11:42:38.763" v="354" actId="732"/>
          <ac:picMkLst>
            <pc:docMk/>
            <pc:sldMk cId="598536775" sldId="1425"/>
            <ac:picMk id="13" creationId="{0BD3DE51-A150-1A0D-3EE3-C6F4283EEC24}"/>
          </ac:picMkLst>
        </pc:picChg>
        <pc:picChg chg="add mod modCrop">
          <ac:chgData name="Nguyen Binh" userId="acf7f2a7-1119-454a-99ee-b7b1d8425230" providerId="ADAL" clId="{191CD380-CC4E-4D59-9485-29889403B838}" dt="2024-03-05T11:44:57.213" v="384" actId="1076"/>
          <ac:picMkLst>
            <pc:docMk/>
            <pc:sldMk cId="598536775" sldId="1425"/>
            <ac:picMk id="19" creationId="{B63BDEFD-5539-D1E0-D281-73D76DC81AC6}"/>
          </ac:picMkLst>
        </pc:picChg>
      </pc:sldChg>
      <pc:sldChg chg="addSp modSp mod">
        <pc:chgData name="Nguyen Binh" userId="acf7f2a7-1119-454a-99ee-b7b1d8425230" providerId="ADAL" clId="{191CD380-CC4E-4D59-9485-29889403B838}" dt="2024-03-06T10:48:47.970" v="2331" actId="1076"/>
        <pc:sldMkLst>
          <pc:docMk/>
          <pc:sldMk cId="643956510" sldId="1429"/>
        </pc:sldMkLst>
        <pc:spChg chg="add mod">
          <ac:chgData name="Nguyen Binh" userId="acf7f2a7-1119-454a-99ee-b7b1d8425230" providerId="ADAL" clId="{191CD380-CC4E-4D59-9485-29889403B838}" dt="2024-03-06T10:48:47.970" v="2331" actId="1076"/>
          <ac:spMkLst>
            <pc:docMk/>
            <pc:sldMk cId="643956510" sldId="1429"/>
            <ac:spMk id="3" creationId="{DF173EFF-B169-5BFD-C3C9-61A4CC01E1AE}"/>
          </ac:spMkLst>
        </pc:spChg>
      </pc:sldChg>
      <pc:sldChg chg="modSp mod">
        <pc:chgData name="Nguyen Binh" userId="acf7f2a7-1119-454a-99ee-b7b1d8425230" providerId="ADAL" clId="{191CD380-CC4E-4D59-9485-29889403B838}" dt="2024-03-06T10:49:19.481" v="2354" actId="20577"/>
        <pc:sldMkLst>
          <pc:docMk/>
          <pc:sldMk cId="497625665" sldId="1430"/>
        </pc:sldMkLst>
        <pc:spChg chg="mod">
          <ac:chgData name="Nguyen Binh" userId="acf7f2a7-1119-454a-99ee-b7b1d8425230" providerId="ADAL" clId="{191CD380-CC4E-4D59-9485-29889403B838}" dt="2024-03-06T08:48:57.150" v="941" actId="20577"/>
          <ac:spMkLst>
            <pc:docMk/>
            <pc:sldMk cId="497625665" sldId="1430"/>
            <ac:spMk id="2" creationId="{80D9B55A-2EE7-1AE5-E520-52CFDE4162C6}"/>
          </ac:spMkLst>
        </pc:spChg>
        <pc:graphicFrameChg chg="modGraphic">
          <ac:chgData name="Nguyen Binh" userId="acf7f2a7-1119-454a-99ee-b7b1d8425230" providerId="ADAL" clId="{191CD380-CC4E-4D59-9485-29889403B838}" dt="2024-03-06T10:49:19.481" v="2354" actId="20577"/>
          <ac:graphicFrameMkLst>
            <pc:docMk/>
            <pc:sldMk cId="497625665" sldId="1430"/>
            <ac:graphicFrameMk id="6205" creationId="{B90BF3A9-49AB-4B74-7DA6-84C87BAB23B2}"/>
          </ac:graphicFrameMkLst>
        </pc:graphicFrameChg>
      </pc:sldChg>
      <pc:sldChg chg="addSp delSp modSp new mod ord">
        <pc:chgData name="Nguyen Binh" userId="acf7f2a7-1119-454a-99ee-b7b1d8425230" providerId="ADAL" clId="{191CD380-CC4E-4D59-9485-29889403B838}" dt="2024-03-06T09:42:49.980" v="1268" actId="167"/>
        <pc:sldMkLst>
          <pc:docMk/>
          <pc:sldMk cId="1745159081" sldId="1431"/>
        </pc:sldMkLst>
        <pc:spChg chg="del">
          <ac:chgData name="Nguyen Binh" userId="acf7f2a7-1119-454a-99ee-b7b1d8425230" providerId="ADAL" clId="{191CD380-CC4E-4D59-9485-29889403B838}" dt="2024-03-05T11:27:48.279" v="226" actId="478"/>
          <ac:spMkLst>
            <pc:docMk/>
            <pc:sldMk cId="1745159081" sldId="1431"/>
            <ac:spMk id="2" creationId="{6F6AC7A9-DB6B-5B8E-BC7C-C0DA1237DDBC}"/>
          </ac:spMkLst>
        </pc:spChg>
        <pc:spChg chg="mod">
          <ac:chgData name="Nguyen Binh" userId="acf7f2a7-1119-454a-99ee-b7b1d8425230" providerId="ADAL" clId="{191CD380-CC4E-4D59-9485-29889403B838}" dt="2024-03-06T09:40:08.888" v="1254" actId="20577"/>
          <ac:spMkLst>
            <pc:docMk/>
            <pc:sldMk cId="1745159081" sldId="1431"/>
            <ac:spMk id="3" creationId="{3D78EC37-40EB-58D0-9382-34D6C97BD133}"/>
          </ac:spMkLst>
        </pc:spChg>
        <pc:spChg chg="mod">
          <ac:chgData name="Nguyen Binh" userId="acf7f2a7-1119-454a-99ee-b7b1d8425230" providerId="ADAL" clId="{191CD380-CC4E-4D59-9485-29889403B838}" dt="2024-03-06T09:41:38.961" v="1262" actId="1076"/>
          <ac:spMkLst>
            <pc:docMk/>
            <pc:sldMk cId="1745159081" sldId="1431"/>
            <ac:spMk id="7" creationId="{6792BA6D-F799-F47A-98FD-885740528586}"/>
          </ac:spMkLst>
        </pc:spChg>
        <pc:picChg chg="add mod">
          <ac:chgData name="Nguyen Binh" userId="acf7f2a7-1119-454a-99ee-b7b1d8425230" providerId="ADAL" clId="{191CD380-CC4E-4D59-9485-29889403B838}" dt="2024-03-06T09:41:34.338" v="1260" actId="1076"/>
          <ac:picMkLst>
            <pc:docMk/>
            <pc:sldMk cId="1745159081" sldId="1431"/>
            <ac:picMk id="2" creationId="{1382875C-EBA7-E77D-2AC4-8C40DBE2FD22}"/>
          </ac:picMkLst>
        </pc:picChg>
        <pc:picChg chg="add del mod ord">
          <ac:chgData name="Nguyen Binh" userId="acf7f2a7-1119-454a-99ee-b7b1d8425230" providerId="ADAL" clId="{191CD380-CC4E-4D59-9485-29889403B838}" dt="2024-03-06T09:41:28.271" v="1256" actId="478"/>
          <ac:picMkLst>
            <pc:docMk/>
            <pc:sldMk cId="1745159081" sldId="1431"/>
            <ac:picMk id="4" creationId="{8E8A1161-33CD-63D4-0806-7682AADEE036}"/>
          </ac:picMkLst>
        </pc:picChg>
        <pc:picChg chg="add del mod">
          <ac:chgData name="Nguyen Binh" userId="acf7f2a7-1119-454a-99ee-b7b1d8425230" providerId="ADAL" clId="{191CD380-CC4E-4D59-9485-29889403B838}" dt="2024-03-06T09:42:42.427" v="1265" actId="478"/>
          <ac:picMkLst>
            <pc:docMk/>
            <pc:sldMk cId="1745159081" sldId="1431"/>
            <ac:picMk id="5" creationId="{63FB1246-A412-0F24-5BAA-20F3CD2C0532}"/>
          </ac:picMkLst>
        </pc:picChg>
        <pc:picChg chg="add mod">
          <ac:chgData name="Nguyen Binh" userId="acf7f2a7-1119-454a-99ee-b7b1d8425230" providerId="ADAL" clId="{191CD380-CC4E-4D59-9485-29889403B838}" dt="2024-03-06T09:42:27.072" v="1264" actId="1076"/>
          <ac:picMkLst>
            <pc:docMk/>
            <pc:sldMk cId="1745159081" sldId="1431"/>
            <ac:picMk id="6" creationId="{B9E78E31-D2F9-1F6C-C8B0-0EC4761A0CA0}"/>
          </ac:picMkLst>
        </pc:picChg>
        <pc:picChg chg="add mod ord">
          <ac:chgData name="Nguyen Binh" userId="acf7f2a7-1119-454a-99ee-b7b1d8425230" providerId="ADAL" clId="{191CD380-CC4E-4D59-9485-29889403B838}" dt="2024-03-06T09:42:49.980" v="1268" actId="167"/>
          <ac:picMkLst>
            <pc:docMk/>
            <pc:sldMk cId="1745159081" sldId="1431"/>
            <ac:picMk id="8" creationId="{633FAE26-979D-D59E-E47A-AD41D20E4D84}"/>
          </ac:picMkLst>
        </pc:picChg>
      </pc:sldChg>
      <pc:sldChg chg="addSp delSp modSp new mod">
        <pc:chgData name="Nguyen Binh" userId="acf7f2a7-1119-454a-99ee-b7b1d8425230" providerId="ADAL" clId="{191CD380-CC4E-4D59-9485-29889403B838}" dt="2024-03-06T10:08:04.152" v="2161" actId="1076"/>
        <pc:sldMkLst>
          <pc:docMk/>
          <pc:sldMk cId="1320498503" sldId="1436"/>
        </pc:sldMkLst>
        <pc:spChg chg="del">
          <ac:chgData name="Nguyen Binh" userId="acf7f2a7-1119-454a-99ee-b7b1d8425230" providerId="ADAL" clId="{191CD380-CC4E-4D59-9485-29889403B838}" dt="2024-03-05T20:02:05.264" v="500" actId="478"/>
          <ac:spMkLst>
            <pc:docMk/>
            <pc:sldMk cId="1320498503" sldId="1436"/>
            <ac:spMk id="2" creationId="{7629B81E-743D-3E2E-9328-6C80302FA9D3}"/>
          </ac:spMkLst>
        </pc:spChg>
        <pc:spChg chg="mod">
          <ac:chgData name="Nguyen Binh" userId="acf7f2a7-1119-454a-99ee-b7b1d8425230" providerId="ADAL" clId="{191CD380-CC4E-4D59-9485-29889403B838}" dt="2024-03-06T09:44:03.080" v="1289" actId="20577"/>
          <ac:spMkLst>
            <pc:docMk/>
            <pc:sldMk cId="1320498503" sldId="1436"/>
            <ac:spMk id="3" creationId="{FD262619-2A1F-C368-E877-572D25524390}"/>
          </ac:spMkLst>
        </pc:spChg>
        <pc:spChg chg="add mod">
          <ac:chgData name="Nguyen Binh" userId="acf7f2a7-1119-454a-99ee-b7b1d8425230" providerId="ADAL" clId="{191CD380-CC4E-4D59-9485-29889403B838}" dt="2024-03-06T10:03:10.447" v="2020" actId="20577"/>
          <ac:spMkLst>
            <pc:docMk/>
            <pc:sldMk cId="1320498503" sldId="1436"/>
            <ac:spMk id="6" creationId="{436D8E76-9E68-EE46-5BE7-013B3D8A2879}"/>
          </ac:spMkLst>
        </pc:spChg>
        <pc:spChg chg="add mod">
          <ac:chgData name="Nguyen Binh" userId="acf7f2a7-1119-454a-99ee-b7b1d8425230" providerId="ADAL" clId="{191CD380-CC4E-4D59-9485-29889403B838}" dt="2024-03-06T10:04:33.091" v="2153" actId="1076"/>
          <ac:spMkLst>
            <pc:docMk/>
            <pc:sldMk cId="1320498503" sldId="1436"/>
            <ac:spMk id="9" creationId="{F0475BA3-DEB6-55DF-F541-54D758008CFD}"/>
          </ac:spMkLst>
        </pc:spChg>
        <pc:picChg chg="add del mod">
          <ac:chgData name="Nguyen Binh" userId="acf7f2a7-1119-454a-99ee-b7b1d8425230" providerId="ADAL" clId="{191CD380-CC4E-4D59-9485-29889403B838}" dt="2024-03-06T10:07:39.677" v="2156" actId="478"/>
          <ac:picMkLst>
            <pc:docMk/>
            <pc:sldMk cId="1320498503" sldId="1436"/>
            <ac:picMk id="4" creationId="{118E9150-E8F1-529E-A07F-AB3C6FA1FB02}"/>
          </ac:picMkLst>
        </pc:picChg>
        <pc:picChg chg="add mod">
          <ac:chgData name="Nguyen Binh" userId="acf7f2a7-1119-454a-99ee-b7b1d8425230" providerId="ADAL" clId="{191CD380-CC4E-4D59-9485-29889403B838}" dt="2024-03-06T10:02:59.377" v="1987" actId="14100"/>
          <ac:picMkLst>
            <pc:docMk/>
            <pc:sldMk cId="1320498503" sldId="1436"/>
            <ac:picMk id="7" creationId="{60A32A32-DE3A-ED36-A2CF-56FD49143653}"/>
          </ac:picMkLst>
        </pc:picChg>
        <pc:picChg chg="add mod modCrop">
          <ac:chgData name="Nguyen Binh" userId="acf7f2a7-1119-454a-99ee-b7b1d8425230" providerId="ADAL" clId="{191CD380-CC4E-4D59-9485-29889403B838}" dt="2024-03-06T10:08:04.152" v="2161" actId="1076"/>
          <ac:picMkLst>
            <pc:docMk/>
            <pc:sldMk cId="1320498503" sldId="1436"/>
            <ac:picMk id="10" creationId="{AD49EB78-D7A8-87D7-EB9F-F104F5D1C2D4}"/>
          </ac:picMkLst>
        </pc:picChg>
        <pc:cxnChg chg="add mod">
          <ac:chgData name="Nguyen Binh" userId="acf7f2a7-1119-454a-99ee-b7b1d8425230" providerId="ADAL" clId="{191CD380-CC4E-4D59-9485-29889403B838}" dt="2024-03-06T09:58:50.693" v="1648" actId="1076"/>
          <ac:cxnSpMkLst>
            <pc:docMk/>
            <pc:sldMk cId="1320498503" sldId="1436"/>
            <ac:cxnSpMk id="2" creationId="{7148E77A-5113-D6D3-9817-6CA1C99B53D5}"/>
          </ac:cxnSpMkLst>
        </pc:cxnChg>
      </pc:sldChg>
      <pc:sldChg chg="addSp delSp modSp new mod ord modAnim">
        <pc:chgData name="Nguyen Binh" userId="acf7f2a7-1119-454a-99ee-b7b1d8425230" providerId="ADAL" clId="{191CD380-CC4E-4D59-9485-29889403B838}" dt="2024-03-06T09:28:29.943" v="1104" actId="1076"/>
        <pc:sldMkLst>
          <pc:docMk/>
          <pc:sldMk cId="874736698" sldId="1437"/>
        </pc:sldMkLst>
        <pc:spChg chg="del mod">
          <ac:chgData name="Nguyen Binh" userId="acf7f2a7-1119-454a-99ee-b7b1d8425230" providerId="ADAL" clId="{191CD380-CC4E-4D59-9485-29889403B838}" dt="2024-03-06T09:05:44.196" v="1053" actId="478"/>
          <ac:spMkLst>
            <pc:docMk/>
            <pc:sldMk cId="874736698" sldId="1437"/>
            <ac:spMk id="2" creationId="{912D4D21-A568-ED5D-D361-FE73FA812250}"/>
          </ac:spMkLst>
        </pc:spChg>
        <pc:spChg chg="mod">
          <ac:chgData name="Nguyen Binh" userId="acf7f2a7-1119-454a-99ee-b7b1d8425230" providerId="ADAL" clId="{191CD380-CC4E-4D59-9485-29889403B838}" dt="2024-03-06T09:05:26.987" v="1050" actId="20577"/>
          <ac:spMkLst>
            <pc:docMk/>
            <pc:sldMk cId="874736698" sldId="1437"/>
            <ac:spMk id="3" creationId="{F6DC56B0-A391-C14B-2E84-914248BA8422}"/>
          </ac:spMkLst>
        </pc:spChg>
        <pc:spChg chg="add del">
          <ac:chgData name="Nguyen Binh" userId="acf7f2a7-1119-454a-99ee-b7b1d8425230" providerId="ADAL" clId="{191CD380-CC4E-4D59-9485-29889403B838}" dt="2024-03-06T08:51:01.025" v="999" actId="478"/>
          <ac:spMkLst>
            <pc:docMk/>
            <pc:sldMk cId="874736698" sldId="1437"/>
            <ac:spMk id="5" creationId="{D709FBEB-EC36-75D8-2670-DF47B291859B}"/>
          </ac:spMkLst>
        </pc:spChg>
        <pc:spChg chg="add del">
          <ac:chgData name="Nguyen Binh" userId="acf7f2a7-1119-454a-99ee-b7b1d8425230" providerId="ADAL" clId="{191CD380-CC4E-4D59-9485-29889403B838}" dt="2024-03-06T08:57:57.650" v="1016"/>
          <ac:spMkLst>
            <pc:docMk/>
            <pc:sldMk cId="874736698" sldId="1437"/>
            <ac:spMk id="7" creationId="{FAA7432D-9839-5B54-AD3A-9C5BF51FEE97}"/>
          </ac:spMkLst>
        </pc:spChg>
        <pc:picChg chg="add del mod">
          <ac:chgData name="Nguyen Binh" userId="acf7f2a7-1119-454a-99ee-b7b1d8425230" providerId="ADAL" clId="{191CD380-CC4E-4D59-9485-29889403B838}" dt="2024-03-06T09:06:54.533" v="1060" actId="478"/>
          <ac:picMkLst>
            <pc:docMk/>
            <pc:sldMk cId="874736698" sldId="1437"/>
            <ac:picMk id="8" creationId="{2BA28555-0E22-3EF0-D6F1-AFB7643BE4B8}"/>
          </ac:picMkLst>
        </pc:picChg>
        <pc:picChg chg="add del mod">
          <ac:chgData name="Nguyen Binh" userId="acf7f2a7-1119-454a-99ee-b7b1d8425230" providerId="ADAL" clId="{191CD380-CC4E-4D59-9485-29889403B838}" dt="2024-03-06T09:07:00.298" v="1065" actId="478"/>
          <ac:picMkLst>
            <pc:docMk/>
            <pc:sldMk cId="874736698" sldId="1437"/>
            <ac:picMk id="9" creationId="{2B77426E-A7F2-614C-8B32-958EE45FA8DB}"/>
          </ac:picMkLst>
        </pc:picChg>
        <pc:picChg chg="add del mod">
          <ac:chgData name="Nguyen Binh" userId="acf7f2a7-1119-454a-99ee-b7b1d8425230" providerId="ADAL" clId="{191CD380-CC4E-4D59-9485-29889403B838}" dt="2024-03-06T09:09:55.832" v="1066" actId="478"/>
          <ac:picMkLst>
            <pc:docMk/>
            <pc:sldMk cId="874736698" sldId="1437"/>
            <ac:picMk id="10" creationId="{89559B61-F633-EDC6-138B-F04531BD76BD}"/>
          </ac:picMkLst>
        </pc:picChg>
        <pc:picChg chg="add del mod">
          <ac:chgData name="Nguyen Binh" userId="acf7f2a7-1119-454a-99ee-b7b1d8425230" providerId="ADAL" clId="{191CD380-CC4E-4D59-9485-29889403B838}" dt="2024-03-06T09:13:27.842" v="1080" actId="478"/>
          <ac:picMkLst>
            <pc:docMk/>
            <pc:sldMk cId="874736698" sldId="1437"/>
            <ac:picMk id="11" creationId="{FAE9DFC1-7280-9C1A-428F-1C94D458D6B2}"/>
          </ac:picMkLst>
        </pc:picChg>
        <pc:picChg chg="add del mod">
          <ac:chgData name="Nguyen Binh" userId="acf7f2a7-1119-454a-99ee-b7b1d8425230" providerId="ADAL" clId="{191CD380-CC4E-4D59-9485-29889403B838}" dt="2024-03-06T09:11:55.928" v="1072" actId="478"/>
          <ac:picMkLst>
            <pc:docMk/>
            <pc:sldMk cId="874736698" sldId="1437"/>
            <ac:picMk id="12" creationId="{21B14949-3DD6-5697-A8F8-98F28BAC3AB5}"/>
          </ac:picMkLst>
        </pc:picChg>
        <pc:picChg chg="add mod">
          <ac:chgData name="Nguyen Binh" userId="acf7f2a7-1119-454a-99ee-b7b1d8425230" providerId="ADAL" clId="{191CD380-CC4E-4D59-9485-29889403B838}" dt="2024-03-06T09:28:29.943" v="1104" actId="1076"/>
          <ac:picMkLst>
            <pc:docMk/>
            <pc:sldMk cId="874736698" sldId="1437"/>
            <ac:picMk id="13" creationId="{23D74428-1C7C-1533-7ADB-37BE4DE09F76}"/>
          </ac:picMkLst>
        </pc:picChg>
        <pc:picChg chg="add mod">
          <ac:chgData name="Nguyen Binh" userId="acf7f2a7-1119-454a-99ee-b7b1d8425230" providerId="ADAL" clId="{191CD380-CC4E-4D59-9485-29889403B838}" dt="2024-03-06T09:28:29.943" v="1104" actId="1076"/>
          <ac:picMkLst>
            <pc:docMk/>
            <pc:sldMk cId="874736698" sldId="1437"/>
            <ac:picMk id="14" creationId="{9C708C3C-EF98-3127-7E0C-D892772694D2}"/>
          </ac:picMkLst>
        </pc:picChg>
        <pc:picChg chg="add mod">
          <ac:chgData name="Nguyen Binh" userId="acf7f2a7-1119-454a-99ee-b7b1d8425230" providerId="ADAL" clId="{191CD380-CC4E-4D59-9485-29889403B838}" dt="2024-03-06T09:28:29.943" v="1104" actId="1076"/>
          <ac:picMkLst>
            <pc:docMk/>
            <pc:sldMk cId="874736698" sldId="1437"/>
            <ac:picMk id="15" creationId="{F7EC2D84-FA37-021D-B23C-FF6CC366BBCB}"/>
          </ac:picMkLst>
        </pc:picChg>
        <pc:picChg chg="add mod">
          <ac:chgData name="Nguyen Binh" userId="acf7f2a7-1119-454a-99ee-b7b1d8425230" providerId="ADAL" clId="{191CD380-CC4E-4D59-9485-29889403B838}" dt="2024-03-06T09:28:23.431" v="1103" actId="571"/>
          <ac:picMkLst>
            <pc:docMk/>
            <pc:sldMk cId="874736698" sldId="1437"/>
            <ac:picMk id="16" creationId="{14918809-0744-B945-20D2-9DB401EEF156}"/>
          </ac:picMkLst>
        </pc:picChg>
        <pc:picChg chg="add mod">
          <ac:chgData name="Nguyen Binh" userId="acf7f2a7-1119-454a-99ee-b7b1d8425230" providerId="ADAL" clId="{191CD380-CC4E-4D59-9485-29889403B838}" dt="2024-03-06T09:28:23.431" v="1103" actId="571"/>
          <ac:picMkLst>
            <pc:docMk/>
            <pc:sldMk cId="874736698" sldId="1437"/>
            <ac:picMk id="17" creationId="{E48C1590-3832-83D4-5668-D4C887F3D1FB}"/>
          </ac:picMkLst>
        </pc:picChg>
        <pc:picChg chg="add mod">
          <ac:chgData name="Nguyen Binh" userId="acf7f2a7-1119-454a-99ee-b7b1d8425230" providerId="ADAL" clId="{191CD380-CC4E-4D59-9485-29889403B838}" dt="2024-03-06T09:28:23.431" v="1103" actId="571"/>
          <ac:picMkLst>
            <pc:docMk/>
            <pc:sldMk cId="874736698" sldId="1437"/>
            <ac:picMk id="18" creationId="{8C5E42EC-86AA-E50F-C8BB-D8C419F39064}"/>
          </ac:picMkLst>
        </pc:picChg>
      </pc:sldChg>
      <pc:sldChg chg="modSp add del mod">
        <pc:chgData name="Nguyen Binh" userId="acf7f2a7-1119-454a-99ee-b7b1d8425230" providerId="ADAL" clId="{191CD380-CC4E-4D59-9485-29889403B838}" dt="2024-03-06T09:40:13.904" v="1255" actId="47"/>
        <pc:sldMkLst>
          <pc:docMk/>
          <pc:sldMk cId="3231990694" sldId="1438"/>
        </pc:sldMkLst>
        <pc:spChg chg="mod">
          <ac:chgData name="Nguyen Binh" userId="acf7f2a7-1119-454a-99ee-b7b1d8425230" providerId="ADAL" clId="{191CD380-CC4E-4D59-9485-29889403B838}" dt="2024-03-06T09:14:06.204" v="1101" actId="20577"/>
          <ac:spMkLst>
            <pc:docMk/>
            <pc:sldMk cId="3231990694" sldId="1438"/>
            <ac:spMk id="3" creationId="{3D78EC37-40EB-58D0-9382-34D6C97BD133}"/>
          </ac:spMkLst>
        </pc:spChg>
      </pc:sldChg>
      <pc:sldChg chg="addSp delSp modSp add mod delAnim">
        <pc:chgData name="Nguyen Binh" userId="acf7f2a7-1119-454a-99ee-b7b1d8425230" providerId="ADAL" clId="{191CD380-CC4E-4D59-9485-29889403B838}" dt="2024-03-06T12:58:18.959" v="2787" actId="14100"/>
        <pc:sldMkLst>
          <pc:docMk/>
          <pc:sldMk cId="4031659670" sldId="1438"/>
        </pc:sldMkLst>
        <pc:picChg chg="add mod">
          <ac:chgData name="Nguyen Binh" userId="acf7f2a7-1119-454a-99ee-b7b1d8425230" providerId="ADAL" clId="{191CD380-CC4E-4D59-9485-29889403B838}" dt="2024-03-06T12:58:18.959" v="2787" actId="14100"/>
          <ac:picMkLst>
            <pc:docMk/>
            <pc:sldMk cId="4031659670" sldId="1438"/>
            <ac:picMk id="2" creationId="{7AB04612-6189-DC85-326B-822DE450870C}"/>
          </ac:picMkLst>
        </pc:picChg>
        <pc:picChg chg="mod">
          <ac:chgData name="Nguyen Binh" userId="acf7f2a7-1119-454a-99ee-b7b1d8425230" providerId="ADAL" clId="{191CD380-CC4E-4D59-9485-29889403B838}" dt="2024-03-06T12:57:24.550" v="2783" actId="1076"/>
          <ac:picMkLst>
            <pc:docMk/>
            <pc:sldMk cId="4031659670" sldId="1438"/>
            <ac:picMk id="5" creationId="{0BC6269C-1243-1BC7-3FB1-9A619EDCEF6C}"/>
          </ac:picMkLst>
        </pc:picChg>
        <pc:picChg chg="del">
          <ac:chgData name="Nguyen Binh" userId="acf7f2a7-1119-454a-99ee-b7b1d8425230" providerId="ADAL" clId="{191CD380-CC4E-4D59-9485-29889403B838}" dt="2024-03-06T12:57:16.573" v="2779" actId="478"/>
          <ac:picMkLst>
            <pc:docMk/>
            <pc:sldMk cId="4031659670" sldId="1438"/>
            <ac:picMk id="8" creationId="{DCDB5C52-336D-B2D9-A1E3-FDBEC2AE206C}"/>
          </ac:picMkLst>
        </pc:picChg>
        <pc:picChg chg="del">
          <ac:chgData name="Nguyen Binh" userId="acf7f2a7-1119-454a-99ee-b7b1d8425230" providerId="ADAL" clId="{191CD380-CC4E-4D59-9485-29889403B838}" dt="2024-03-06T12:57:16.573" v="2779" actId="478"/>
          <ac:picMkLst>
            <pc:docMk/>
            <pc:sldMk cId="4031659670" sldId="1438"/>
            <ac:picMk id="9" creationId="{0483B9DB-2AC2-B42D-3B3D-B0EF4A71DB05}"/>
          </ac:picMkLst>
        </pc:picChg>
        <pc:cxnChg chg="mod">
          <ac:chgData name="Nguyen Binh" userId="acf7f2a7-1119-454a-99ee-b7b1d8425230" providerId="ADAL" clId="{191CD380-CC4E-4D59-9485-29889403B838}" dt="2024-03-06T12:57:19.933" v="2780" actId="1076"/>
          <ac:cxnSpMkLst>
            <pc:docMk/>
            <pc:sldMk cId="4031659670" sldId="1438"/>
            <ac:cxnSpMk id="4" creationId="{6AF408B0-608F-B32C-416D-4592A52445CE}"/>
          </ac:cxnSpMkLst>
        </pc:cxnChg>
      </pc:sldChg>
    </pc:docChg>
  </pc:docChgLst>
  <pc:docChgLst>
    <pc:chgData name="Nguyen Binh" userId="S::binh.nguyen@aalto.fi::acf7f2a7-1119-454a-99ee-b7b1d8425230" providerId="AD" clId="Web-{87B72433-20ED-44FB-8423-D1F81B0B49E3}"/>
    <pc:docChg chg="modSld">
      <pc:chgData name="Nguyen Binh" userId="S::binh.nguyen@aalto.fi::acf7f2a7-1119-454a-99ee-b7b1d8425230" providerId="AD" clId="Web-{87B72433-20ED-44FB-8423-D1F81B0B49E3}" dt="2023-06-27T12:12:33.740" v="0" actId="20577"/>
      <pc:docMkLst>
        <pc:docMk/>
      </pc:docMkLst>
      <pc:sldChg chg="modSp">
        <pc:chgData name="Nguyen Binh" userId="S::binh.nguyen@aalto.fi::acf7f2a7-1119-454a-99ee-b7b1d8425230" providerId="AD" clId="Web-{87B72433-20ED-44FB-8423-D1F81B0B49E3}" dt="2023-06-27T12:12:33.740" v="0" actId="20577"/>
        <pc:sldMkLst>
          <pc:docMk/>
          <pc:sldMk cId="0" sldId="258"/>
        </pc:sldMkLst>
        <pc:spChg chg="mod">
          <ac:chgData name="Nguyen Binh" userId="S::binh.nguyen@aalto.fi::acf7f2a7-1119-454a-99ee-b7b1d8425230" providerId="AD" clId="Web-{87B72433-20ED-44FB-8423-D1F81B0B49E3}" dt="2023-06-27T12:12:33.740" v="0" actId="20577"/>
          <ac:spMkLst>
            <pc:docMk/>
            <pc:sldMk cId="0" sldId="258"/>
            <ac:spMk id="8" creationId="{CAC00042-2E4C-4458-93B1-772BE85A9514}"/>
          </ac:spMkLst>
        </pc:spChg>
      </pc:sldChg>
    </pc:docChg>
  </pc:docChgLst>
  <pc:docChgLst>
    <pc:chgData name="Nguyen Binh" userId="acf7f2a7-1119-454a-99ee-b7b1d8425230" providerId="ADAL" clId="{70B95E99-F0D3-4B35-9A22-3BEA7D39D9DE}"/>
    <pc:docChg chg="undo custSel addSld delSld modSld sldOrd modMainMaster addSection modSection">
      <pc:chgData name="Nguyen Binh" userId="acf7f2a7-1119-454a-99ee-b7b1d8425230" providerId="ADAL" clId="{70B95E99-F0D3-4B35-9A22-3BEA7D39D9DE}" dt="2023-11-05T19:53:23.565" v="1795" actId="20577"/>
      <pc:docMkLst>
        <pc:docMk/>
      </pc:docMkLst>
      <pc:sldChg chg="modSp mod">
        <pc:chgData name="Nguyen Binh" userId="acf7f2a7-1119-454a-99ee-b7b1d8425230" providerId="ADAL" clId="{70B95E99-F0D3-4B35-9A22-3BEA7D39D9DE}" dt="2023-11-05T12:57:07.955" v="300" actId="20577"/>
        <pc:sldMkLst>
          <pc:docMk/>
          <pc:sldMk cId="0" sldId="258"/>
        </pc:sldMkLst>
        <pc:spChg chg="mod">
          <ac:chgData name="Nguyen Binh" userId="acf7f2a7-1119-454a-99ee-b7b1d8425230" providerId="ADAL" clId="{70B95E99-F0D3-4B35-9A22-3BEA7D39D9DE}" dt="2023-11-05T12:57:07.955" v="300" actId="20577"/>
          <ac:spMkLst>
            <pc:docMk/>
            <pc:sldMk cId="0" sldId="258"/>
            <ac:spMk id="2" creationId="{00000000-0000-0000-0000-000000000000}"/>
          </ac:spMkLst>
        </pc:spChg>
      </pc:sldChg>
      <pc:sldChg chg="modSp add mod ord">
        <pc:chgData name="Nguyen Binh" userId="acf7f2a7-1119-454a-99ee-b7b1d8425230" providerId="ADAL" clId="{70B95E99-F0D3-4B35-9A22-3BEA7D39D9DE}" dt="2023-11-05T19:38:39.190" v="1697" actId="20578"/>
        <pc:sldMkLst>
          <pc:docMk/>
          <pc:sldMk cId="2792426720" sldId="1351"/>
        </pc:sldMkLst>
        <pc:spChg chg="mod">
          <ac:chgData name="Nguyen Binh" userId="acf7f2a7-1119-454a-99ee-b7b1d8425230" providerId="ADAL" clId="{70B95E99-F0D3-4B35-9A22-3BEA7D39D9DE}" dt="2023-11-05T19:38:36.486" v="1696" actId="20577"/>
          <ac:spMkLst>
            <pc:docMk/>
            <pc:sldMk cId="2792426720" sldId="1351"/>
            <ac:spMk id="6" creationId="{D9C38EF0-4F68-5ED3-BD08-A46CCA63E41A}"/>
          </ac:spMkLst>
        </pc:spChg>
      </pc:sldChg>
      <pc:sldChg chg="ord">
        <pc:chgData name="Nguyen Binh" userId="acf7f2a7-1119-454a-99ee-b7b1d8425230" providerId="ADAL" clId="{70B95E99-F0D3-4B35-9A22-3BEA7D39D9DE}" dt="2023-11-05T14:02:35.156" v="307"/>
        <pc:sldMkLst>
          <pc:docMk/>
          <pc:sldMk cId="1314887363" sldId="1364"/>
        </pc:sldMkLst>
      </pc:sldChg>
      <pc:sldChg chg="modSp mod ord">
        <pc:chgData name="Nguyen Binh" userId="acf7f2a7-1119-454a-99ee-b7b1d8425230" providerId="ADAL" clId="{70B95E99-F0D3-4B35-9A22-3BEA7D39D9DE}" dt="2023-11-05T14:02:35.156" v="307"/>
        <pc:sldMkLst>
          <pc:docMk/>
          <pc:sldMk cId="1336057308" sldId="1366"/>
        </pc:sldMkLst>
        <pc:spChg chg="mod">
          <ac:chgData name="Nguyen Binh" userId="acf7f2a7-1119-454a-99ee-b7b1d8425230" providerId="ADAL" clId="{70B95E99-F0D3-4B35-9A22-3BEA7D39D9DE}" dt="2023-11-05T13:55:53.211" v="305" actId="20577"/>
          <ac:spMkLst>
            <pc:docMk/>
            <pc:sldMk cId="1336057308" sldId="1366"/>
            <ac:spMk id="2" creationId="{09C27194-50AD-7321-F15C-42B8C5C0F7A5}"/>
          </ac:spMkLst>
        </pc:spChg>
      </pc:sldChg>
      <pc:sldChg chg="del ord">
        <pc:chgData name="Nguyen Binh" userId="acf7f2a7-1119-454a-99ee-b7b1d8425230" providerId="ADAL" clId="{70B95E99-F0D3-4B35-9A22-3BEA7D39D9DE}" dt="2023-11-05T14:34:36.685" v="439" actId="2696"/>
        <pc:sldMkLst>
          <pc:docMk/>
          <pc:sldMk cId="1605806823" sldId="1367"/>
        </pc:sldMkLst>
      </pc:sldChg>
      <pc:sldChg chg="addSp delSp modSp add mod ord">
        <pc:chgData name="Nguyen Binh" userId="acf7f2a7-1119-454a-99ee-b7b1d8425230" providerId="ADAL" clId="{70B95E99-F0D3-4B35-9A22-3BEA7D39D9DE}" dt="2023-11-05T18:16:06.443" v="1106" actId="14100"/>
        <pc:sldMkLst>
          <pc:docMk/>
          <pc:sldMk cId="3711779218" sldId="1367"/>
        </pc:sldMkLst>
        <pc:spChg chg="del">
          <ac:chgData name="Nguyen Binh" userId="acf7f2a7-1119-454a-99ee-b7b1d8425230" providerId="ADAL" clId="{70B95E99-F0D3-4B35-9A22-3BEA7D39D9DE}" dt="2023-11-05T14:34:47.250" v="443" actId="478"/>
          <ac:spMkLst>
            <pc:docMk/>
            <pc:sldMk cId="3711779218" sldId="1367"/>
            <ac:spMk id="2" creationId="{9E6749F1-4168-6FD0-2974-45FFC71CDF6C}"/>
          </ac:spMkLst>
        </pc:spChg>
        <pc:spChg chg="del">
          <ac:chgData name="Nguyen Binh" userId="acf7f2a7-1119-454a-99ee-b7b1d8425230" providerId="ADAL" clId="{70B95E99-F0D3-4B35-9A22-3BEA7D39D9DE}" dt="2023-11-05T14:34:48.203" v="444" actId="478"/>
          <ac:spMkLst>
            <pc:docMk/>
            <pc:sldMk cId="3711779218" sldId="1367"/>
            <ac:spMk id="3" creationId="{73348F11-E1DA-9BBB-0A2E-5BC933AD00C2}"/>
          </ac:spMkLst>
        </pc:spChg>
        <pc:spChg chg="add mod">
          <ac:chgData name="Nguyen Binh" userId="acf7f2a7-1119-454a-99ee-b7b1d8425230" providerId="ADAL" clId="{70B95E99-F0D3-4B35-9A22-3BEA7D39D9DE}" dt="2023-11-05T18:06:40.251" v="1087" actId="1076"/>
          <ac:spMkLst>
            <pc:docMk/>
            <pc:sldMk cId="3711779218" sldId="1367"/>
            <ac:spMk id="11" creationId="{245A2D18-1748-EEC0-1099-81BA358414F5}"/>
          </ac:spMkLst>
        </pc:spChg>
        <pc:spChg chg="add mod">
          <ac:chgData name="Nguyen Binh" userId="acf7f2a7-1119-454a-99ee-b7b1d8425230" providerId="ADAL" clId="{70B95E99-F0D3-4B35-9A22-3BEA7D39D9DE}" dt="2023-11-05T18:16:06.443" v="1106" actId="14100"/>
          <ac:spMkLst>
            <pc:docMk/>
            <pc:sldMk cId="3711779218" sldId="1367"/>
            <ac:spMk id="13" creationId="{21C85622-DE24-8262-78CE-9048C1682335}"/>
          </ac:spMkLst>
        </pc:spChg>
        <pc:graphicFrameChg chg="del mod">
          <ac:chgData name="Nguyen Binh" userId="acf7f2a7-1119-454a-99ee-b7b1d8425230" providerId="ADAL" clId="{70B95E99-F0D3-4B35-9A22-3BEA7D39D9DE}" dt="2023-11-05T17:59:48.667" v="1049" actId="21"/>
          <ac:graphicFrameMkLst>
            <pc:docMk/>
            <pc:sldMk cId="3711779218" sldId="1367"/>
            <ac:graphicFrameMk id="4" creationId="{4FD51E27-26A9-D729-FD7C-5878420F4F93}"/>
          </ac:graphicFrameMkLst>
        </pc:graphicFrameChg>
        <pc:graphicFrameChg chg="del mod">
          <ac:chgData name="Nguyen Binh" userId="acf7f2a7-1119-454a-99ee-b7b1d8425230" providerId="ADAL" clId="{70B95E99-F0D3-4B35-9A22-3BEA7D39D9DE}" dt="2023-11-05T18:00:36.822" v="1052" actId="21"/>
          <ac:graphicFrameMkLst>
            <pc:docMk/>
            <pc:sldMk cId="3711779218" sldId="1367"/>
            <ac:graphicFrameMk id="5" creationId="{F9A68FB3-9EB2-6DD6-F3A6-1947DCD17E79}"/>
          </ac:graphicFrameMkLst>
        </pc:graphicFrameChg>
        <pc:graphicFrameChg chg="del mod">
          <ac:chgData name="Nguyen Binh" userId="acf7f2a7-1119-454a-99ee-b7b1d8425230" providerId="ADAL" clId="{70B95E99-F0D3-4B35-9A22-3BEA7D39D9DE}" dt="2023-11-05T18:05:11.364" v="1082" actId="21"/>
          <ac:graphicFrameMkLst>
            <pc:docMk/>
            <pc:sldMk cId="3711779218" sldId="1367"/>
            <ac:graphicFrameMk id="6" creationId="{62C86C48-5B1C-C8CC-325C-973C5F68CB2F}"/>
          </ac:graphicFrameMkLst>
        </pc:graphicFrameChg>
        <pc:graphicFrameChg chg="del mod">
          <ac:chgData name="Nguyen Binh" userId="acf7f2a7-1119-454a-99ee-b7b1d8425230" providerId="ADAL" clId="{70B95E99-F0D3-4B35-9A22-3BEA7D39D9DE}" dt="2023-11-05T18:12:21.314" v="1092" actId="21"/>
          <ac:graphicFrameMkLst>
            <pc:docMk/>
            <pc:sldMk cId="3711779218" sldId="1367"/>
            <ac:graphicFrameMk id="7" creationId="{7936D62C-B740-1534-39DD-4FFC74BD3998}"/>
          </ac:graphicFrameMkLst>
        </pc:graphicFrameChg>
        <pc:graphicFrameChg chg="del mod">
          <ac:chgData name="Nguyen Binh" userId="acf7f2a7-1119-454a-99ee-b7b1d8425230" providerId="ADAL" clId="{70B95E99-F0D3-4B35-9A22-3BEA7D39D9DE}" dt="2023-11-05T18:12:21.314" v="1092" actId="21"/>
          <ac:graphicFrameMkLst>
            <pc:docMk/>
            <pc:sldMk cId="3711779218" sldId="1367"/>
            <ac:graphicFrameMk id="8" creationId="{B8A884CB-46F7-E15E-1E50-B28994835294}"/>
          </ac:graphicFrameMkLst>
        </pc:graphicFrameChg>
        <pc:graphicFrameChg chg="del mod">
          <ac:chgData name="Nguyen Binh" userId="acf7f2a7-1119-454a-99ee-b7b1d8425230" providerId="ADAL" clId="{70B95E99-F0D3-4B35-9A22-3BEA7D39D9DE}" dt="2023-11-05T18:12:21.314" v="1092" actId="21"/>
          <ac:graphicFrameMkLst>
            <pc:docMk/>
            <pc:sldMk cId="3711779218" sldId="1367"/>
            <ac:graphicFrameMk id="9" creationId="{2ED6CC8B-94F9-1ED1-854E-87C7AFB1E433}"/>
          </ac:graphicFrameMkLst>
        </pc:graphicFrameChg>
      </pc:sldChg>
      <pc:sldChg chg="new del">
        <pc:chgData name="Nguyen Binh" userId="acf7f2a7-1119-454a-99ee-b7b1d8425230" providerId="ADAL" clId="{70B95E99-F0D3-4B35-9A22-3BEA7D39D9DE}" dt="2023-11-05T07:52:31.132" v="1" actId="680"/>
        <pc:sldMkLst>
          <pc:docMk/>
          <pc:sldMk cId="1672489674" sldId="1368"/>
        </pc:sldMkLst>
      </pc:sldChg>
      <pc:sldChg chg="modSp new mod ord">
        <pc:chgData name="Nguyen Binh" userId="acf7f2a7-1119-454a-99ee-b7b1d8425230" providerId="ADAL" clId="{70B95E99-F0D3-4B35-9A22-3BEA7D39D9DE}" dt="2023-11-05T19:37:35.319" v="1633" actId="20577"/>
        <pc:sldMkLst>
          <pc:docMk/>
          <pc:sldMk cId="2661428777" sldId="1368"/>
        </pc:sldMkLst>
        <pc:spChg chg="mod">
          <ac:chgData name="Nguyen Binh" userId="acf7f2a7-1119-454a-99ee-b7b1d8425230" providerId="ADAL" clId="{70B95E99-F0D3-4B35-9A22-3BEA7D39D9DE}" dt="2023-11-05T14:44:09.821" v="460"/>
          <ac:spMkLst>
            <pc:docMk/>
            <pc:sldMk cId="2661428777" sldId="1368"/>
            <ac:spMk id="2" creationId="{16BEF2E4-80A2-10BB-93C6-6B2D7014774F}"/>
          </ac:spMkLst>
        </pc:spChg>
        <pc:spChg chg="mod">
          <ac:chgData name="Nguyen Binh" userId="acf7f2a7-1119-454a-99ee-b7b1d8425230" providerId="ADAL" clId="{70B95E99-F0D3-4B35-9A22-3BEA7D39D9DE}" dt="2023-11-05T19:37:35.319" v="1633" actId="20577"/>
          <ac:spMkLst>
            <pc:docMk/>
            <pc:sldMk cId="2661428777" sldId="1368"/>
            <ac:spMk id="3" creationId="{057ADFF9-08AB-559A-49BE-36063D5C1DF2}"/>
          </ac:spMkLst>
        </pc:spChg>
      </pc:sldChg>
      <pc:sldChg chg="addSp delSp modSp add mod">
        <pc:chgData name="Nguyen Binh" userId="acf7f2a7-1119-454a-99ee-b7b1d8425230" providerId="ADAL" clId="{70B95E99-F0D3-4B35-9A22-3BEA7D39D9DE}" dt="2023-11-05T19:37:42.754" v="1635"/>
        <pc:sldMkLst>
          <pc:docMk/>
          <pc:sldMk cId="2963508311" sldId="1369"/>
        </pc:sldMkLst>
        <pc:spChg chg="del">
          <ac:chgData name="Nguyen Binh" userId="acf7f2a7-1119-454a-99ee-b7b1d8425230" providerId="ADAL" clId="{70B95E99-F0D3-4B35-9A22-3BEA7D39D9DE}" dt="2023-11-05T19:37:42.574" v="1634" actId="478"/>
          <ac:spMkLst>
            <pc:docMk/>
            <pc:sldMk cId="2963508311" sldId="1369"/>
            <ac:spMk id="3" creationId="{057ADFF9-08AB-559A-49BE-36063D5C1DF2}"/>
          </ac:spMkLst>
        </pc:spChg>
        <pc:spChg chg="add mod">
          <ac:chgData name="Nguyen Binh" userId="acf7f2a7-1119-454a-99ee-b7b1d8425230" providerId="ADAL" clId="{70B95E99-F0D3-4B35-9A22-3BEA7D39D9DE}" dt="2023-11-05T19:37:42.754" v="1635"/>
          <ac:spMkLst>
            <pc:docMk/>
            <pc:sldMk cId="2963508311" sldId="1369"/>
            <ac:spMk id="4" creationId="{DAC483DE-E526-9F3E-E456-521276BB5FD6}"/>
          </ac:spMkLst>
        </pc:spChg>
      </pc:sldChg>
      <pc:sldChg chg="addSp delSp modSp add mod">
        <pc:chgData name="Nguyen Binh" userId="acf7f2a7-1119-454a-99ee-b7b1d8425230" providerId="ADAL" clId="{70B95E99-F0D3-4B35-9A22-3BEA7D39D9DE}" dt="2023-11-05T19:37:46.271" v="1637"/>
        <pc:sldMkLst>
          <pc:docMk/>
          <pc:sldMk cId="3722434668" sldId="1370"/>
        </pc:sldMkLst>
        <pc:spChg chg="del">
          <ac:chgData name="Nguyen Binh" userId="acf7f2a7-1119-454a-99ee-b7b1d8425230" providerId="ADAL" clId="{70B95E99-F0D3-4B35-9A22-3BEA7D39D9DE}" dt="2023-11-05T19:37:46.043" v="1636" actId="478"/>
          <ac:spMkLst>
            <pc:docMk/>
            <pc:sldMk cId="3722434668" sldId="1370"/>
            <ac:spMk id="3" creationId="{057ADFF9-08AB-559A-49BE-36063D5C1DF2}"/>
          </ac:spMkLst>
        </pc:spChg>
        <pc:spChg chg="add mod">
          <ac:chgData name="Nguyen Binh" userId="acf7f2a7-1119-454a-99ee-b7b1d8425230" providerId="ADAL" clId="{70B95E99-F0D3-4B35-9A22-3BEA7D39D9DE}" dt="2023-11-05T19:37:46.271" v="1637"/>
          <ac:spMkLst>
            <pc:docMk/>
            <pc:sldMk cId="3722434668" sldId="1370"/>
            <ac:spMk id="4" creationId="{F78BD5DA-CA81-8070-6F4F-9B25643EE615}"/>
          </ac:spMkLst>
        </pc:spChg>
      </pc:sldChg>
      <pc:sldChg chg="addSp delSp modSp add mod">
        <pc:chgData name="Nguyen Binh" userId="acf7f2a7-1119-454a-99ee-b7b1d8425230" providerId="ADAL" clId="{70B95E99-F0D3-4B35-9A22-3BEA7D39D9DE}" dt="2023-11-05T14:55:17.460" v="934" actId="20577"/>
        <pc:sldMkLst>
          <pc:docMk/>
          <pc:sldMk cId="2650559125" sldId="1371"/>
        </pc:sldMkLst>
        <pc:spChg chg="mod">
          <ac:chgData name="Nguyen Binh" userId="acf7f2a7-1119-454a-99ee-b7b1d8425230" providerId="ADAL" clId="{70B95E99-F0D3-4B35-9A22-3BEA7D39D9DE}" dt="2023-11-05T14:55:17.460" v="934" actId="20577"/>
          <ac:spMkLst>
            <pc:docMk/>
            <pc:sldMk cId="2650559125" sldId="1371"/>
            <ac:spMk id="2" creationId="{16BEF2E4-80A2-10BB-93C6-6B2D7014774F}"/>
          </ac:spMkLst>
        </pc:spChg>
        <pc:spChg chg="mod">
          <ac:chgData name="Nguyen Binh" userId="acf7f2a7-1119-454a-99ee-b7b1d8425230" providerId="ADAL" clId="{70B95E99-F0D3-4B35-9A22-3BEA7D39D9DE}" dt="2023-11-05T14:44:24.780" v="507" actId="20577"/>
          <ac:spMkLst>
            <pc:docMk/>
            <pc:sldMk cId="2650559125" sldId="1371"/>
            <ac:spMk id="3" creationId="{057ADFF9-08AB-559A-49BE-36063D5C1DF2}"/>
          </ac:spMkLst>
        </pc:spChg>
        <pc:picChg chg="add del mod">
          <ac:chgData name="Nguyen Binh" userId="acf7f2a7-1119-454a-99ee-b7b1d8425230" providerId="ADAL" clId="{70B95E99-F0D3-4B35-9A22-3BEA7D39D9DE}" dt="2023-11-05T14:54:53.372" v="925" actId="478"/>
          <ac:picMkLst>
            <pc:docMk/>
            <pc:sldMk cId="2650559125" sldId="1371"/>
            <ac:picMk id="1026" creationId="{74795A0F-E41E-0531-60DD-18A498C6EA75}"/>
          </ac:picMkLst>
        </pc:picChg>
        <pc:picChg chg="add mod">
          <ac:chgData name="Nguyen Binh" userId="acf7f2a7-1119-454a-99ee-b7b1d8425230" providerId="ADAL" clId="{70B95E99-F0D3-4B35-9A22-3BEA7D39D9DE}" dt="2023-11-05T14:55:02.204" v="930" actId="1076"/>
          <ac:picMkLst>
            <pc:docMk/>
            <pc:sldMk cId="2650559125" sldId="1371"/>
            <ac:picMk id="1028" creationId="{41EC2B5A-3BD4-B8A5-2469-86CFC0A2C454}"/>
          </ac:picMkLst>
        </pc:picChg>
      </pc:sldChg>
      <pc:sldChg chg="addSp delSp modSp add mod">
        <pc:chgData name="Nguyen Binh" userId="acf7f2a7-1119-454a-99ee-b7b1d8425230" providerId="ADAL" clId="{70B95E99-F0D3-4B35-9A22-3BEA7D39D9DE}" dt="2023-11-05T14:53:06.429" v="918"/>
        <pc:sldMkLst>
          <pc:docMk/>
          <pc:sldMk cId="3594966198" sldId="1372"/>
        </pc:sldMkLst>
        <pc:spChg chg="del">
          <ac:chgData name="Nguyen Binh" userId="acf7f2a7-1119-454a-99ee-b7b1d8425230" providerId="ADAL" clId="{70B95E99-F0D3-4B35-9A22-3BEA7D39D9DE}" dt="2023-11-05T14:53:06.121" v="917" actId="478"/>
          <ac:spMkLst>
            <pc:docMk/>
            <pc:sldMk cId="3594966198" sldId="1372"/>
            <ac:spMk id="3" creationId="{057ADFF9-08AB-559A-49BE-36063D5C1DF2}"/>
          </ac:spMkLst>
        </pc:spChg>
        <pc:spChg chg="add mod">
          <ac:chgData name="Nguyen Binh" userId="acf7f2a7-1119-454a-99ee-b7b1d8425230" providerId="ADAL" clId="{70B95E99-F0D3-4B35-9A22-3BEA7D39D9DE}" dt="2023-11-05T14:53:06.429" v="918"/>
          <ac:spMkLst>
            <pc:docMk/>
            <pc:sldMk cId="3594966198" sldId="1372"/>
            <ac:spMk id="4" creationId="{7B965A3D-6C6D-CB94-6AD6-058D3E9D24FD}"/>
          </ac:spMkLst>
        </pc:spChg>
      </pc:sldChg>
      <pc:sldChg chg="add">
        <pc:chgData name="Nguyen Binh" userId="acf7f2a7-1119-454a-99ee-b7b1d8425230" providerId="ADAL" clId="{70B95E99-F0D3-4B35-9A22-3BEA7D39D9DE}" dt="2023-11-05T12:36:02.143" v="10"/>
        <pc:sldMkLst>
          <pc:docMk/>
          <pc:sldMk cId="1834446669" sldId="1373"/>
        </pc:sldMkLst>
      </pc:sldChg>
      <pc:sldChg chg="addSp delSp modSp add mod">
        <pc:chgData name="Nguyen Binh" userId="acf7f2a7-1119-454a-99ee-b7b1d8425230" providerId="ADAL" clId="{70B95E99-F0D3-4B35-9A22-3BEA7D39D9DE}" dt="2023-11-05T19:16:03.601" v="1496" actId="1076"/>
        <pc:sldMkLst>
          <pc:docMk/>
          <pc:sldMk cId="417441396" sldId="1374"/>
        </pc:sldMkLst>
        <pc:spChg chg="mod">
          <ac:chgData name="Nguyen Binh" userId="acf7f2a7-1119-454a-99ee-b7b1d8425230" providerId="ADAL" clId="{70B95E99-F0D3-4B35-9A22-3BEA7D39D9DE}" dt="2023-11-05T17:51:54.099" v="987" actId="1076"/>
          <ac:spMkLst>
            <pc:docMk/>
            <pc:sldMk cId="417441396" sldId="1374"/>
            <ac:spMk id="2" creationId="{16BEF2E4-80A2-10BB-93C6-6B2D7014774F}"/>
          </ac:spMkLst>
        </pc:spChg>
        <pc:spChg chg="mod">
          <ac:chgData name="Nguyen Binh" userId="acf7f2a7-1119-454a-99ee-b7b1d8425230" providerId="ADAL" clId="{70B95E99-F0D3-4B35-9A22-3BEA7D39D9DE}" dt="2023-11-05T17:52:44.675" v="1042" actId="20577"/>
          <ac:spMkLst>
            <pc:docMk/>
            <pc:sldMk cId="417441396" sldId="1374"/>
            <ac:spMk id="3" creationId="{057ADFF9-08AB-559A-49BE-36063D5C1DF2}"/>
          </ac:spMkLst>
        </pc:spChg>
        <pc:spChg chg="add del mod">
          <ac:chgData name="Nguyen Binh" userId="acf7f2a7-1119-454a-99ee-b7b1d8425230" providerId="ADAL" clId="{70B95E99-F0D3-4B35-9A22-3BEA7D39D9DE}" dt="2023-11-05T17:49:15.733" v="961"/>
          <ac:spMkLst>
            <pc:docMk/>
            <pc:sldMk cId="417441396" sldId="1374"/>
            <ac:spMk id="5" creationId="{F5BFF8DA-FBFE-E91A-9FDC-D7AD7A990545}"/>
          </ac:spMkLst>
        </pc:spChg>
        <pc:spChg chg="add del mod">
          <ac:chgData name="Nguyen Binh" userId="acf7f2a7-1119-454a-99ee-b7b1d8425230" providerId="ADAL" clId="{70B95E99-F0D3-4B35-9A22-3BEA7D39D9DE}" dt="2023-11-05T18:16:15.628" v="1108" actId="21"/>
          <ac:spMkLst>
            <pc:docMk/>
            <pc:sldMk cId="417441396" sldId="1374"/>
            <ac:spMk id="7" creationId="{EE73E50E-75BF-5CA2-1D5B-14A692DDDE9F}"/>
          </ac:spMkLst>
        </pc:spChg>
        <pc:spChg chg="add del">
          <ac:chgData name="Nguyen Binh" userId="acf7f2a7-1119-454a-99ee-b7b1d8425230" providerId="ADAL" clId="{70B95E99-F0D3-4B35-9A22-3BEA7D39D9DE}" dt="2023-11-05T19:15:19.553" v="1480"/>
          <ac:spMkLst>
            <pc:docMk/>
            <pc:sldMk cId="417441396" sldId="1374"/>
            <ac:spMk id="8" creationId="{CBF7F727-39C4-923B-242A-73C645BDC3F8}"/>
          </ac:spMkLst>
        </pc:spChg>
        <pc:spChg chg="add del">
          <ac:chgData name="Nguyen Binh" userId="acf7f2a7-1119-454a-99ee-b7b1d8425230" providerId="ADAL" clId="{70B95E99-F0D3-4B35-9A22-3BEA7D39D9DE}" dt="2023-11-05T19:15:22.601" v="1482"/>
          <ac:spMkLst>
            <pc:docMk/>
            <pc:sldMk cId="417441396" sldId="1374"/>
            <ac:spMk id="9" creationId="{13A86794-9D30-6DA5-FC05-08D1CD53A0B1}"/>
          </ac:spMkLst>
        </pc:spChg>
        <pc:spChg chg="add mod">
          <ac:chgData name="Nguyen Binh" userId="acf7f2a7-1119-454a-99ee-b7b1d8425230" providerId="ADAL" clId="{70B95E99-F0D3-4B35-9A22-3BEA7D39D9DE}" dt="2023-11-05T19:15:30.048" v="1487" actId="20577"/>
          <ac:spMkLst>
            <pc:docMk/>
            <pc:sldMk cId="417441396" sldId="1374"/>
            <ac:spMk id="11" creationId="{DB99AD54-66E4-FA77-CA66-150D6E4A2E65}"/>
          </ac:spMkLst>
        </pc:spChg>
        <pc:spChg chg="add del">
          <ac:chgData name="Nguyen Binh" userId="acf7f2a7-1119-454a-99ee-b7b1d8425230" providerId="ADAL" clId="{70B95E99-F0D3-4B35-9A22-3BEA7D39D9DE}" dt="2023-11-05T19:15:50.089" v="1491"/>
          <ac:spMkLst>
            <pc:docMk/>
            <pc:sldMk cId="417441396" sldId="1374"/>
            <ac:spMk id="12" creationId="{46B85CA8-AF23-9DCF-2E98-E6184A61BCCD}"/>
          </ac:spMkLst>
        </pc:spChg>
        <pc:spChg chg="add mod">
          <ac:chgData name="Nguyen Binh" userId="acf7f2a7-1119-454a-99ee-b7b1d8425230" providerId="ADAL" clId="{70B95E99-F0D3-4B35-9A22-3BEA7D39D9DE}" dt="2023-11-05T19:15:57.453" v="1493" actId="1076"/>
          <ac:spMkLst>
            <pc:docMk/>
            <pc:sldMk cId="417441396" sldId="1374"/>
            <ac:spMk id="14" creationId="{83235B47-E3E4-C12A-255E-6350EAD1C9D8}"/>
          </ac:spMkLst>
        </pc:spChg>
        <pc:picChg chg="add del mod">
          <ac:chgData name="Nguyen Binh" userId="acf7f2a7-1119-454a-99ee-b7b1d8425230" providerId="ADAL" clId="{70B95E99-F0D3-4B35-9A22-3BEA7D39D9DE}" dt="2023-11-05T19:15:17.336" v="1478" actId="478"/>
          <ac:picMkLst>
            <pc:docMk/>
            <pc:sldMk cId="417441396" sldId="1374"/>
            <ac:picMk id="2050" creationId="{31E9612B-AE79-EA78-D84C-1CAB59BBE10D}"/>
          </ac:picMkLst>
        </pc:picChg>
        <pc:picChg chg="add del">
          <ac:chgData name="Nguyen Binh" userId="acf7f2a7-1119-454a-99ee-b7b1d8425230" providerId="ADAL" clId="{70B95E99-F0D3-4B35-9A22-3BEA7D39D9DE}" dt="2023-11-05T19:15:19.553" v="1480"/>
          <ac:picMkLst>
            <pc:docMk/>
            <pc:sldMk cId="417441396" sldId="1374"/>
            <ac:picMk id="2052" creationId="{98ECB7EA-F880-237A-85C4-D83784CD4939}"/>
          </ac:picMkLst>
        </pc:picChg>
        <pc:picChg chg="add del">
          <ac:chgData name="Nguyen Binh" userId="acf7f2a7-1119-454a-99ee-b7b1d8425230" providerId="ADAL" clId="{70B95E99-F0D3-4B35-9A22-3BEA7D39D9DE}" dt="2023-11-05T19:15:22.601" v="1482"/>
          <ac:picMkLst>
            <pc:docMk/>
            <pc:sldMk cId="417441396" sldId="1374"/>
            <ac:picMk id="2054" creationId="{BFD126E8-CABF-CF0A-BA08-7F36D3E5E9F8}"/>
          </ac:picMkLst>
        </pc:picChg>
        <pc:picChg chg="add mod">
          <ac:chgData name="Nguyen Binh" userId="acf7f2a7-1119-454a-99ee-b7b1d8425230" providerId="ADAL" clId="{70B95E99-F0D3-4B35-9A22-3BEA7D39D9DE}" dt="2023-11-05T19:15:36.844" v="1489" actId="1076"/>
          <ac:picMkLst>
            <pc:docMk/>
            <pc:sldMk cId="417441396" sldId="1374"/>
            <ac:picMk id="2056" creationId="{09212E6C-415C-2A75-8E44-28F157A9E0A1}"/>
          </ac:picMkLst>
        </pc:picChg>
        <pc:picChg chg="add del">
          <ac:chgData name="Nguyen Binh" userId="acf7f2a7-1119-454a-99ee-b7b1d8425230" providerId="ADAL" clId="{70B95E99-F0D3-4B35-9A22-3BEA7D39D9DE}" dt="2023-11-05T19:15:50.089" v="1491"/>
          <ac:picMkLst>
            <pc:docMk/>
            <pc:sldMk cId="417441396" sldId="1374"/>
            <ac:picMk id="2058" creationId="{B766207F-4187-42DE-62BD-BD60F26A46FC}"/>
          </ac:picMkLst>
        </pc:picChg>
        <pc:picChg chg="add mod">
          <ac:chgData name="Nguyen Binh" userId="acf7f2a7-1119-454a-99ee-b7b1d8425230" providerId="ADAL" clId="{70B95E99-F0D3-4B35-9A22-3BEA7D39D9DE}" dt="2023-11-05T19:16:03.601" v="1496" actId="1076"/>
          <ac:picMkLst>
            <pc:docMk/>
            <pc:sldMk cId="417441396" sldId="1374"/>
            <ac:picMk id="2060" creationId="{CE0B5984-6375-9F54-F04C-34B30594CA14}"/>
          </ac:picMkLst>
        </pc:picChg>
      </pc:sldChg>
      <pc:sldChg chg="addSp delSp modSp add mod">
        <pc:chgData name="Nguyen Binh" userId="acf7f2a7-1119-454a-99ee-b7b1d8425230" providerId="ADAL" clId="{70B95E99-F0D3-4B35-9A22-3BEA7D39D9DE}" dt="2023-11-05T19:00:28.708" v="1387" actId="207"/>
        <pc:sldMkLst>
          <pc:docMk/>
          <pc:sldMk cId="579081990" sldId="1375"/>
        </pc:sldMkLst>
        <pc:spChg chg="del">
          <ac:chgData name="Nguyen Binh" userId="acf7f2a7-1119-454a-99ee-b7b1d8425230" providerId="ADAL" clId="{70B95E99-F0D3-4B35-9A22-3BEA7D39D9DE}" dt="2023-11-05T17:51:15.001" v="974" actId="478"/>
          <ac:spMkLst>
            <pc:docMk/>
            <pc:sldMk cId="579081990" sldId="1375"/>
            <ac:spMk id="2" creationId="{16BEF2E4-80A2-10BB-93C6-6B2D7014774F}"/>
          </ac:spMkLst>
        </pc:spChg>
        <pc:spChg chg="del">
          <ac:chgData name="Nguyen Binh" userId="acf7f2a7-1119-454a-99ee-b7b1d8425230" providerId="ADAL" clId="{70B95E99-F0D3-4B35-9A22-3BEA7D39D9DE}" dt="2023-11-05T17:52:52.109" v="1043" actId="478"/>
          <ac:spMkLst>
            <pc:docMk/>
            <pc:sldMk cId="579081990" sldId="1375"/>
            <ac:spMk id="3" creationId="{057ADFF9-08AB-559A-49BE-36063D5C1DF2}"/>
          </ac:spMkLst>
        </pc:spChg>
        <pc:spChg chg="add del">
          <ac:chgData name="Nguyen Binh" userId="acf7f2a7-1119-454a-99ee-b7b1d8425230" providerId="ADAL" clId="{70B95E99-F0D3-4B35-9A22-3BEA7D39D9DE}" dt="2023-11-05T17:51:13.386" v="973"/>
          <ac:spMkLst>
            <pc:docMk/>
            <pc:sldMk cId="579081990" sldId="1375"/>
            <ac:spMk id="5" creationId="{540F3F05-EDBA-6B71-4BA6-943E50C72F60}"/>
          </ac:spMkLst>
        </pc:spChg>
        <pc:spChg chg="add mod">
          <ac:chgData name="Nguyen Binh" userId="acf7f2a7-1119-454a-99ee-b7b1d8425230" providerId="ADAL" clId="{70B95E99-F0D3-4B35-9A22-3BEA7D39D9DE}" dt="2023-11-05T19:00:28.708" v="1387" actId="207"/>
          <ac:spMkLst>
            <pc:docMk/>
            <pc:sldMk cId="579081990" sldId="1375"/>
            <ac:spMk id="7" creationId="{0DF95302-6695-3662-6443-88BDD2ED469D}"/>
          </ac:spMkLst>
        </pc:spChg>
        <pc:spChg chg="add mod">
          <ac:chgData name="Nguyen Binh" userId="acf7f2a7-1119-454a-99ee-b7b1d8425230" providerId="ADAL" clId="{70B95E99-F0D3-4B35-9A22-3BEA7D39D9DE}" dt="2023-11-05T17:52:52.327" v="1044"/>
          <ac:spMkLst>
            <pc:docMk/>
            <pc:sldMk cId="579081990" sldId="1375"/>
            <ac:spMk id="8" creationId="{F7470496-43F9-3D30-1AD7-31C386A1A7C7}"/>
          </ac:spMkLst>
        </pc:spChg>
        <pc:spChg chg="add del mod">
          <ac:chgData name="Nguyen Binh" userId="acf7f2a7-1119-454a-99ee-b7b1d8425230" providerId="ADAL" clId="{70B95E99-F0D3-4B35-9A22-3BEA7D39D9DE}" dt="2023-11-05T18:35:55.752" v="1217" actId="478"/>
          <ac:spMkLst>
            <pc:docMk/>
            <pc:sldMk cId="579081990" sldId="1375"/>
            <ac:spMk id="14" creationId="{5C73B9F5-1EA7-CD25-DE58-9BF53ABAF383}"/>
          </ac:spMkLst>
        </pc:spChg>
        <pc:spChg chg="add mod">
          <ac:chgData name="Nguyen Binh" userId="acf7f2a7-1119-454a-99ee-b7b1d8425230" providerId="ADAL" clId="{70B95E99-F0D3-4B35-9A22-3BEA7D39D9DE}" dt="2023-11-05T18:35:25.226" v="1206" actId="14100"/>
          <ac:spMkLst>
            <pc:docMk/>
            <pc:sldMk cId="579081990" sldId="1375"/>
            <ac:spMk id="15" creationId="{E58943CB-150E-B12C-A064-6BA76B4C9F6E}"/>
          </ac:spMkLst>
        </pc:spChg>
        <pc:spChg chg="add mod">
          <ac:chgData name="Nguyen Binh" userId="acf7f2a7-1119-454a-99ee-b7b1d8425230" providerId="ADAL" clId="{70B95E99-F0D3-4B35-9A22-3BEA7D39D9DE}" dt="2023-11-05T18:35:54.319" v="1216" actId="14100"/>
          <ac:spMkLst>
            <pc:docMk/>
            <pc:sldMk cId="579081990" sldId="1375"/>
            <ac:spMk id="16" creationId="{5B6A5B29-674A-320D-CA90-9B281498AB0D}"/>
          </ac:spMkLst>
        </pc:spChg>
        <pc:spChg chg="add mod">
          <ac:chgData name="Nguyen Binh" userId="acf7f2a7-1119-454a-99ee-b7b1d8425230" providerId="ADAL" clId="{70B95E99-F0D3-4B35-9A22-3BEA7D39D9DE}" dt="2023-11-05T18:35:37.323" v="1211" actId="14100"/>
          <ac:spMkLst>
            <pc:docMk/>
            <pc:sldMk cId="579081990" sldId="1375"/>
            <ac:spMk id="17" creationId="{32B1A9D2-58A6-FB20-944E-93312B9AFE9D}"/>
          </ac:spMkLst>
        </pc:spChg>
        <pc:spChg chg="add mod">
          <ac:chgData name="Nguyen Binh" userId="acf7f2a7-1119-454a-99ee-b7b1d8425230" providerId="ADAL" clId="{70B95E99-F0D3-4B35-9A22-3BEA7D39D9DE}" dt="2023-11-05T18:35:32.395" v="1209" actId="14100"/>
          <ac:spMkLst>
            <pc:docMk/>
            <pc:sldMk cId="579081990" sldId="1375"/>
            <ac:spMk id="20" creationId="{9FE4BC8A-FC34-6932-2E4B-3EF70C425D80}"/>
          </ac:spMkLst>
        </pc:spChg>
        <pc:spChg chg="add mod">
          <ac:chgData name="Nguyen Binh" userId="acf7f2a7-1119-454a-99ee-b7b1d8425230" providerId="ADAL" clId="{70B95E99-F0D3-4B35-9A22-3BEA7D39D9DE}" dt="2023-11-05T18:36:07.955" v="1221" actId="1076"/>
          <ac:spMkLst>
            <pc:docMk/>
            <pc:sldMk cId="579081990" sldId="1375"/>
            <ac:spMk id="21" creationId="{D34C1DEA-B76A-A69A-F0AB-C0400771FB33}"/>
          </ac:spMkLst>
        </pc:spChg>
        <pc:spChg chg="add mod">
          <ac:chgData name="Nguyen Binh" userId="acf7f2a7-1119-454a-99ee-b7b1d8425230" providerId="ADAL" clId="{70B95E99-F0D3-4B35-9A22-3BEA7D39D9DE}" dt="2023-11-05T18:36:46.970" v="1233" actId="14100"/>
          <ac:spMkLst>
            <pc:docMk/>
            <pc:sldMk cId="579081990" sldId="1375"/>
            <ac:spMk id="22" creationId="{0B37622E-2229-66FB-C9D6-3FC0FD7F2E4A}"/>
          </ac:spMkLst>
        </pc:spChg>
        <pc:spChg chg="add del mod">
          <ac:chgData name="Nguyen Binh" userId="acf7f2a7-1119-454a-99ee-b7b1d8425230" providerId="ADAL" clId="{70B95E99-F0D3-4B35-9A22-3BEA7D39D9DE}" dt="2023-11-05T18:41:15.974" v="1244"/>
          <ac:spMkLst>
            <pc:docMk/>
            <pc:sldMk cId="579081990" sldId="1375"/>
            <ac:spMk id="24" creationId="{FCB885FB-B92A-7EBE-F015-5BE6E0726828}"/>
          </ac:spMkLst>
        </pc:spChg>
        <pc:spChg chg="add mod">
          <ac:chgData name="Nguyen Binh" userId="acf7f2a7-1119-454a-99ee-b7b1d8425230" providerId="ADAL" clId="{70B95E99-F0D3-4B35-9A22-3BEA7D39D9DE}" dt="2023-11-05T18:43:36.109" v="1366" actId="20577"/>
          <ac:spMkLst>
            <pc:docMk/>
            <pc:sldMk cId="579081990" sldId="1375"/>
            <ac:spMk id="26" creationId="{8C1E0832-4139-C05E-11EF-9A749E671251}"/>
          </ac:spMkLst>
        </pc:spChg>
        <pc:spChg chg="add mod">
          <ac:chgData name="Nguyen Binh" userId="acf7f2a7-1119-454a-99ee-b7b1d8425230" providerId="ADAL" clId="{70B95E99-F0D3-4B35-9A22-3BEA7D39D9DE}" dt="2023-11-05T18:42:12.611" v="1300" actId="1076"/>
          <ac:spMkLst>
            <pc:docMk/>
            <pc:sldMk cId="579081990" sldId="1375"/>
            <ac:spMk id="27" creationId="{7AF6CD52-6865-CFD7-33DE-1333DA71CC2E}"/>
          </ac:spMkLst>
        </pc:spChg>
        <pc:spChg chg="add del mod">
          <ac:chgData name="Nguyen Binh" userId="acf7f2a7-1119-454a-99ee-b7b1d8425230" providerId="ADAL" clId="{70B95E99-F0D3-4B35-9A22-3BEA7D39D9DE}" dt="2023-11-05T18:42:34.091" v="1306" actId="22"/>
          <ac:spMkLst>
            <pc:docMk/>
            <pc:sldMk cId="579081990" sldId="1375"/>
            <ac:spMk id="29" creationId="{8F72A43B-D4AA-8D85-3D0E-E22980E09E4B}"/>
          </ac:spMkLst>
        </pc:spChg>
        <pc:spChg chg="add mod">
          <ac:chgData name="Nguyen Binh" userId="acf7f2a7-1119-454a-99ee-b7b1d8425230" providerId="ADAL" clId="{70B95E99-F0D3-4B35-9A22-3BEA7D39D9DE}" dt="2023-11-05T18:42:54.890" v="1346" actId="14100"/>
          <ac:spMkLst>
            <pc:docMk/>
            <pc:sldMk cId="579081990" sldId="1375"/>
            <ac:spMk id="31" creationId="{57D99702-0E0C-685A-B788-F86BF450532A}"/>
          </ac:spMkLst>
        </pc:spChg>
        <pc:graphicFrameChg chg="add mod">
          <ac:chgData name="Nguyen Binh" userId="acf7f2a7-1119-454a-99ee-b7b1d8425230" providerId="ADAL" clId="{70B95E99-F0D3-4B35-9A22-3BEA7D39D9DE}" dt="2023-11-05T18:39:19.810" v="1236" actId="1076"/>
          <ac:graphicFrameMkLst>
            <pc:docMk/>
            <pc:sldMk cId="579081990" sldId="1375"/>
            <ac:graphicFrameMk id="9" creationId="{F39E569C-F7B3-F69D-5830-5FD15725D8C7}"/>
          </ac:graphicFrameMkLst>
        </pc:graphicFrameChg>
        <pc:graphicFrameChg chg="add del mod">
          <ac:chgData name="Nguyen Binh" userId="acf7f2a7-1119-454a-99ee-b7b1d8425230" providerId="ADAL" clId="{70B95E99-F0D3-4B35-9A22-3BEA7D39D9DE}" dt="2023-11-05T18:03:51.668" v="1064"/>
          <ac:graphicFrameMkLst>
            <pc:docMk/>
            <pc:sldMk cId="579081990" sldId="1375"/>
            <ac:graphicFrameMk id="10" creationId="{236A4947-78F9-B971-A05F-33D16170567A}"/>
          </ac:graphicFrameMkLst>
        </pc:graphicFrameChg>
        <pc:graphicFrameChg chg="add mod">
          <ac:chgData name="Nguyen Binh" userId="acf7f2a7-1119-454a-99ee-b7b1d8425230" providerId="ADAL" clId="{70B95E99-F0D3-4B35-9A22-3BEA7D39D9DE}" dt="2023-11-05T18:36:01.747" v="1218" actId="1076"/>
          <ac:graphicFrameMkLst>
            <pc:docMk/>
            <pc:sldMk cId="579081990" sldId="1375"/>
            <ac:graphicFrameMk id="11" creationId="{EC511520-D094-1B21-99AF-57909ED31B91}"/>
          </ac:graphicFrameMkLst>
        </pc:graphicFrameChg>
        <pc:graphicFrameChg chg="add del mod">
          <ac:chgData name="Nguyen Binh" userId="acf7f2a7-1119-454a-99ee-b7b1d8425230" providerId="ADAL" clId="{70B95E99-F0D3-4B35-9A22-3BEA7D39D9DE}" dt="2023-11-05T18:04:36.525" v="1072" actId="478"/>
          <ac:graphicFrameMkLst>
            <pc:docMk/>
            <pc:sldMk cId="579081990" sldId="1375"/>
            <ac:graphicFrameMk id="12" creationId="{D7D3E10C-9B16-E030-845D-CEE2585CC0FF}"/>
          </ac:graphicFrameMkLst>
        </pc:graphicFrameChg>
        <pc:graphicFrameChg chg="add del mod">
          <ac:chgData name="Nguyen Binh" userId="acf7f2a7-1119-454a-99ee-b7b1d8425230" providerId="ADAL" clId="{70B95E99-F0D3-4B35-9A22-3BEA7D39D9DE}" dt="2023-11-05T18:25:22.713" v="1132" actId="21"/>
          <ac:graphicFrameMkLst>
            <pc:docMk/>
            <pc:sldMk cId="579081990" sldId="1375"/>
            <ac:graphicFrameMk id="13" creationId="{089E8ACD-7080-CD82-CF7E-11CA3785E9C9}"/>
          </ac:graphicFrameMkLst>
        </pc:graphicFrameChg>
        <pc:graphicFrameChg chg="add del mod">
          <ac:chgData name="Nguyen Binh" userId="acf7f2a7-1119-454a-99ee-b7b1d8425230" providerId="ADAL" clId="{70B95E99-F0D3-4B35-9A22-3BEA7D39D9DE}" dt="2023-11-05T18:30:20.094" v="1191"/>
          <ac:graphicFrameMkLst>
            <pc:docMk/>
            <pc:sldMk cId="579081990" sldId="1375"/>
            <ac:graphicFrameMk id="18" creationId="{3FF17D6E-6FDF-0A0C-53DC-7E76A69E2CA6}"/>
          </ac:graphicFrameMkLst>
        </pc:graphicFrameChg>
        <pc:graphicFrameChg chg="add mod">
          <ac:chgData name="Nguyen Binh" userId="acf7f2a7-1119-454a-99ee-b7b1d8425230" providerId="ADAL" clId="{70B95E99-F0D3-4B35-9A22-3BEA7D39D9DE}" dt="2023-11-05T18:36:37.148" v="1229" actId="1076"/>
          <ac:graphicFrameMkLst>
            <pc:docMk/>
            <pc:sldMk cId="579081990" sldId="1375"/>
            <ac:graphicFrameMk id="19" creationId="{9702E263-85AE-FEE1-AD45-33662B36CDF9}"/>
          </ac:graphicFrameMkLst>
        </pc:graphicFrameChg>
      </pc:sldChg>
      <pc:sldChg chg="addSp delSp modSp add mod modAnim">
        <pc:chgData name="Nguyen Binh" userId="acf7f2a7-1119-454a-99ee-b7b1d8425230" providerId="ADAL" clId="{70B95E99-F0D3-4B35-9A22-3BEA7D39D9DE}" dt="2023-11-05T19:35:13.473" v="1595"/>
        <pc:sldMkLst>
          <pc:docMk/>
          <pc:sldMk cId="646956831" sldId="1376"/>
        </pc:sldMkLst>
        <pc:spChg chg="del">
          <ac:chgData name="Nguyen Binh" userId="acf7f2a7-1119-454a-99ee-b7b1d8425230" providerId="ADAL" clId="{70B95E99-F0D3-4B35-9A22-3BEA7D39D9DE}" dt="2023-11-05T17:51:27.017" v="977" actId="478"/>
          <ac:spMkLst>
            <pc:docMk/>
            <pc:sldMk cId="646956831" sldId="1376"/>
            <ac:spMk id="2" creationId="{16BEF2E4-80A2-10BB-93C6-6B2D7014774F}"/>
          </ac:spMkLst>
        </pc:spChg>
        <pc:spChg chg="del">
          <ac:chgData name="Nguyen Binh" userId="acf7f2a7-1119-454a-99ee-b7b1d8425230" providerId="ADAL" clId="{70B95E99-F0D3-4B35-9A22-3BEA7D39D9DE}" dt="2023-11-05T17:52:55.731" v="1045" actId="478"/>
          <ac:spMkLst>
            <pc:docMk/>
            <pc:sldMk cId="646956831" sldId="1376"/>
            <ac:spMk id="3" creationId="{057ADFF9-08AB-559A-49BE-36063D5C1DF2}"/>
          </ac:spMkLst>
        </pc:spChg>
        <pc:spChg chg="add mod">
          <ac:chgData name="Nguyen Binh" userId="acf7f2a7-1119-454a-99ee-b7b1d8425230" providerId="ADAL" clId="{70B95E99-F0D3-4B35-9A22-3BEA7D39D9DE}" dt="2023-11-05T18:05:03.642" v="1080" actId="1076"/>
          <ac:spMkLst>
            <pc:docMk/>
            <pc:sldMk cId="646956831" sldId="1376"/>
            <ac:spMk id="5" creationId="{5FEB159A-746E-B246-0407-2ADC90335FDE}"/>
          </ac:spMkLst>
        </pc:spChg>
        <pc:spChg chg="add mod">
          <ac:chgData name="Nguyen Binh" userId="acf7f2a7-1119-454a-99ee-b7b1d8425230" providerId="ADAL" clId="{70B95E99-F0D3-4B35-9A22-3BEA7D39D9DE}" dt="2023-11-05T17:52:55.899" v="1046"/>
          <ac:spMkLst>
            <pc:docMk/>
            <pc:sldMk cId="646956831" sldId="1376"/>
            <ac:spMk id="6" creationId="{C958FDEC-3C5C-13AE-EED7-C2D1D3356862}"/>
          </ac:spMkLst>
        </pc:spChg>
        <pc:spChg chg="add del">
          <ac:chgData name="Nguyen Binh" userId="acf7f2a7-1119-454a-99ee-b7b1d8425230" providerId="ADAL" clId="{70B95E99-F0D3-4B35-9A22-3BEA7D39D9DE}" dt="2023-11-05T18:45:01.586" v="1373" actId="22"/>
          <ac:spMkLst>
            <pc:docMk/>
            <pc:sldMk cId="646956831" sldId="1376"/>
            <ac:spMk id="10" creationId="{BEF8F48A-44BD-BCC2-C536-161576FED4D7}"/>
          </ac:spMkLst>
        </pc:spChg>
        <pc:spChg chg="add mod">
          <ac:chgData name="Nguyen Binh" userId="acf7f2a7-1119-454a-99ee-b7b1d8425230" providerId="ADAL" clId="{70B95E99-F0D3-4B35-9A22-3BEA7D39D9DE}" dt="2023-11-05T19:04:53.426" v="1424" actId="14100"/>
          <ac:spMkLst>
            <pc:docMk/>
            <pc:sldMk cId="646956831" sldId="1376"/>
            <ac:spMk id="12" creationId="{D5E79FBF-A410-8902-5DBC-E6CC85173878}"/>
          </ac:spMkLst>
        </pc:spChg>
        <pc:spChg chg="add mod">
          <ac:chgData name="Nguyen Binh" userId="acf7f2a7-1119-454a-99ee-b7b1d8425230" providerId="ADAL" clId="{70B95E99-F0D3-4B35-9A22-3BEA7D39D9DE}" dt="2023-11-05T19:05:09.083" v="1427" actId="14100"/>
          <ac:spMkLst>
            <pc:docMk/>
            <pc:sldMk cId="646956831" sldId="1376"/>
            <ac:spMk id="13" creationId="{E4DC450E-E97F-95FF-C33A-05A097CD77EA}"/>
          </ac:spMkLst>
        </pc:spChg>
        <pc:spChg chg="add mod">
          <ac:chgData name="Nguyen Binh" userId="acf7f2a7-1119-454a-99ee-b7b1d8425230" providerId="ADAL" clId="{70B95E99-F0D3-4B35-9A22-3BEA7D39D9DE}" dt="2023-11-05T19:05:22.634" v="1430" actId="14100"/>
          <ac:spMkLst>
            <pc:docMk/>
            <pc:sldMk cId="646956831" sldId="1376"/>
            <ac:spMk id="14" creationId="{53C93F80-9D3F-4A6E-A60D-2DD28773459F}"/>
          </ac:spMkLst>
        </pc:spChg>
        <pc:spChg chg="add mod">
          <ac:chgData name="Nguyen Binh" userId="acf7f2a7-1119-454a-99ee-b7b1d8425230" providerId="ADAL" clId="{70B95E99-F0D3-4B35-9A22-3BEA7D39D9DE}" dt="2023-11-05T19:06:13.043" v="1444" actId="208"/>
          <ac:spMkLst>
            <pc:docMk/>
            <pc:sldMk cId="646956831" sldId="1376"/>
            <ac:spMk id="15" creationId="{E1E2F51F-176D-216C-C644-02BC6C8A26A3}"/>
          </ac:spMkLst>
        </pc:spChg>
        <pc:graphicFrameChg chg="add mod">
          <ac:chgData name="Nguyen Binh" userId="acf7f2a7-1119-454a-99ee-b7b1d8425230" providerId="ADAL" clId="{70B95E99-F0D3-4B35-9A22-3BEA7D39D9DE}" dt="2023-11-05T19:01:35.340" v="1411" actId="1076"/>
          <ac:graphicFrameMkLst>
            <pc:docMk/>
            <pc:sldMk cId="646956831" sldId="1376"/>
            <ac:graphicFrameMk id="7" creationId="{23772CEF-9213-E277-273F-519AC7AC8ABF}"/>
          </ac:graphicFrameMkLst>
        </pc:graphicFrameChg>
        <pc:graphicFrameChg chg="add mod">
          <ac:chgData name="Nguyen Binh" userId="acf7f2a7-1119-454a-99ee-b7b1d8425230" providerId="ADAL" clId="{70B95E99-F0D3-4B35-9A22-3BEA7D39D9DE}" dt="2023-11-05T19:35:13.473" v="1595"/>
          <ac:graphicFrameMkLst>
            <pc:docMk/>
            <pc:sldMk cId="646956831" sldId="1376"/>
            <ac:graphicFrameMk id="8" creationId="{6793669B-61BE-FFA8-B2F0-0B7B13B4586D}"/>
          </ac:graphicFrameMkLst>
        </pc:graphicFrameChg>
        <pc:picChg chg="add del mod">
          <ac:chgData name="Nguyen Binh" userId="acf7f2a7-1119-454a-99ee-b7b1d8425230" providerId="ADAL" clId="{70B95E99-F0D3-4B35-9A22-3BEA7D39D9DE}" dt="2023-11-05T19:01:26.972" v="1407" actId="478"/>
          <ac:picMkLst>
            <pc:docMk/>
            <pc:sldMk cId="646956831" sldId="1376"/>
            <ac:picMk id="11" creationId="{CB2C1D8A-AE8C-805E-AE17-62282ADF3BC2}"/>
          </ac:picMkLst>
        </pc:picChg>
      </pc:sldChg>
      <pc:sldChg chg="addSp delSp modSp add mod">
        <pc:chgData name="Nguyen Binh" userId="acf7f2a7-1119-454a-99ee-b7b1d8425230" providerId="ADAL" clId="{70B95E99-F0D3-4B35-9A22-3BEA7D39D9DE}" dt="2023-11-05T19:13:39.857" v="1477" actId="1076"/>
        <pc:sldMkLst>
          <pc:docMk/>
          <pc:sldMk cId="667512896" sldId="1377"/>
        </pc:sldMkLst>
        <pc:spChg chg="del">
          <ac:chgData name="Nguyen Binh" userId="acf7f2a7-1119-454a-99ee-b7b1d8425230" providerId="ADAL" clId="{70B95E99-F0D3-4B35-9A22-3BEA7D39D9DE}" dt="2023-11-05T17:51:39.608" v="981" actId="478"/>
          <ac:spMkLst>
            <pc:docMk/>
            <pc:sldMk cId="667512896" sldId="1377"/>
            <ac:spMk id="2" creationId="{16BEF2E4-80A2-10BB-93C6-6B2D7014774F}"/>
          </ac:spMkLst>
        </pc:spChg>
        <pc:spChg chg="del">
          <ac:chgData name="Nguyen Binh" userId="acf7f2a7-1119-454a-99ee-b7b1d8425230" providerId="ADAL" clId="{70B95E99-F0D3-4B35-9A22-3BEA7D39D9DE}" dt="2023-11-05T17:52:59.020" v="1047" actId="478"/>
          <ac:spMkLst>
            <pc:docMk/>
            <pc:sldMk cId="667512896" sldId="1377"/>
            <ac:spMk id="3" creationId="{057ADFF9-08AB-559A-49BE-36063D5C1DF2}"/>
          </ac:spMkLst>
        </pc:spChg>
        <pc:spChg chg="add mod">
          <ac:chgData name="Nguyen Binh" userId="acf7f2a7-1119-454a-99ee-b7b1d8425230" providerId="ADAL" clId="{70B95E99-F0D3-4B35-9A22-3BEA7D39D9DE}" dt="2023-11-05T19:09:11.275" v="1455" actId="1076"/>
          <ac:spMkLst>
            <pc:docMk/>
            <pc:sldMk cId="667512896" sldId="1377"/>
            <ac:spMk id="5" creationId="{4849CA23-57AB-C942-E624-651A1680DDD5}"/>
          </ac:spMkLst>
        </pc:spChg>
        <pc:spChg chg="add mod">
          <ac:chgData name="Nguyen Binh" userId="acf7f2a7-1119-454a-99ee-b7b1d8425230" providerId="ADAL" clId="{70B95E99-F0D3-4B35-9A22-3BEA7D39D9DE}" dt="2023-11-05T17:52:59.200" v="1048"/>
          <ac:spMkLst>
            <pc:docMk/>
            <pc:sldMk cId="667512896" sldId="1377"/>
            <ac:spMk id="6" creationId="{A9D7DEB9-CD5B-41CD-20E9-47C31901089A}"/>
          </ac:spMkLst>
        </pc:spChg>
        <pc:spChg chg="add mod">
          <ac:chgData name="Nguyen Binh" userId="acf7f2a7-1119-454a-99ee-b7b1d8425230" providerId="ADAL" clId="{70B95E99-F0D3-4B35-9A22-3BEA7D39D9DE}" dt="2023-11-05T19:13:33.426" v="1474" actId="14100"/>
          <ac:spMkLst>
            <pc:docMk/>
            <pc:sldMk cId="667512896" sldId="1377"/>
            <ac:spMk id="10" creationId="{262021D8-5B5B-7637-62D7-8C1004367832}"/>
          </ac:spMkLst>
        </pc:spChg>
        <pc:spChg chg="add mod">
          <ac:chgData name="Nguyen Binh" userId="acf7f2a7-1119-454a-99ee-b7b1d8425230" providerId="ADAL" clId="{70B95E99-F0D3-4B35-9A22-3BEA7D39D9DE}" dt="2023-11-05T19:13:39.857" v="1477" actId="1076"/>
          <ac:spMkLst>
            <pc:docMk/>
            <pc:sldMk cId="667512896" sldId="1377"/>
            <ac:spMk id="11" creationId="{B4A924D5-B727-3BA1-707C-2DA67E776720}"/>
          </ac:spMkLst>
        </pc:spChg>
        <pc:graphicFrameChg chg="add mod">
          <ac:chgData name="Nguyen Binh" userId="acf7f2a7-1119-454a-99ee-b7b1d8425230" providerId="ADAL" clId="{70B95E99-F0D3-4B35-9A22-3BEA7D39D9DE}" dt="2023-11-05T19:13:14.066" v="1470" actId="1076"/>
          <ac:graphicFrameMkLst>
            <pc:docMk/>
            <pc:sldMk cId="667512896" sldId="1377"/>
            <ac:graphicFrameMk id="7" creationId="{E606F601-C83A-A1C0-0122-7359C43F018E}"/>
          </ac:graphicFrameMkLst>
        </pc:graphicFrameChg>
        <pc:graphicFrameChg chg="add mod">
          <ac:chgData name="Nguyen Binh" userId="acf7f2a7-1119-454a-99ee-b7b1d8425230" providerId="ADAL" clId="{70B95E99-F0D3-4B35-9A22-3BEA7D39D9DE}" dt="2023-11-05T19:13:02.186" v="1466" actId="1076"/>
          <ac:graphicFrameMkLst>
            <pc:docMk/>
            <pc:sldMk cId="667512896" sldId="1377"/>
            <ac:graphicFrameMk id="8" creationId="{77B514D7-67E1-4F3E-9A67-830F78F36E74}"/>
          </ac:graphicFrameMkLst>
        </pc:graphicFrameChg>
        <pc:graphicFrameChg chg="add mod">
          <ac:chgData name="Nguyen Binh" userId="acf7f2a7-1119-454a-99ee-b7b1d8425230" providerId="ADAL" clId="{70B95E99-F0D3-4B35-9A22-3BEA7D39D9DE}" dt="2023-11-05T19:13:09.874" v="1469" actId="14100"/>
          <ac:graphicFrameMkLst>
            <pc:docMk/>
            <pc:sldMk cId="667512896" sldId="1377"/>
            <ac:graphicFrameMk id="9" creationId="{994FD505-5389-E4E4-3B52-5D815AAEF81E}"/>
          </ac:graphicFrameMkLst>
        </pc:graphicFrameChg>
      </pc:sldChg>
      <pc:sldChg chg="add">
        <pc:chgData name="Nguyen Binh" userId="acf7f2a7-1119-454a-99ee-b7b1d8425230" providerId="ADAL" clId="{70B95E99-F0D3-4B35-9A22-3BEA7D39D9DE}" dt="2023-11-05T12:36:03.834" v="15"/>
        <pc:sldMkLst>
          <pc:docMk/>
          <pc:sldMk cId="326422215" sldId="1378"/>
        </pc:sldMkLst>
      </pc:sldChg>
      <pc:sldChg chg="add">
        <pc:chgData name="Nguyen Binh" userId="acf7f2a7-1119-454a-99ee-b7b1d8425230" providerId="ADAL" clId="{70B95E99-F0D3-4B35-9A22-3BEA7D39D9DE}" dt="2023-11-05T12:36:05.079" v="16"/>
        <pc:sldMkLst>
          <pc:docMk/>
          <pc:sldMk cId="2432388349" sldId="1379"/>
        </pc:sldMkLst>
      </pc:sldChg>
      <pc:sldChg chg="add">
        <pc:chgData name="Nguyen Binh" userId="acf7f2a7-1119-454a-99ee-b7b1d8425230" providerId="ADAL" clId="{70B95E99-F0D3-4B35-9A22-3BEA7D39D9DE}" dt="2023-11-05T12:36:05.358" v="17"/>
        <pc:sldMkLst>
          <pc:docMk/>
          <pc:sldMk cId="1593405441" sldId="1380"/>
        </pc:sldMkLst>
      </pc:sldChg>
      <pc:sldChg chg="add">
        <pc:chgData name="Nguyen Binh" userId="acf7f2a7-1119-454a-99ee-b7b1d8425230" providerId="ADAL" clId="{70B95E99-F0D3-4B35-9A22-3BEA7D39D9DE}" dt="2023-11-05T12:36:05.526" v="18"/>
        <pc:sldMkLst>
          <pc:docMk/>
          <pc:sldMk cId="3794939173" sldId="1381"/>
        </pc:sldMkLst>
      </pc:sldChg>
      <pc:sldChg chg="add">
        <pc:chgData name="Nguyen Binh" userId="acf7f2a7-1119-454a-99ee-b7b1d8425230" providerId="ADAL" clId="{70B95E99-F0D3-4B35-9A22-3BEA7D39D9DE}" dt="2023-11-05T12:36:07.110" v="19"/>
        <pc:sldMkLst>
          <pc:docMk/>
          <pc:sldMk cId="3555240154" sldId="1382"/>
        </pc:sldMkLst>
      </pc:sldChg>
      <pc:sldChg chg="add">
        <pc:chgData name="Nguyen Binh" userId="acf7f2a7-1119-454a-99ee-b7b1d8425230" providerId="ADAL" clId="{70B95E99-F0D3-4B35-9A22-3BEA7D39D9DE}" dt="2023-11-05T12:36:07.405" v="20"/>
        <pc:sldMkLst>
          <pc:docMk/>
          <pc:sldMk cId="699161723" sldId="1383"/>
        </pc:sldMkLst>
      </pc:sldChg>
      <pc:sldChg chg="add">
        <pc:chgData name="Nguyen Binh" userId="acf7f2a7-1119-454a-99ee-b7b1d8425230" providerId="ADAL" clId="{70B95E99-F0D3-4B35-9A22-3BEA7D39D9DE}" dt="2023-11-05T12:36:07.724" v="21"/>
        <pc:sldMkLst>
          <pc:docMk/>
          <pc:sldMk cId="3693789764" sldId="1384"/>
        </pc:sldMkLst>
      </pc:sldChg>
      <pc:sldChg chg="add">
        <pc:chgData name="Nguyen Binh" userId="acf7f2a7-1119-454a-99ee-b7b1d8425230" providerId="ADAL" clId="{70B95E99-F0D3-4B35-9A22-3BEA7D39D9DE}" dt="2023-11-05T12:36:08.997" v="22"/>
        <pc:sldMkLst>
          <pc:docMk/>
          <pc:sldMk cId="283005474" sldId="1385"/>
        </pc:sldMkLst>
      </pc:sldChg>
      <pc:sldChg chg="addSp delSp modSp add mod modAnim">
        <pc:chgData name="Nguyen Binh" userId="acf7f2a7-1119-454a-99ee-b7b1d8425230" providerId="ADAL" clId="{70B95E99-F0D3-4B35-9A22-3BEA7D39D9DE}" dt="2023-11-05T19:36:51.556" v="1618"/>
        <pc:sldMkLst>
          <pc:docMk/>
          <pc:sldMk cId="2954019944" sldId="1386"/>
        </pc:sldMkLst>
        <pc:spChg chg="del mod">
          <ac:chgData name="Nguyen Binh" userId="acf7f2a7-1119-454a-99ee-b7b1d8425230" providerId="ADAL" clId="{70B95E99-F0D3-4B35-9A22-3BEA7D39D9DE}" dt="2023-11-05T14:16:19.364" v="369" actId="478"/>
          <ac:spMkLst>
            <pc:docMk/>
            <pc:sldMk cId="2954019944" sldId="1386"/>
            <ac:spMk id="2" creationId="{16BEF2E4-80A2-10BB-93C6-6B2D7014774F}"/>
          </ac:spMkLst>
        </pc:spChg>
        <pc:spChg chg="mod">
          <ac:chgData name="Nguyen Binh" userId="acf7f2a7-1119-454a-99ee-b7b1d8425230" providerId="ADAL" clId="{70B95E99-F0D3-4B35-9A22-3BEA7D39D9DE}" dt="2023-11-05T14:10:19.158" v="360" actId="20577"/>
          <ac:spMkLst>
            <pc:docMk/>
            <pc:sldMk cId="2954019944" sldId="1386"/>
            <ac:spMk id="3" creationId="{057ADFF9-08AB-559A-49BE-36063D5C1DF2}"/>
          </ac:spMkLst>
        </pc:spChg>
        <pc:spChg chg="add del mod">
          <ac:chgData name="Nguyen Binh" userId="acf7f2a7-1119-454a-99ee-b7b1d8425230" providerId="ADAL" clId="{70B95E99-F0D3-4B35-9A22-3BEA7D39D9DE}" dt="2023-11-05T14:16:48.408" v="378"/>
          <ac:spMkLst>
            <pc:docMk/>
            <pc:sldMk cId="2954019944" sldId="1386"/>
            <ac:spMk id="7" creationId="{499C1FF9-FB4A-48A8-3181-11B8D4BAF8E5}"/>
          </ac:spMkLst>
        </pc:spChg>
        <pc:spChg chg="add mod">
          <ac:chgData name="Nguyen Binh" userId="acf7f2a7-1119-454a-99ee-b7b1d8425230" providerId="ADAL" clId="{70B95E99-F0D3-4B35-9A22-3BEA7D39D9DE}" dt="2023-11-05T14:17:06.469" v="387" actId="1076"/>
          <ac:spMkLst>
            <pc:docMk/>
            <pc:sldMk cId="2954019944" sldId="1386"/>
            <ac:spMk id="9" creationId="{EFE65E58-3CBC-273C-310A-39E8EE0DFF81}"/>
          </ac:spMkLst>
        </pc:spChg>
        <pc:spChg chg="add mod">
          <ac:chgData name="Nguyen Binh" userId="acf7f2a7-1119-454a-99ee-b7b1d8425230" providerId="ADAL" clId="{70B95E99-F0D3-4B35-9A22-3BEA7D39D9DE}" dt="2023-11-05T14:17:12.982" v="391" actId="20577"/>
          <ac:spMkLst>
            <pc:docMk/>
            <pc:sldMk cId="2954019944" sldId="1386"/>
            <ac:spMk id="10" creationId="{29017B3B-FAD9-0D85-7739-A4DC64FBC21B}"/>
          </ac:spMkLst>
        </pc:spChg>
        <pc:spChg chg="add mod">
          <ac:chgData name="Nguyen Binh" userId="acf7f2a7-1119-454a-99ee-b7b1d8425230" providerId="ADAL" clId="{70B95E99-F0D3-4B35-9A22-3BEA7D39D9DE}" dt="2023-11-05T19:36:17.058" v="1611" actId="1076"/>
          <ac:spMkLst>
            <pc:docMk/>
            <pc:sldMk cId="2954019944" sldId="1386"/>
            <ac:spMk id="11" creationId="{CC0ACF1E-FD6E-B8D7-7441-F9007E753E06}"/>
          </ac:spMkLst>
        </pc:spChg>
        <pc:spChg chg="add mod">
          <ac:chgData name="Nguyen Binh" userId="acf7f2a7-1119-454a-99ee-b7b1d8425230" providerId="ADAL" clId="{70B95E99-F0D3-4B35-9A22-3BEA7D39D9DE}" dt="2023-11-05T14:17:27.622" v="399" actId="20577"/>
          <ac:spMkLst>
            <pc:docMk/>
            <pc:sldMk cId="2954019944" sldId="1386"/>
            <ac:spMk id="12" creationId="{7C68F4A3-169A-B6F3-A7BA-8E5C3430F4B9}"/>
          </ac:spMkLst>
        </pc:spChg>
        <pc:spChg chg="add mod">
          <ac:chgData name="Nguyen Binh" userId="acf7f2a7-1119-454a-99ee-b7b1d8425230" providerId="ADAL" clId="{70B95E99-F0D3-4B35-9A22-3BEA7D39D9DE}" dt="2023-11-05T19:36:38.948" v="1616" actId="1076"/>
          <ac:spMkLst>
            <pc:docMk/>
            <pc:sldMk cId="2954019944" sldId="1386"/>
            <ac:spMk id="13" creationId="{6CEDFE23-B17B-5286-7907-3509699FE43A}"/>
          </ac:spMkLst>
        </pc:spChg>
        <pc:spChg chg="add mod">
          <ac:chgData name="Nguyen Binh" userId="acf7f2a7-1119-454a-99ee-b7b1d8425230" providerId="ADAL" clId="{70B95E99-F0D3-4B35-9A22-3BEA7D39D9DE}" dt="2023-11-05T19:36:33.594" v="1615" actId="1076"/>
          <ac:spMkLst>
            <pc:docMk/>
            <pc:sldMk cId="2954019944" sldId="1386"/>
            <ac:spMk id="14" creationId="{F5B8FB37-2341-CB4D-5E21-21DB1D012C64}"/>
          </ac:spMkLst>
        </pc:spChg>
        <pc:spChg chg="add mod">
          <ac:chgData name="Nguyen Binh" userId="acf7f2a7-1119-454a-99ee-b7b1d8425230" providerId="ADAL" clId="{70B95E99-F0D3-4B35-9A22-3BEA7D39D9DE}" dt="2023-11-05T19:35:36.802" v="1605" actId="14100"/>
          <ac:spMkLst>
            <pc:docMk/>
            <pc:sldMk cId="2954019944" sldId="1386"/>
            <ac:spMk id="15" creationId="{A293004A-B88A-7A5F-3C2E-17690086AF12}"/>
          </ac:spMkLst>
        </pc:spChg>
        <pc:picChg chg="add mod">
          <ac:chgData name="Nguyen Binh" userId="acf7f2a7-1119-454a-99ee-b7b1d8425230" providerId="ADAL" clId="{70B95E99-F0D3-4B35-9A22-3BEA7D39D9DE}" dt="2023-11-05T14:16:21.300" v="370" actId="1076"/>
          <ac:picMkLst>
            <pc:docMk/>
            <pc:sldMk cId="2954019944" sldId="1386"/>
            <ac:picMk id="5" creationId="{83F3842E-1A7A-E885-BF91-CF67D49D69D8}"/>
          </ac:picMkLst>
        </pc:picChg>
      </pc:sldChg>
      <pc:sldChg chg="delSp modSp add mod ord">
        <pc:chgData name="Nguyen Binh" userId="acf7f2a7-1119-454a-99ee-b7b1d8425230" providerId="ADAL" clId="{70B95E99-F0D3-4B35-9A22-3BEA7D39D9DE}" dt="2023-11-05T19:53:23.565" v="1795" actId="20577"/>
        <pc:sldMkLst>
          <pc:docMk/>
          <pc:sldMk cId="2835976740" sldId="1387"/>
        </pc:sldMkLst>
        <pc:spChg chg="del mod">
          <ac:chgData name="Nguyen Binh" userId="acf7f2a7-1119-454a-99ee-b7b1d8425230" providerId="ADAL" clId="{70B95E99-F0D3-4B35-9A22-3BEA7D39D9DE}" dt="2023-11-05T12:38:08.687" v="32" actId="478"/>
          <ac:spMkLst>
            <pc:docMk/>
            <pc:sldMk cId="2835976740" sldId="1387"/>
            <ac:spMk id="4" creationId="{D98459F1-A989-4FFB-7F21-CD6BB6866B91}"/>
          </ac:spMkLst>
        </pc:spChg>
        <pc:graphicFrameChg chg="mod modGraphic">
          <ac:chgData name="Nguyen Binh" userId="acf7f2a7-1119-454a-99ee-b7b1d8425230" providerId="ADAL" clId="{70B95E99-F0D3-4B35-9A22-3BEA7D39D9DE}" dt="2023-11-05T19:53:23.565" v="1795" actId="20577"/>
          <ac:graphicFrameMkLst>
            <pc:docMk/>
            <pc:sldMk cId="2835976740" sldId="1387"/>
            <ac:graphicFrameMk id="5" creationId="{E4AA8534-A5F1-FF61-357D-FB194889F89C}"/>
          </ac:graphicFrameMkLst>
        </pc:graphicFrameChg>
        <pc:picChg chg="del">
          <ac:chgData name="Nguyen Binh" userId="acf7f2a7-1119-454a-99ee-b7b1d8425230" providerId="ADAL" clId="{70B95E99-F0D3-4B35-9A22-3BEA7D39D9DE}" dt="2023-11-05T12:38:06.793" v="29" actId="478"/>
          <ac:picMkLst>
            <pc:docMk/>
            <pc:sldMk cId="2835976740" sldId="1387"/>
            <ac:picMk id="9" creationId="{7FB36153-20E6-29EC-50B5-B40431A98BD3}"/>
          </ac:picMkLst>
        </pc:picChg>
        <pc:picChg chg="del">
          <ac:chgData name="Nguyen Binh" userId="acf7f2a7-1119-454a-99ee-b7b1d8425230" providerId="ADAL" clId="{70B95E99-F0D3-4B35-9A22-3BEA7D39D9DE}" dt="2023-11-05T12:38:07.246" v="30" actId="478"/>
          <ac:picMkLst>
            <pc:docMk/>
            <pc:sldMk cId="2835976740" sldId="1387"/>
            <ac:picMk id="10" creationId="{E361FCB2-1D41-932A-BA28-62FE8C3BE860}"/>
          </ac:picMkLst>
        </pc:picChg>
      </pc:sldChg>
      <pc:sldChg chg="add">
        <pc:chgData name="Nguyen Binh" userId="acf7f2a7-1119-454a-99ee-b7b1d8425230" providerId="ADAL" clId="{70B95E99-F0D3-4B35-9A22-3BEA7D39D9DE}" dt="2023-11-05T14:02:38.837" v="308"/>
        <pc:sldMkLst>
          <pc:docMk/>
          <pc:sldMk cId="2373017522" sldId="1388"/>
        </pc:sldMkLst>
      </pc:sldChg>
      <pc:sldChg chg="add">
        <pc:chgData name="Nguyen Binh" userId="acf7f2a7-1119-454a-99ee-b7b1d8425230" providerId="ADAL" clId="{70B95E99-F0D3-4B35-9A22-3BEA7D39D9DE}" dt="2023-11-05T14:02:39.240" v="309"/>
        <pc:sldMkLst>
          <pc:docMk/>
          <pc:sldMk cId="2315172112" sldId="1389"/>
        </pc:sldMkLst>
      </pc:sldChg>
      <pc:sldChg chg="addSp delSp modSp new mod">
        <pc:chgData name="Nguyen Binh" userId="acf7f2a7-1119-454a-99ee-b7b1d8425230" providerId="ADAL" clId="{70B95E99-F0D3-4B35-9A22-3BEA7D39D9DE}" dt="2023-11-05T19:00:41.914" v="1391" actId="1076"/>
        <pc:sldMkLst>
          <pc:docMk/>
          <pc:sldMk cId="1836041648" sldId="1390"/>
        </pc:sldMkLst>
        <pc:spChg chg="del">
          <ac:chgData name="Nguyen Binh" userId="acf7f2a7-1119-454a-99ee-b7b1d8425230" providerId="ADAL" clId="{70B95E99-F0D3-4B35-9A22-3BEA7D39D9DE}" dt="2023-11-05T18:16:18.073" v="1110" actId="478"/>
          <ac:spMkLst>
            <pc:docMk/>
            <pc:sldMk cId="1836041648" sldId="1390"/>
            <ac:spMk id="2" creationId="{B13784EB-D5E0-35D6-452E-D5EEB870135A}"/>
          </ac:spMkLst>
        </pc:spChg>
        <pc:spChg chg="add mod">
          <ac:chgData name="Nguyen Binh" userId="acf7f2a7-1119-454a-99ee-b7b1d8425230" providerId="ADAL" clId="{70B95E99-F0D3-4B35-9A22-3BEA7D39D9DE}" dt="2023-11-05T19:00:36.310" v="1390" actId="404"/>
          <ac:spMkLst>
            <pc:docMk/>
            <pc:sldMk cId="1836041648" sldId="1390"/>
            <ac:spMk id="4" creationId="{C9830959-A8B3-3234-28B3-8F1D55765786}"/>
          </ac:spMkLst>
        </pc:spChg>
        <pc:spChg chg="add del">
          <ac:chgData name="Nguyen Binh" userId="acf7f2a7-1119-454a-99ee-b7b1d8425230" providerId="ADAL" clId="{70B95E99-F0D3-4B35-9A22-3BEA7D39D9DE}" dt="2023-11-05T18:59:29.784" v="1378"/>
          <ac:spMkLst>
            <pc:docMk/>
            <pc:sldMk cId="1836041648" sldId="1390"/>
            <ac:spMk id="5" creationId="{6862F3FE-D5E3-8935-F9EF-C56679CE4EE8}"/>
          </ac:spMkLst>
        </pc:spChg>
        <pc:spChg chg="add mod">
          <ac:chgData name="Nguyen Binh" userId="acf7f2a7-1119-454a-99ee-b7b1d8425230" providerId="ADAL" clId="{70B95E99-F0D3-4B35-9A22-3BEA7D39D9DE}" dt="2023-11-05T19:00:41.914" v="1391" actId="1076"/>
          <ac:spMkLst>
            <pc:docMk/>
            <pc:sldMk cId="1836041648" sldId="1390"/>
            <ac:spMk id="7" creationId="{FFEE9866-0625-F3CE-9D39-F513822D670E}"/>
          </ac:spMkLst>
        </pc:spChg>
        <pc:picChg chg="add del">
          <ac:chgData name="Nguyen Binh" userId="acf7f2a7-1119-454a-99ee-b7b1d8425230" providerId="ADAL" clId="{70B95E99-F0D3-4B35-9A22-3BEA7D39D9DE}" dt="2023-11-05T18:59:29.784" v="1378"/>
          <ac:picMkLst>
            <pc:docMk/>
            <pc:sldMk cId="1836041648" sldId="1390"/>
            <ac:picMk id="3074" creationId="{A704597A-48FD-2064-633D-5DA357AAD6ED}"/>
          </ac:picMkLst>
        </pc:picChg>
        <pc:picChg chg="add del">
          <ac:chgData name="Nguyen Binh" userId="acf7f2a7-1119-454a-99ee-b7b1d8425230" providerId="ADAL" clId="{70B95E99-F0D3-4B35-9A22-3BEA7D39D9DE}" dt="2023-11-05T18:59:29.784" v="1378"/>
          <ac:picMkLst>
            <pc:docMk/>
            <pc:sldMk cId="1836041648" sldId="1390"/>
            <ac:picMk id="3075" creationId="{3FA07C6B-3EF2-5039-65E0-9E1C21BB7199}"/>
          </ac:picMkLst>
        </pc:picChg>
        <pc:picChg chg="add del">
          <ac:chgData name="Nguyen Binh" userId="acf7f2a7-1119-454a-99ee-b7b1d8425230" providerId="ADAL" clId="{70B95E99-F0D3-4B35-9A22-3BEA7D39D9DE}" dt="2023-11-05T18:59:29.784" v="1378"/>
          <ac:picMkLst>
            <pc:docMk/>
            <pc:sldMk cId="1836041648" sldId="1390"/>
            <ac:picMk id="3076" creationId="{EBCAE856-B331-6D90-2B84-FA207FE07834}"/>
          </ac:picMkLst>
        </pc:picChg>
      </pc:sldChg>
      <pc:sldChg chg="new del">
        <pc:chgData name="Nguyen Binh" userId="acf7f2a7-1119-454a-99ee-b7b1d8425230" providerId="ADAL" clId="{70B95E99-F0D3-4B35-9A22-3BEA7D39D9DE}" dt="2023-11-05T14:24:15.096" v="417" actId="680"/>
        <pc:sldMkLst>
          <pc:docMk/>
          <pc:sldMk cId="2261336559" sldId="1390"/>
        </pc:sldMkLst>
      </pc:sldChg>
      <pc:sldChg chg="addSp delSp modSp add mod">
        <pc:chgData name="Nguyen Binh" userId="acf7f2a7-1119-454a-99ee-b7b1d8425230" providerId="ADAL" clId="{70B95E99-F0D3-4B35-9A22-3BEA7D39D9DE}" dt="2023-11-05T19:37:51.740" v="1639"/>
        <pc:sldMkLst>
          <pc:docMk/>
          <pc:sldMk cId="2696600761" sldId="1391"/>
        </pc:sldMkLst>
        <pc:spChg chg="del">
          <ac:chgData name="Nguyen Binh" userId="acf7f2a7-1119-454a-99ee-b7b1d8425230" providerId="ADAL" clId="{70B95E99-F0D3-4B35-9A22-3BEA7D39D9DE}" dt="2023-11-05T19:37:51.515" v="1638" actId="478"/>
          <ac:spMkLst>
            <pc:docMk/>
            <pc:sldMk cId="2696600761" sldId="1391"/>
            <ac:spMk id="3" creationId="{057ADFF9-08AB-559A-49BE-36063D5C1DF2}"/>
          </ac:spMkLst>
        </pc:spChg>
        <pc:spChg chg="add mod">
          <ac:chgData name="Nguyen Binh" userId="acf7f2a7-1119-454a-99ee-b7b1d8425230" providerId="ADAL" clId="{70B95E99-F0D3-4B35-9A22-3BEA7D39D9DE}" dt="2023-11-05T19:37:51.740" v="1639"/>
          <ac:spMkLst>
            <pc:docMk/>
            <pc:sldMk cId="2696600761" sldId="1391"/>
            <ac:spMk id="4" creationId="{E90B712E-AAB5-107B-2DD8-67B6B5CDCA08}"/>
          </ac:spMkLst>
        </pc:spChg>
      </pc:sldChg>
      <pc:sldChg chg="modSp add mod ord">
        <pc:chgData name="Nguyen Binh" userId="acf7f2a7-1119-454a-99ee-b7b1d8425230" providerId="ADAL" clId="{70B95E99-F0D3-4B35-9A22-3BEA7D39D9DE}" dt="2023-11-05T19:38:55.883" v="1731" actId="1076"/>
        <pc:sldMkLst>
          <pc:docMk/>
          <pc:sldMk cId="3433030343" sldId="1392"/>
        </pc:sldMkLst>
        <pc:spChg chg="mod">
          <ac:chgData name="Nguyen Binh" userId="acf7f2a7-1119-454a-99ee-b7b1d8425230" providerId="ADAL" clId="{70B95E99-F0D3-4B35-9A22-3BEA7D39D9DE}" dt="2023-11-05T19:38:55.883" v="1731" actId="1076"/>
          <ac:spMkLst>
            <pc:docMk/>
            <pc:sldMk cId="3433030343" sldId="1392"/>
            <ac:spMk id="6" creationId="{D9C38EF0-4F68-5ED3-BD08-A46CCA63E41A}"/>
          </ac:spMkLst>
        </pc:spChg>
      </pc:sldChg>
      <pc:sldChg chg="add ord">
        <pc:chgData name="Nguyen Binh" userId="acf7f2a7-1119-454a-99ee-b7b1d8425230" providerId="ADAL" clId="{70B95E99-F0D3-4B35-9A22-3BEA7D39D9DE}" dt="2023-11-05T19:39:50.940" v="1734"/>
        <pc:sldMkLst>
          <pc:docMk/>
          <pc:sldMk cId="234434150" sldId="1393"/>
        </pc:sldMkLst>
      </pc:sldChg>
      <pc:sldMasterChg chg="modSp mod modSldLayout">
        <pc:chgData name="Nguyen Binh" userId="acf7f2a7-1119-454a-99ee-b7b1d8425230" providerId="ADAL" clId="{70B95E99-F0D3-4B35-9A22-3BEA7D39D9DE}" dt="2023-11-05T19:33:31.219" v="1515" actId="20577"/>
        <pc:sldMasterMkLst>
          <pc:docMk/>
          <pc:sldMasterMk cId="3038685260" sldId="2147483811"/>
        </pc:sldMasterMkLst>
        <pc:spChg chg="mod">
          <ac:chgData name="Nguyen Binh" userId="acf7f2a7-1119-454a-99ee-b7b1d8425230" providerId="ADAL" clId="{70B95E99-F0D3-4B35-9A22-3BEA7D39D9DE}" dt="2023-11-05T19:33:25.801" v="1505"/>
          <ac:spMkLst>
            <pc:docMk/>
            <pc:sldMasterMk cId="3038685260" sldId="2147483811"/>
            <ac:spMk id="15" creationId="{00000000-0000-0000-0000-000000000000}"/>
          </ac:spMkLst>
        </pc:spChg>
        <pc:spChg chg="mod">
          <ac:chgData name="Nguyen Binh" userId="acf7f2a7-1119-454a-99ee-b7b1d8425230" providerId="ADAL" clId="{70B95E99-F0D3-4B35-9A22-3BEA7D39D9DE}" dt="2023-11-05T19:33:31.219" v="1515" actId="20577"/>
          <ac:spMkLst>
            <pc:docMk/>
            <pc:sldMasterMk cId="3038685260" sldId="2147483811"/>
            <ac:spMk id="18" creationId="{00000000-0000-0000-0000-000000000000}"/>
          </ac:spMkLst>
        </pc:spChg>
        <pc:sldLayoutChg chg="modSp mod">
          <pc:chgData name="Nguyen Binh" userId="acf7f2a7-1119-454a-99ee-b7b1d8425230" providerId="ADAL" clId="{70B95E99-F0D3-4B35-9A22-3BEA7D39D9DE}" dt="2023-11-05T19:33:18.024" v="1500"/>
          <pc:sldLayoutMkLst>
            <pc:docMk/>
            <pc:sldMasterMk cId="3038685260" sldId="2147483811"/>
            <pc:sldLayoutMk cId="3955564911" sldId="2147483828"/>
          </pc:sldLayoutMkLst>
          <pc:spChg chg="mod">
            <ac:chgData name="Nguyen Binh" userId="acf7f2a7-1119-454a-99ee-b7b1d8425230" providerId="ADAL" clId="{70B95E99-F0D3-4B35-9A22-3BEA7D39D9DE}" dt="2023-11-05T19:33:18.024" v="1500"/>
            <ac:spMkLst>
              <pc:docMk/>
              <pc:sldMasterMk cId="3038685260" sldId="2147483811"/>
              <pc:sldLayoutMk cId="3955564911" sldId="2147483828"/>
              <ac:spMk id="5" creationId="{00000000-0000-0000-0000-000000000000}"/>
            </ac:spMkLst>
          </pc:spChg>
        </pc:sldLayoutChg>
      </pc:sldMasterChg>
    </pc:docChg>
  </pc:docChgLst>
  <pc:docChgLst>
    <pc:chgData name="Nguyen Binh" userId="acf7f2a7-1119-454a-99ee-b7b1d8425230" providerId="ADAL" clId="{9B1DA3D6-4269-45A8-8402-BB0605270514}"/>
    <pc:docChg chg="undo redo custSel addSld delSld modSld sldOrd modSection">
      <pc:chgData name="Nguyen Binh" userId="acf7f2a7-1119-454a-99ee-b7b1d8425230" providerId="ADAL" clId="{9B1DA3D6-4269-45A8-8402-BB0605270514}" dt="2023-12-21T14:46:47.685" v="5700" actId="20577"/>
      <pc:docMkLst>
        <pc:docMk/>
      </pc:docMkLst>
      <pc:sldChg chg="modSp mod">
        <pc:chgData name="Nguyen Binh" userId="acf7f2a7-1119-454a-99ee-b7b1d8425230" providerId="ADAL" clId="{9B1DA3D6-4269-45A8-8402-BB0605270514}" dt="2023-12-20T10:10:17.786" v="79" actId="20577"/>
        <pc:sldMkLst>
          <pc:docMk/>
          <pc:sldMk cId="0" sldId="258"/>
        </pc:sldMkLst>
        <pc:spChg chg="mod">
          <ac:chgData name="Nguyen Binh" userId="acf7f2a7-1119-454a-99ee-b7b1d8425230" providerId="ADAL" clId="{9B1DA3D6-4269-45A8-8402-BB0605270514}" dt="2023-12-20T10:10:17.786" v="79" actId="20577"/>
          <ac:spMkLst>
            <pc:docMk/>
            <pc:sldMk cId="0" sldId="258"/>
            <ac:spMk id="2" creationId="{00000000-0000-0000-0000-000000000000}"/>
          </ac:spMkLst>
        </pc:spChg>
      </pc:sldChg>
      <pc:sldChg chg="addSp delSp modSp add mod">
        <pc:chgData name="Nguyen Binh" userId="acf7f2a7-1119-454a-99ee-b7b1d8425230" providerId="ADAL" clId="{9B1DA3D6-4269-45A8-8402-BB0605270514}" dt="2023-12-20T14:19:07.932" v="5564" actId="1076"/>
        <pc:sldMkLst>
          <pc:docMk/>
          <pc:sldMk cId="3627088963" sldId="287"/>
        </pc:sldMkLst>
        <pc:spChg chg="mod">
          <ac:chgData name="Nguyen Binh" userId="acf7f2a7-1119-454a-99ee-b7b1d8425230" providerId="ADAL" clId="{9B1DA3D6-4269-45A8-8402-BB0605270514}" dt="2023-12-20T10:52:16.766" v="985" actId="20577"/>
          <ac:spMkLst>
            <pc:docMk/>
            <pc:sldMk cId="3627088963" sldId="287"/>
            <ac:spMk id="3" creationId="{F72D139D-8E29-EAE2-FB28-2A020F1DE874}"/>
          </ac:spMkLst>
        </pc:spChg>
        <pc:spChg chg="del">
          <ac:chgData name="Nguyen Binh" userId="acf7f2a7-1119-454a-99ee-b7b1d8425230" providerId="ADAL" clId="{9B1DA3D6-4269-45A8-8402-BB0605270514}" dt="2023-12-20T10:55:09.797" v="1065" actId="478"/>
          <ac:spMkLst>
            <pc:docMk/>
            <pc:sldMk cId="3627088963" sldId="287"/>
            <ac:spMk id="7" creationId="{A3123B54-3D51-0624-AF7F-170A672CDEE8}"/>
          </ac:spMkLst>
        </pc:spChg>
        <pc:spChg chg="del">
          <ac:chgData name="Nguyen Binh" userId="acf7f2a7-1119-454a-99ee-b7b1d8425230" providerId="ADAL" clId="{9B1DA3D6-4269-45A8-8402-BB0605270514}" dt="2023-12-20T10:52:23.368" v="988" actId="478"/>
          <ac:spMkLst>
            <pc:docMk/>
            <pc:sldMk cId="3627088963" sldId="287"/>
            <ac:spMk id="8" creationId="{EFB8C6BE-033C-C126-AD1E-A10D1E5D0080}"/>
          </ac:spMkLst>
        </pc:spChg>
        <pc:spChg chg="del">
          <ac:chgData name="Nguyen Binh" userId="acf7f2a7-1119-454a-99ee-b7b1d8425230" providerId="ADAL" clId="{9B1DA3D6-4269-45A8-8402-BB0605270514}" dt="2023-12-20T10:52:24.445" v="989" actId="478"/>
          <ac:spMkLst>
            <pc:docMk/>
            <pc:sldMk cId="3627088963" sldId="287"/>
            <ac:spMk id="10" creationId="{7DED4018-9EB4-3662-DFA4-9890678A0736}"/>
          </ac:spMkLst>
        </pc:spChg>
        <pc:spChg chg="add mod">
          <ac:chgData name="Nguyen Binh" userId="acf7f2a7-1119-454a-99ee-b7b1d8425230" providerId="ADAL" clId="{9B1DA3D6-4269-45A8-8402-BB0605270514}" dt="2023-12-20T14:19:07.932" v="5564" actId="1076"/>
          <ac:spMkLst>
            <pc:docMk/>
            <pc:sldMk cId="3627088963" sldId="287"/>
            <ac:spMk id="11" creationId="{1187E573-A347-C375-792F-74F3D5F23E01}"/>
          </ac:spMkLst>
        </pc:spChg>
        <pc:spChg chg="add mod">
          <ac:chgData name="Nguyen Binh" userId="acf7f2a7-1119-454a-99ee-b7b1d8425230" providerId="ADAL" clId="{9B1DA3D6-4269-45A8-8402-BB0605270514}" dt="2023-12-20T10:56:21.842" v="1083" actId="403"/>
          <ac:spMkLst>
            <pc:docMk/>
            <pc:sldMk cId="3627088963" sldId="287"/>
            <ac:spMk id="12" creationId="{5C7E7C39-46B7-3BA7-07F3-368AD04B6519}"/>
          </ac:spMkLst>
        </pc:spChg>
        <pc:spChg chg="add mod">
          <ac:chgData name="Nguyen Binh" userId="acf7f2a7-1119-454a-99ee-b7b1d8425230" providerId="ADAL" clId="{9B1DA3D6-4269-45A8-8402-BB0605270514}" dt="2023-12-20T10:56:26.436" v="1087" actId="403"/>
          <ac:spMkLst>
            <pc:docMk/>
            <pc:sldMk cId="3627088963" sldId="287"/>
            <ac:spMk id="13" creationId="{4F2E508D-41B0-E6F4-DFA7-6AD2CE77E417}"/>
          </ac:spMkLst>
        </pc:spChg>
        <pc:picChg chg="add del mod modCrop">
          <ac:chgData name="Nguyen Binh" userId="acf7f2a7-1119-454a-99ee-b7b1d8425230" providerId="ADAL" clId="{9B1DA3D6-4269-45A8-8402-BB0605270514}" dt="2023-12-20T10:54:26.417" v="1049" actId="478"/>
          <ac:picMkLst>
            <pc:docMk/>
            <pc:sldMk cId="3627088963" sldId="287"/>
            <ac:picMk id="2" creationId="{79F7A135-E601-C141-B014-A413E7BECBAD}"/>
          </ac:picMkLst>
        </pc:picChg>
        <pc:picChg chg="mod modCrop">
          <ac:chgData name="Nguyen Binh" userId="acf7f2a7-1119-454a-99ee-b7b1d8425230" providerId="ADAL" clId="{9B1DA3D6-4269-45A8-8402-BB0605270514}" dt="2023-12-20T10:55:14.136" v="1066" actId="1076"/>
          <ac:picMkLst>
            <pc:docMk/>
            <pc:sldMk cId="3627088963" sldId="287"/>
            <ac:picMk id="4" creationId="{4697E91E-8E1D-2021-C324-B1F0886A58CF}"/>
          </ac:picMkLst>
        </pc:picChg>
        <pc:picChg chg="mod modCrop">
          <ac:chgData name="Nguyen Binh" userId="acf7f2a7-1119-454a-99ee-b7b1d8425230" providerId="ADAL" clId="{9B1DA3D6-4269-45A8-8402-BB0605270514}" dt="2023-12-20T10:55:48.543" v="1076" actId="18131"/>
          <ac:picMkLst>
            <pc:docMk/>
            <pc:sldMk cId="3627088963" sldId="287"/>
            <ac:picMk id="5" creationId="{53613145-5FC6-62F2-577D-B4C41C0FDBE2}"/>
          </ac:picMkLst>
        </pc:picChg>
        <pc:picChg chg="mod modCrop">
          <ac:chgData name="Nguyen Binh" userId="acf7f2a7-1119-454a-99ee-b7b1d8425230" providerId="ADAL" clId="{9B1DA3D6-4269-45A8-8402-BB0605270514}" dt="2023-12-20T10:55:16.824" v="1067" actId="1076"/>
          <ac:picMkLst>
            <pc:docMk/>
            <pc:sldMk cId="3627088963" sldId="287"/>
            <ac:picMk id="6" creationId="{47CD9374-2BB7-6615-2C6F-FD650510003D}"/>
          </ac:picMkLst>
        </pc:picChg>
      </pc:sldChg>
      <pc:sldChg chg="modSp mod">
        <pc:chgData name="Nguyen Binh" userId="acf7f2a7-1119-454a-99ee-b7b1d8425230" providerId="ADAL" clId="{9B1DA3D6-4269-45A8-8402-BB0605270514}" dt="2023-12-20T14:13:41.701" v="5428" actId="1076"/>
        <pc:sldMkLst>
          <pc:docMk/>
          <pc:sldMk cId="423727490" sldId="820"/>
        </pc:sldMkLst>
        <pc:spChg chg="mod">
          <ac:chgData name="Nguyen Binh" userId="acf7f2a7-1119-454a-99ee-b7b1d8425230" providerId="ADAL" clId="{9B1DA3D6-4269-45A8-8402-BB0605270514}" dt="2023-12-20T14:13:41.701" v="5428" actId="1076"/>
          <ac:spMkLst>
            <pc:docMk/>
            <pc:sldMk cId="423727490" sldId="820"/>
            <ac:spMk id="3" creationId="{00000000-0000-0000-0000-000000000000}"/>
          </ac:spMkLst>
        </pc:spChg>
        <pc:picChg chg="mod">
          <ac:chgData name="Nguyen Binh" userId="acf7f2a7-1119-454a-99ee-b7b1d8425230" providerId="ADAL" clId="{9B1DA3D6-4269-45A8-8402-BB0605270514}" dt="2023-12-20T14:13:41.701" v="5428" actId="1076"/>
          <ac:picMkLst>
            <pc:docMk/>
            <pc:sldMk cId="423727490" sldId="820"/>
            <ac:picMk id="5122" creationId="{C1E515D4-EE0A-E9B8-5BDB-02F45945AB73}"/>
          </ac:picMkLst>
        </pc:picChg>
      </pc:sldChg>
      <pc:sldChg chg="del">
        <pc:chgData name="Nguyen Binh" userId="acf7f2a7-1119-454a-99ee-b7b1d8425230" providerId="ADAL" clId="{9B1DA3D6-4269-45A8-8402-BB0605270514}" dt="2023-12-20T10:18:16.357" v="190" actId="47"/>
        <pc:sldMkLst>
          <pc:docMk/>
          <pc:sldMk cId="1224198891" sldId="821"/>
        </pc:sldMkLst>
      </pc:sldChg>
      <pc:sldChg chg="modSp mod">
        <pc:chgData name="Nguyen Binh" userId="acf7f2a7-1119-454a-99ee-b7b1d8425230" providerId="ADAL" clId="{9B1DA3D6-4269-45A8-8402-BB0605270514}" dt="2023-12-20T14:25:25.089" v="5693" actId="20577"/>
        <pc:sldMkLst>
          <pc:docMk/>
          <pc:sldMk cId="538421881" sldId="824"/>
        </pc:sldMkLst>
        <pc:spChg chg="mod">
          <ac:chgData name="Nguyen Binh" userId="acf7f2a7-1119-454a-99ee-b7b1d8425230" providerId="ADAL" clId="{9B1DA3D6-4269-45A8-8402-BB0605270514}" dt="2023-12-20T14:25:25.089" v="5693" actId="20577"/>
          <ac:spMkLst>
            <pc:docMk/>
            <pc:sldMk cId="538421881" sldId="824"/>
            <ac:spMk id="4" creationId="{A1B6B144-BCEB-2FD5-150C-86B70F2D9801}"/>
          </ac:spMkLst>
        </pc:spChg>
      </pc:sldChg>
      <pc:sldChg chg="modSp mod">
        <pc:chgData name="Nguyen Binh" userId="acf7f2a7-1119-454a-99ee-b7b1d8425230" providerId="ADAL" clId="{9B1DA3D6-4269-45A8-8402-BB0605270514}" dt="2023-12-20T14:26:09.016" v="5696" actId="20577"/>
        <pc:sldMkLst>
          <pc:docMk/>
          <pc:sldMk cId="1889372701" sldId="825"/>
        </pc:sldMkLst>
        <pc:spChg chg="mod">
          <ac:chgData name="Nguyen Binh" userId="acf7f2a7-1119-454a-99ee-b7b1d8425230" providerId="ADAL" clId="{9B1DA3D6-4269-45A8-8402-BB0605270514}" dt="2023-12-20T14:26:09.016" v="5696" actId="20577"/>
          <ac:spMkLst>
            <pc:docMk/>
            <pc:sldMk cId="1889372701" sldId="825"/>
            <ac:spMk id="3" creationId="{0B00CD44-6BAC-71AA-DDC8-5B18ACAFF43D}"/>
          </ac:spMkLst>
        </pc:spChg>
      </pc:sldChg>
      <pc:sldChg chg="modSp add del mod">
        <pc:chgData name="Nguyen Binh" userId="acf7f2a7-1119-454a-99ee-b7b1d8425230" providerId="ADAL" clId="{9B1DA3D6-4269-45A8-8402-BB0605270514}" dt="2023-12-20T10:30:07.733" v="335" actId="47"/>
        <pc:sldMkLst>
          <pc:docMk/>
          <pc:sldMk cId="2866585913" sldId="1250"/>
        </pc:sldMkLst>
        <pc:spChg chg="mod">
          <ac:chgData name="Nguyen Binh" userId="acf7f2a7-1119-454a-99ee-b7b1d8425230" providerId="ADAL" clId="{9B1DA3D6-4269-45A8-8402-BB0605270514}" dt="2023-12-20T10:16:42.454" v="176" actId="20577"/>
          <ac:spMkLst>
            <pc:docMk/>
            <pc:sldMk cId="2866585913" sldId="1250"/>
            <ac:spMk id="3" creationId="{065213F2-157C-2C86-667A-82F6EAB9FE2D}"/>
          </ac:spMkLst>
        </pc:spChg>
        <pc:graphicFrameChg chg="mod modGraphic">
          <ac:chgData name="Nguyen Binh" userId="acf7f2a7-1119-454a-99ee-b7b1d8425230" providerId="ADAL" clId="{9B1DA3D6-4269-45A8-8402-BB0605270514}" dt="2023-12-20T10:17:21.479" v="186" actId="2162"/>
          <ac:graphicFrameMkLst>
            <pc:docMk/>
            <pc:sldMk cId="2866585913" sldId="1250"/>
            <ac:graphicFrameMk id="4" creationId="{48169058-5700-2C3E-F204-888FBB8ED5BB}"/>
          </ac:graphicFrameMkLst>
        </pc:graphicFrameChg>
      </pc:sldChg>
      <pc:sldChg chg="delSp mod ord">
        <pc:chgData name="Nguyen Binh" userId="acf7f2a7-1119-454a-99ee-b7b1d8425230" providerId="ADAL" clId="{9B1DA3D6-4269-45A8-8402-BB0605270514}" dt="2023-12-20T13:06:47.827" v="2056"/>
        <pc:sldMkLst>
          <pc:docMk/>
          <pc:sldMk cId="194859773" sldId="1362"/>
        </pc:sldMkLst>
        <pc:spChg chg="del">
          <ac:chgData name="Nguyen Binh" userId="acf7f2a7-1119-454a-99ee-b7b1d8425230" providerId="ADAL" clId="{9B1DA3D6-4269-45A8-8402-BB0605270514}" dt="2023-12-20T09:56:50.487" v="0" actId="478"/>
          <ac:spMkLst>
            <pc:docMk/>
            <pc:sldMk cId="194859773" sldId="1362"/>
            <ac:spMk id="4" creationId="{4C96608F-D53A-F651-2A8F-0B05BF02EBCF}"/>
          </ac:spMkLst>
        </pc:spChg>
      </pc:sldChg>
      <pc:sldChg chg="modSp mod">
        <pc:chgData name="Nguyen Binh" userId="acf7f2a7-1119-454a-99ee-b7b1d8425230" providerId="ADAL" clId="{9B1DA3D6-4269-45A8-8402-BB0605270514}" dt="2023-12-20T10:47:28.265" v="918" actId="20577"/>
        <pc:sldMkLst>
          <pc:docMk/>
          <pc:sldMk cId="650976073" sldId="1393"/>
        </pc:sldMkLst>
        <pc:spChg chg="mod">
          <ac:chgData name="Nguyen Binh" userId="acf7f2a7-1119-454a-99ee-b7b1d8425230" providerId="ADAL" clId="{9B1DA3D6-4269-45A8-8402-BB0605270514}" dt="2023-12-20T10:47:28.265" v="918" actId="20577"/>
          <ac:spMkLst>
            <pc:docMk/>
            <pc:sldMk cId="650976073" sldId="1393"/>
            <ac:spMk id="3" creationId="{5AE78FD9-B43C-E638-F042-38D2EC48F023}"/>
          </ac:spMkLst>
        </pc:spChg>
      </pc:sldChg>
      <pc:sldChg chg="del">
        <pc:chgData name="Nguyen Binh" userId="acf7f2a7-1119-454a-99ee-b7b1d8425230" providerId="ADAL" clId="{9B1DA3D6-4269-45A8-8402-BB0605270514}" dt="2023-12-20T14:15:51.309" v="5449" actId="47"/>
        <pc:sldMkLst>
          <pc:docMk/>
          <pc:sldMk cId="1908450170" sldId="1395"/>
        </pc:sldMkLst>
      </pc:sldChg>
      <pc:sldChg chg="del">
        <pc:chgData name="Nguyen Binh" userId="acf7f2a7-1119-454a-99ee-b7b1d8425230" providerId="ADAL" clId="{9B1DA3D6-4269-45A8-8402-BB0605270514}" dt="2023-12-20T10:49:49.285" v="919" actId="47"/>
        <pc:sldMkLst>
          <pc:docMk/>
          <pc:sldMk cId="2972126995" sldId="1396"/>
        </pc:sldMkLst>
      </pc:sldChg>
      <pc:sldChg chg="new del ord">
        <pc:chgData name="Nguyen Binh" userId="acf7f2a7-1119-454a-99ee-b7b1d8425230" providerId="ADAL" clId="{9B1DA3D6-4269-45A8-8402-BB0605270514}" dt="2023-12-20T09:57:00.842" v="4" actId="47"/>
        <pc:sldMkLst>
          <pc:docMk/>
          <pc:sldMk cId="2664117380" sldId="1397"/>
        </pc:sldMkLst>
      </pc:sldChg>
      <pc:sldChg chg="addSp delSp modSp new mod">
        <pc:chgData name="Nguyen Binh" userId="acf7f2a7-1119-454a-99ee-b7b1d8425230" providerId="ADAL" clId="{9B1DA3D6-4269-45A8-8402-BB0605270514}" dt="2023-12-20T12:50:42.396" v="2054" actId="14100"/>
        <pc:sldMkLst>
          <pc:docMk/>
          <pc:sldMk cId="3384243323" sldId="1397"/>
        </pc:sldMkLst>
        <pc:spChg chg="del">
          <ac:chgData name="Nguyen Binh" userId="acf7f2a7-1119-454a-99ee-b7b1d8425230" providerId="ADAL" clId="{9B1DA3D6-4269-45A8-8402-BB0605270514}" dt="2023-12-20T09:57:17.148" v="36" actId="478"/>
          <ac:spMkLst>
            <pc:docMk/>
            <pc:sldMk cId="3384243323" sldId="1397"/>
            <ac:spMk id="2" creationId="{051EB8D0-5D97-7583-5E71-0DD1A1E45964}"/>
          </ac:spMkLst>
        </pc:spChg>
        <pc:spChg chg="mod">
          <ac:chgData name="Nguyen Binh" userId="acf7f2a7-1119-454a-99ee-b7b1d8425230" providerId="ADAL" clId="{9B1DA3D6-4269-45A8-8402-BB0605270514}" dt="2023-12-20T09:57:14.886" v="35" actId="20577"/>
          <ac:spMkLst>
            <pc:docMk/>
            <pc:sldMk cId="3384243323" sldId="1397"/>
            <ac:spMk id="3" creationId="{D06E5680-A526-1534-63D2-6B44216C41BD}"/>
          </ac:spMkLst>
        </pc:spChg>
        <pc:spChg chg="add mod">
          <ac:chgData name="Nguyen Binh" userId="acf7f2a7-1119-454a-99ee-b7b1d8425230" providerId="ADAL" clId="{9B1DA3D6-4269-45A8-8402-BB0605270514}" dt="2023-12-20T11:46:02.150" v="1739" actId="20577"/>
          <ac:spMkLst>
            <pc:docMk/>
            <pc:sldMk cId="3384243323" sldId="1397"/>
            <ac:spMk id="5" creationId="{1584FA3A-A319-60D7-9A32-D787324E17C4}"/>
          </ac:spMkLst>
        </pc:spChg>
        <pc:spChg chg="add mod">
          <ac:chgData name="Nguyen Binh" userId="acf7f2a7-1119-454a-99ee-b7b1d8425230" providerId="ADAL" clId="{9B1DA3D6-4269-45A8-8402-BB0605270514}" dt="2023-12-20T12:00:47.214" v="1891" actId="20577"/>
          <ac:spMkLst>
            <pc:docMk/>
            <pc:sldMk cId="3384243323" sldId="1397"/>
            <ac:spMk id="7" creationId="{6B0BEB91-3060-AEF4-8C54-351A6B2BAF5A}"/>
          </ac:spMkLst>
        </pc:spChg>
        <pc:spChg chg="add del mod">
          <ac:chgData name="Nguyen Binh" userId="acf7f2a7-1119-454a-99ee-b7b1d8425230" providerId="ADAL" clId="{9B1DA3D6-4269-45A8-8402-BB0605270514}" dt="2023-12-20T11:43:05.722" v="1167" actId="478"/>
          <ac:spMkLst>
            <pc:docMk/>
            <pc:sldMk cId="3384243323" sldId="1397"/>
            <ac:spMk id="9" creationId="{894ACF88-4F80-3A0E-64B9-D86FA383903D}"/>
          </ac:spMkLst>
        </pc:spChg>
        <pc:spChg chg="add mod">
          <ac:chgData name="Nguyen Binh" userId="acf7f2a7-1119-454a-99ee-b7b1d8425230" providerId="ADAL" clId="{9B1DA3D6-4269-45A8-8402-BB0605270514}" dt="2023-12-20T12:50:42.396" v="2054" actId="14100"/>
          <ac:spMkLst>
            <pc:docMk/>
            <pc:sldMk cId="3384243323" sldId="1397"/>
            <ac:spMk id="11" creationId="{5F5A9C9E-C1ED-DD72-ACDB-F6828711623D}"/>
          </ac:spMkLst>
        </pc:spChg>
      </pc:sldChg>
      <pc:sldChg chg="modSp add mod">
        <pc:chgData name="Nguyen Binh" userId="acf7f2a7-1119-454a-99ee-b7b1d8425230" providerId="ADAL" clId="{9B1DA3D6-4269-45A8-8402-BB0605270514}" dt="2023-12-20T14:18:12.784" v="5563" actId="20577"/>
        <pc:sldMkLst>
          <pc:docMk/>
          <pc:sldMk cId="2707864634" sldId="1398"/>
        </pc:sldMkLst>
        <pc:spChg chg="mod">
          <ac:chgData name="Nguyen Binh" userId="acf7f2a7-1119-454a-99ee-b7b1d8425230" providerId="ADAL" clId="{9B1DA3D6-4269-45A8-8402-BB0605270514}" dt="2023-12-20T14:18:12.784" v="5563" actId="20577"/>
          <ac:spMkLst>
            <pc:docMk/>
            <pc:sldMk cId="2707864634" sldId="1398"/>
            <ac:spMk id="3" creationId="{88710C8B-3B7E-F3A0-8233-54160D0DCF94}"/>
          </ac:spMkLst>
        </pc:spChg>
        <pc:graphicFrameChg chg="mod modGraphic">
          <ac:chgData name="Nguyen Binh" userId="acf7f2a7-1119-454a-99ee-b7b1d8425230" providerId="ADAL" clId="{9B1DA3D6-4269-45A8-8402-BB0605270514}" dt="2023-12-20T10:46:10.769" v="900" actId="14734"/>
          <ac:graphicFrameMkLst>
            <pc:docMk/>
            <pc:sldMk cId="2707864634" sldId="1398"/>
            <ac:graphicFrameMk id="11" creationId="{4F3324DD-7D17-2029-41CC-DEF63692B41F}"/>
          </ac:graphicFrameMkLst>
        </pc:graphicFrameChg>
      </pc:sldChg>
      <pc:sldChg chg="addSp delSp modSp new del mod">
        <pc:chgData name="Nguyen Binh" userId="acf7f2a7-1119-454a-99ee-b7b1d8425230" providerId="ADAL" clId="{9B1DA3D6-4269-45A8-8402-BB0605270514}" dt="2023-12-20T10:11:55.221" v="86" actId="47"/>
        <pc:sldMkLst>
          <pc:docMk/>
          <pc:sldMk cId="3691305316" sldId="1398"/>
        </pc:sldMkLst>
        <pc:spChg chg="del">
          <ac:chgData name="Nguyen Binh" userId="acf7f2a7-1119-454a-99ee-b7b1d8425230" providerId="ADAL" clId="{9B1DA3D6-4269-45A8-8402-BB0605270514}" dt="2023-12-20T10:11:50.746" v="81" actId="478"/>
          <ac:spMkLst>
            <pc:docMk/>
            <pc:sldMk cId="3691305316" sldId="1398"/>
            <ac:spMk id="2" creationId="{17646B50-447F-670B-B7D1-944F9FA9F747}"/>
          </ac:spMkLst>
        </pc:spChg>
        <pc:graphicFrameChg chg="add del mod">
          <ac:chgData name="Nguyen Binh" userId="acf7f2a7-1119-454a-99ee-b7b1d8425230" providerId="ADAL" clId="{9B1DA3D6-4269-45A8-8402-BB0605270514}" dt="2023-12-20T10:11:52.528" v="84"/>
          <ac:graphicFrameMkLst>
            <pc:docMk/>
            <pc:sldMk cId="3691305316" sldId="1398"/>
            <ac:graphicFrameMk id="4" creationId="{FBE90DF1-3189-A2A4-F290-8CFCE5533EBD}"/>
          </ac:graphicFrameMkLst>
        </pc:graphicFrameChg>
      </pc:sldChg>
      <pc:sldChg chg="addSp delSp modSp add mod">
        <pc:chgData name="Nguyen Binh" userId="acf7f2a7-1119-454a-99ee-b7b1d8425230" providerId="ADAL" clId="{9B1DA3D6-4269-45A8-8402-BB0605270514}" dt="2023-12-21T14:46:47.685" v="5700" actId="20577"/>
        <pc:sldMkLst>
          <pc:docMk/>
          <pc:sldMk cId="1328486559" sldId="1399"/>
        </pc:sldMkLst>
        <pc:spChg chg="add mod">
          <ac:chgData name="Nguyen Binh" userId="acf7f2a7-1119-454a-99ee-b7b1d8425230" providerId="ADAL" clId="{9B1DA3D6-4269-45A8-8402-BB0605270514}" dt="2023-12-20T12:42:10.504" v="1941" actId="20577"/>
          <ac:spMkLst>
            <pc:docMk/>
            <pc:sldMk cId="1328486559" sldId="1399"/>
            <ac:spMk id="4" creationId="{6434995B-DEA0-9A9F-01AF-0677E5290B4F}"/>
          </ac:spMkLst>
        </pc:spChg>
        <pc:spChg chg="del">
          <ac:chgData name="Nguyen Binh" userId="acf7f2a7-1119-454a-99ee-b7b1d8425230" providerId="ADAL" clId="{9B1DA3D6-4269-45A8-8402-BB0605270514}" dt="2023-12-20T11:36:42.728" v="1123" actId="478"/>
          <ac:spMkLst>
            <pc:docMk/>
            <pc:sldMk cId="1328486559" sldId="1399"/>
            <ac:spMk id="5" creationId="{1584FA3A-A319-60D7-9A32-D787324E17C4}"/>
          </ac:spMkLst>
        </pc:spChg>
        <pc:spChg chg="del">
          <ac:chgData name="Nguyen Binh" userId="acf7f2a7-1119-454a-99ee-b7b1d8425230" providerId="ADAL" clId="{9B1DA3D6-4269-45A8-8402-BB0605270514}" dt="2023-12-20T11:36:42.728" v="1123" actId="478"/>
          <ac:spMkLst>
            <pc:docMk/>
            <pc:sldMk cId="1328486559" sldId="1399"/>
            <ac:spMk id="7" creationId="{6B0BEB91-3060-AEF4-8C54-351A6B2BAF5A}"/>
          </ac:spMkLst>
        </pc:spChg>
        <pc:spChg chg="add mod">
          <ac:chgData name="Nguyen Binh" userId="acf7f2a7-1119-454a-99ee-b7b1d8425230" providerId="ADAL" clId="{9B1DA3D6-4269-45A8-8402-BB0605270514}" dt="2023-12-21T14:46:47.685" v="5700" actId="20577"/>
          <ac:spMkLst>
            <pc:docMk/>
            <pc:sldMk cId="1328486559" sldId="1399"/>
            <ac:spMk id="8" creationId="{A8B61AD2-4CCD-1379-B1E5-BB0738B6FD4E}"/>
          </ac:spMkLst>
        </pc:spChg>
        <pc:spChg chg="mod">
          <ac:chgData name="Nguyen Binh" userId="acf7f2a7-1119-454a-99ee-b7b1d8425230" providerId="ADAL" clId="{9B1DA3D6-4269-45A8-8402-BB0605270514}" dt="2023-12-20T12:42:55.668" v="2053" actId="20577"/>
          <ac:spMkLst>
            <pc:docMk/>
            <pc:sldMk cId="1328486559" sldId="1399"/>
            <ac:spMk id="9" creationId="{894ACF88-4F80-3A0E-64B9-D86FA383903D}"/>
          </ac:spMkLst>
        </pc:spChg>
        <pc:spChg chg="add mod">
          <ac:chgData name="Nguyen Binh" userId="acf7f2a7-1119-454a-99ee-b7b1d8425230" providerId="ADAL" clId="{9B1DA3D6-4269-45A8-8402-BB0605270514}" dt="2023-12-20T12:42:30.051" v="1977" actId="1076"/>
          <ac:spMkLst>
            <pc:docMk/>
            <pc:sldMk cId="1328486559" sldId="1399"/>
            <ac:spMk id="11" creationId="{0B82ABBC-C512-59BC-DFB0-790C8AC8C34B}"/>
          </ac:spMkLst>
        </pc:spChg>
      </pc:sldChg>
      <pc:sldChg chg="addSp delSp modSp new mod">
        <pc:chgData name="Nguyen Binh" userId="acf7f2a7-1119-454a-99ee-b7b1d8425230" providerId="ADAL" clId="{9B1DA3D6-4269-45A8-8402-BB0605270514}" dt="2023-12-20T14:24:48.768" v="5692" actId="20577"/>
        <pc:sldMkLst>
          <pc:docMk/>
          <pc:sldMk cId="3579923556" sldId="1400"/>
        </pc:sldMkLst>
        <pc:spChg chg="mod">
          <ac:chgData name="Nguyen Binh" userId="acf7f2a7-1119-454a-99ee-b7b1d8425230" providerId="ADAL" clId="{9B1DA3D6-4269-45A8-8402-BB0605270514}" dt="2023-12-20T14:24:48.768" v="5692" actId="20577"/>
          <ac:spMkLst>
            <pc:docMk/>
            <pc:sldMk cId="3579923556" sldId="1400"/>
            <ac:spMk id="2" creationId="{5E7F4FFC-FF46-6864-25A0-A1E210726785}"/>
          </ac:spMkLst>
        </pc:spChg>
        <pc:spChg chg="mod">
          <ac:chgData name="Nguyen Binh" userId="acf7f2a7-1119-454a-99ee-b7b1d8425230" providerId="ADAL" clId="{9B1DA3D6-4269-45A8-8402-BB0605270514}" dt="2023-12-20T13:22:20.787" v="2085" actId="20577"/>
          <ac:spMkLst>
            <pc:docMk/>
            <pc:sldMk cId="3579923556" sldId="1400"/>
            <ac:spMk id="3" creationId="{AAFC7C87-331A-F140-74DB-C190329C8D5A}"/>
          </ac:spMkLst>
        </pc:spChg>
        <pc:graphicFrameChg chg="add del mod">
          <ac:chgData name="Nguyen Binh" userId="acf7f2a7-1119-454a-99ee-b7b1d8425230" providerId="ADAL" clId="{9B1DA3D6-4269-45A8-8402-BB0605270514}" dt="2023-12-20T13:22:16.325" v="2065"/>
          <ac:graphicFrameMkLst>
            <pc:docMk/>
            <pc:sldMk cId="3579923556" sldId="1400"/>
            <ac:graphicFrameMk id="4" creationId="{56DA616F-317D-37D4-97D5-60C955D5B3F4}"/>
          </ac:graphicFrameMkLst>
        </pc:graphicFrameChg>
      </pc:sldChg>
      <pc:sldChg chg="modSp new mod">
        <pc:chgData name="Nguyen Binh" userId="acf7f2a7-1119-454a-99ee-b7b1d8425230" providerId="ADAL" clId="{9B1DA3D6-4269-45A8-8402-BB0605270514}" dt="2023-12-20T14:26:40.213" v="5697" actId="207"/>
        <pc:sldMkLst>
          <pc:docMk/>
          <pc:sldMk cId="61211204" sldId="1401"/>
        </pc:sldMkLst>
        <pc:spChg chg="mod">
          <ac:chgData name="Nguyen Binh" userId="acf7f2a7-1119-454a-99ee-b7b1d8425230" providerId="ADAL" clId="{9B1DA3D6-4269-45A8-8402-BB0605270514}" dt="2023-12-20T14:26:40.213" v="5697" actId="207"/>
          <ac:spMkLst>
            <pc:docMk/>
            <pc:sldMk cId="61211204" sldId="1401"/>
            <ac:spMk id="2" creationId="{D08330D0-9935-3FA6-D455-95ED95021DAA}"/>
          </ac:spMkLst>
        </pc:spChg>
        <pc:spChg chg="mod">
          <ac:chgData name="Nguyen Binh" userId="acf7f2a7-1119-454a-99ee-b7b1d8425230" providerId="ADAL" clId="{9B1DA3D6-4269-45A8-8402-BB0605270514}" dt="2023-12-20T13:40:59.716" v="3476" actId="20577"/>
          <ac:spMkLst>
            <pc:docMk/>
            <pc:sldMk cId="61211204" sldId="1401"/>
            <ac:spMk id="3" creationId="{11596275-75F3-E596-E467-9BDABE43562B}"/>
          </ac:spMkLst>
        </pc:spChg>
      </pc:sldChg>
    </pc:docChg>
  </pc:docChgLst>
  <pc:docChgLst>
    <pc:chgData name="Zope Vedant" userId="S::vedant.zope@aalto.fi::d8a1c4c5-dd07-425c-ad2f-6288560414d0" providerId="AD" clId="Web-{9E8C5885-50AB-4178-AC12-4F85A0BFB422}"/>
    <pc:docChg chg="modSld">
      <pc:chgData name="Zope Vedant" userId="S::vedant.zope@aalto.fi::d8a1c4c5-dd07-425c-ad2f-6288560414d0" providerId="AD" clId="Web-{9E8C5885-50AB-4178-AC12-4F85A0BFB422}" dt="2023-05-31T11:10:26.022" v="99"/>
      <pc:docMkLst>
        <pc:docMk/>
      </pc:docMkLst>
      <pc:sldChg chg="modSp">
        <pc:chgData name="Zope Vedant" userId="S::vedant.zope@aalto.fi::d8a1c4c5-dd07-425c-ad2f-6288560414d0" providerId="AD" clId="Web-{9E8C5885-50AB-4178-AC12-4F85A0BFB422}" dt="2023-05-31T11:02:10.949" v="17" actId="20577"/>
        <pc:sldMkLst>
          <pc:docMk/>
          <pc:sldMk cId="0" sldId="258"/>
        </pc:sldMkLst>
        <pc:spChg chg="mod">
          <ac:chgData name="Zope Vedant" userId="S::vedant.zope@aalto.fi::d8a1c4c5-dd07-425c-ad2f-6288560414d0" providerId="AD" clId="Web-{9E8C5885-50AB-4178-AC12-4F85A0BFB422}" dt="2023-05-31T11:02:10.949" v="17" actId="20577"/>
          <ac:spMkLst>
            <pc:docMk/>
            <pc:sldMk cId="0" sldId="258"/>
            <ac:spMk id="8" creationId="{CAC00042-2E4C-4458-93B1-772BE85A9514}"/>
          </ac:spMkLst>
        </pc:spChg>
      </pc:sldChg>
      <pc:sldChg chg="addSp modSp">
        <pc:chgData name="Zope Vedant" userId="S::vedant.zope@aalto.fi::d8a1c4c5-dd07-425c-ad2f-6288560414d0" providerId="AD" clId="Web-{9E8C5885-50AB-4178-AC12-4F85A0BFB422}" dt="2023-05-31T11:10:26.022" v="99"/>
        <pc:sldMkLst>
          <pc:docMk/>
          <pc:sldMk cId="1166986704" sldId="1295"/>
        </pc:sldMkLst>
        <pc:spChg chg="add mod ord">
          <ac:chgData name="Zope Vedant" userId="S::vedant.zope@aalto.fi::d8a1c4c5-dd07-425c-ad2f-6288560414d0" providerId="AD" clId="Web-{9E8C5885-50AB-4178-AC12-4F85A0BFB422}" dt="2023-05-31T11:10:26.022" v="99"/>
          <ac:spMkLst>
            <pc:docMk/>
            <pc:sldMk cId="1166986704" sldId="1295"/>
            <ac:spMk id="2" creationId="{B9CA84A1-0296-482B-9772-FC6C50E3167F}"/>
          </ac:spMkLst>
        </pc:spChg>
        <pc:spChg chg="mod">
          <ac:chgData name="Zope Vedant" userId="S::vedant.zope@aalto.fi::d8a1c4c5-dd07-425c-ad2f-6288560414d0" providerId="AD" clId="Web-{9E8C5885-50AB-4178-AC12-4F85A0BFB422}" dt="2023-05-31T11:08:46.285" v="91" actId="1076"/>
          <ac:spMkLst>
            <pc:docMk/>
            <pc:sldMk cId="1166986704" sldId="1295"/>
            <ac:spMk id="6" creationId="{6EBA4DA5-CBFA-6DEF-7BC1-E46CE4CDA3E0}"/>
          </ac:spMkLst>
        </pc:spChg>
        <pc:spChg chg="mod">
          <ac:chgData name="Zope Vedant" userId="S::vedant.zope@aalto.fi::d8a1c4c5-dd07-425c-ad2f-6288560414d0" providerId="AD" clId="Web-{9E8C5885-50AB-4178-AC12-4F85A0BFB422}" dt="2023-05-31T11:08:56.489" v="93" actId="20577"/>
          <ac:spMkLst>
            <pc:docMk/>
            <pc:sldMk cId="1166986704" sldId="1295"/>
            <ac:spMk id="7" creationId="{24FFACB8-45A1-BEE0-9E8B-27DE50849081}"/>
          </ac:spMkLst>
        </pc:spChg>
        <pc:spChg chg="mod">
          <ac:chgData name="Zope Vedant" userId="S::vedant.zope@aalto.fi::d8a1c4c5-dd07-425c-ad2f-6288560414d0" providerId="AD" clId="Web-{9E8C5885-50AB-4178-AC12-4F85A0BFB422}" dt="2023-05-31T11:08:06.035" v="84" actId="20577"/>
          <ac:spMkLst>
            <pc:docMk/>
            <pc:sldMk cId="1166986704" sldId="1295"/>
            <ac:spMk id="8" creationId="{2774B24E-6387-ADF7-CCAF-CDC6EAD64CFD}"/>
          </ac:spMkLst>
        </pc:spChg>
        <pc:picChg chg="mod">
          <ac:chgData name="Zope Vedant" userId="S::vedant.zope@aalto.fi::d8a1c4c5-dd07-425c-ad2f-6288560414d0" providerId="AD" clId="Web-{9E8C5885-50AB-4178-AC12-4F85A0BFB422}" dt="2023-05-31T11:09:31.567" v="94" actId="1076"/>
          <ac:picMkLst>
            <pc:docMk/>
            <pc:sldMk cId="1166986704" sldId="1295"/>
            <ac:picMk id="3" creationId="{4ADD8D13-F54D-A1C9-AE8B-B39203F824FA}"/>
          </ac:picMkLst>
        </pc:picChg>
      </pc:sldChg>
      <pc:sldChg chg="modSp">
        <pc:chgData name="Zope Vedant" userId="S::vedant.zope@aalto.fi::d8a1c4c5-dd07-425c-ad2f-6288560414d0" providerId="AD" clId="Web-{9E8C5885-50AB-4178-AC12-4F85A0BFB422}" dt="2023-05-31T11:03:41.857" v="30" actId="20577"/>
        <pc:sldMkLst>
          <pc:docMk/>
          <pc:sldMk cId="1330549349" sldId="1357"/>
        </pc:sldMkLst>
        <pc:spChg chg="mod">
          <ac:chgData name="Zope Vedant" userId="S::vedant.zope@aalto.fi::d8a1c4c5-dd07-425c-ad2f-6288560414d0" providerId="AD" clId="Web-{9E8C5885-50AB-4178-AC12-4F85A0BFB422}" dt="2023-05-31T11:03:31.357" v="28" actId="20577"/>
          <ac:spMkLst>
            <pc:docMk/>
            <pc:sldMk cId="1330549349" sldId="1357"/>
            <ac:spMk id="6" creationId="{AE6E7DCB-7C4C-1746-964E-0DABBD640142}"/>
          </ac:spMkLst>
        </pc:spChg>
        <pc:spChg chg="mod">
          <ac:chgData name="Zope Vedant" userId="S::vedant.zope@aalto.fi::d8a1c4c5-dd07-425c-ad2f-6288560414d0" providerId="AD" clId="Web-{9E8C5885-50AB-4178-AC12-4F85A0BFB422}" dt="2023-05-31T11:03:35.607" v="29" actId="20577"/>
          <ac:spMkLst>
            <pc:docMk/>
            <pc:sldMk cId="1330549349" sldId="1357"/>
            <ac:spMk id="7" creationId="{E4219349-0AB3-CD6D-BCA9-F292CB70D06D}"/>
          </ac:spMkLst>
        </pc:spChg>
        <pc:spChg chg="mod">
          <ac:chgData name="Zope Vedant" userId="S::vedant.zope@aalto.fi::d8a1c4c5-dd07-425c-ad2f-6288560414d0" providerId="AD" clId="Web-{9E8C5885-50AB-4178-AC12-4F85A0BFB422}" dt="2023-05-31T11:03:41.857" v="30" actId="20577"/>
          <ac:spMkLst>
            <pc:docMk/>
            <pc:sldMk cId="1330549349" sldId="1357"/>
            <ac:spMk id="8" creationId="{D77EB7EA-97FB-75B8-3CC8-2AADF3507FD0}"/>
          </ac:spMkLst>
        </pc:spChg>
        <pc:spChg chg="mod">
          <ac:chgData name="Zope Vedant" userId="S::vedant.zope@aalto.fi::d8a1c4c5-dd07-425c-ad2f-6288560414d0" providerId="AD" clId="Web-{9E8C5885-50AB-4178-AC12-4F85A0BFB422}" dt="2023-05-31T11:03:03.091" v="23" actId="1076"/>
          <ac:spMkLst>
            <pc:docMk/>
            <pc:sldMk cId="1330549349" sldId="1357"/>
            <ac:spMk id="9" creationId="{E445398E-A465-DBCB-9410-8F2FF99844A4}"/>
          </ac:spMkLst>
        </pc:spChg>
        <pc:spChg chg="mod">
          <ac:chgData name="Zope Vedant" userId="S::vedant.zope@aalto.fi::d8a1c4c5-dd07-425c-ad2f-6288560414d0" providerId="AD" clId="Web-{9E8C5885-50AB-4178-AC12-4F85A0BFB422}" dt="2023-05-31T11:03:18.716" v="26" actId="20577"/>
          <ac:spMkLst>
            <pc:docMk/>
            <pc:sldMk cId="1330549349" sldId="1357"/>
            <ac:spMk id="10" creationId="{0CE1DA6F-5E7B-2D21-F686-639398BCD071}"/>
          </ac:spMkLst>
        </pc:spChg>
        <pc:spChg chg="mod">
          <ac:chgData name="Zope Vedant" userId="S::vedant.zope@aalto.fi::d8a1c4c5-dd07-425c-ad2f-6288560414d0" providerId="AD" clId="Web-{9E8C5885-50AB-4178-AC12-4F85A0BFB422}" dt="2023-05-31T11:03:07.982" v="25" actId="1076"/>
          <ac:spMkLst>
            <pc:docMk/>
            <pc:sldMk cId="1330549349" sldId="1357"/>
            <ac:spMk id="11" creationId="{0CF97B86-4274-9F36-10A5-7919D0698E2E}"/>
          </ac:spMkLst>
        </pc:spChg>
      </pc:sldChg>
      <pc:sldChg chg="modSp">
        <pc:chgData name="Zope Vedant" userId="S::vedant.zope@aalto.fi::d8a1c4c5-dd07-425c-ad2f-6288560414d0" providerId="AD" clId="Web-{9E8C5885-50AB-4178-AC12-4F85A0BFB422}" dt="2023-05-31T11:06:51.002" v="49" actId="20577"/>
        <pc:sldMkLst>
          <pc:docMk/>
          <pc:sldMk cId="3375649253" sldId="1358"/>
        </pc:sldMkLst>
        <pc:spChg chg="mod">
          <ac:chgData name="Zope Vedant" userId="S::vedant.zope@aalto.fi::d8a1c4c5-dd07-425c-ad2f-6288560414d0" providerId="AD" clId="Web-{9E8C5885-50AB-4178-AC12-4F85A0BFB422}" dt="2023-05-31T11:06:44.252" v="48" actId="20577"/>
          <ac:spMkLst>
            <pc:docMk/>
            <pc:sldMk cId="3375649253" sldId="1358"/>
            <ac:spMk id="8" creationId="{6A443D60-5865-F415-94EA-9A4E91239593}"/>
          </ac:spMkLst>
        </pc:spChg>
        <pc:spChg chg="mod">
          <ac:chgData name="Zope Vedant" userId="S::vedant.zope@aalto.fi::d8a1c4c5-dd07-425c-ad2f-6288560414d0" providerId="AD" clId="Web-{9E8C5885-50AB-4178-AC12-4F85A0BFB422}" dt="2023-05-31T11:06:51.002" v="49" actId="20577"/>
          <ac:spMkLst>
            <pc:docMk/>
            <pc:sldMk cId="3375649253" sldId="1358"/>
            <ac:spMk id="11" creationId="{B215BAF2-29FC-975D-EF64-480F68B1DA1D}"/>
          </ac:spMkLst>
        </pc:spChg>
        <pc:spChg chg="mod">
          <ac:chgData name="Zope Vedant" userId="S::vedant.zope@aalto.fi::d8a1c4c5-dd07-425c-ad2f-6288560414d0" providerId="AD" clId="Web-{9E8C5885-50AB-4178-AC12-4F85A0BFB422}" dt="2023-05-31T11:06:26.533" v="47" actId="20577"/>
          <ac:spMkLst>
            <pc:docMk/>
            <pc:sldMk cId="3375649253" sldId="1358"/>
            <ac:spMk id="2128" creationId="{E5D4F3A8-F890-8AEC-A073-A2AAAD6BDF85}"/>
          </ac:spMkLst>
        </pc:spChg>
      </pc:sldChg>
      <pc:sldChg chg="modSp">
        <pc:chgData name="Zope Vedant" userId="S::vedant.zope@aalto.fi::d8a1c4c5-dd07-425c-ad2f-6288560414d0" providerId="AD" clId="Web-{9E8C5885-50AB-4178-AC12-4F85A0BFB422}" dt="2023-05-31T11:05:28.531" v="35" actId="20577"/>
        <pc:sldMkLst>
          <pc:docMk/>
          <pc:sldMk cId="3533092391" sldId="1361"/>
        </pc:sldMkLst>
        <pc:spChg chg="mod">
          <ac:chgData name="Zope Vedant" userId="S::vedant.zope@aalto.fi::d8a1c4c5-dd07-425c-ad2f-6288560414d0" providerId="AD" clId="Web-{9E8C5885-50AB-4178-AC12-4F85A0BFB422}" dt="2023-05-31T11:05:28.531" v="35" actId="20577"/>
          <ac:spMkLst>
            <pc:docMk/>
            <pc:sldMk cId="3533092391" sldId="1361"/>
            <ac:spMk id="2" creationId="{69A11744-E86E-BB67-E04C-010A627BCEEA}"/>
          </ac:spMkLst>
        </pc:spChg>
      </pc:sldChg>
    </pc:docChg>
  </pc:docChgLst>
  <pc:docChgLst>
    <pc:chgData name="Juan Rongfei" userId="S::rongfei.juan@aalto.fi::87cd990a-957d-49c3-81fb-d5944fc3af6b" providerId="AD" clId="Web-{59542171-4351-4ABD-BA7E-2A747E69E8CC}"/>
    <pc:docChg chg="modSld">
      <pc:chgData name="Juan Rongfei" userId="S::rongfei.juan@aalto.fi::87cd990a-957d-49c3-81fb-d5944fc3af6b" providerId="AD" clId="Web-{59542171-4351-4ABD-BA7E-2A747E69E8CC}" dt="2023-05-31T11:01:16.153" v="5" actId="20577"/>
      <pc:docMkLst>
        <pc:docMk/>
      </pc:docMkLst>
      <pc:sldChg chg="modSp">
        <pc:chgData name="Juan Rongfei" userId="S::rongfei.juan@aalto.fi::87cd990a-957d-49c3-81fb-d5944fc3af6b" providerId="AD" clId="Web-{59542171-4351-4ABD-BA7E-2A747E69E8CC}" dt="2023-05-31T11:00:40.418" v="1" actId="20577"/>
        <pc:sldMkLst>
          <pc:docMk/>
          <pc:sldMk cId="1330549349" sldId="1357"/>
        </pc:sldMkLst>
        <pc:spChg chg="mod">
          <ac:chgData name="Juan Rongfei" userId="S::rongfei.juan@aalto.fi::87cd990a-957d-49c3-81fb-d5944fc3af6b" providerId="AD" clId="Web-{59542171-4351-4ABD-BA7E-2A747E69E8CC}" dt="2023-05-31T11:00:35.012" v="0" actId="20577"/>
          <ac:spMkLst>
            <pc:docMk/>
            <pc:sldMk cId="1330549349" sldId="1357"/>
            <ac:spMk id="6" creationId="{AE6E7DCB-7C4C-1746-964E-0DABBD640142}"/>
          </ac:spMkLst>
        </pc:spChg>
        <pc:spChg chg="mod">
          <ac:chgData name="Juan Rongfei" userId="S::rongfei.juan@aalto.fi::87cd990a-957d-49c3-81fb-d5944fc3af6b" providerId="AD" clId="Web-{59542171-4351-4ABD-BA7E-2A747E69E8CC}" dt="2023-05-31T11:00:40.418" v="1" actId="20577"/>
          <ac:spMkLst>
            <pc:docMk/>
            <pc:sldMk cId="1330549349" sldId="1357"/>
            <ac:spMk id="10" creationId="{0CE1DA6F-5E7B-2D21-F686-639398BCD071}"/>
          </ac:spMkLst>
        </pc:spChg>
      </pc:sldChg>
      <pc:sldChg chg="modSp">
        <pc:chgData name="Juan Rongfei" userId="S::rongfei.juan@aalto.fi::87cd990a-957d-49c3-81fb-d5944fc3af6b" providerId="AD" clId="Web-{59542171-4351-4ABD-BA7E-2A747E69E8CC}" dt="2023-05-31T11:01:16.153" v="5" actId="20577"/>
        <pc:sldMkLst>
          <pc:docMk/>
          <pc:sldMk cId="3533092391" sldId="1361"/>
        </pc:sldMkLst>
        <pc:spChg chg="mod">
          <ac:chgData name="Juan Rongfei" userId="S::rongfei.juan@aalto.fi::87cd990a-957d-49c3-81fb-d5944fc3af6b" providerId="AD" clId="Web-{59542171-4351-4ABD-BA7E-2A747E69E8CC}" dt="2023-05-31T11:01:16.153" v="5" actId="20577"/>
          <ac:spMkLst>
            <pc:docMk/>
            <pc:sldMk cId="3533092391" sldId="1361"/>
            <ac:spMk id="2" creationId="{69A11744-E86E-BB67-E04C-010A627BCEEA}"/>
          </ac:spMkLst>
        </pc:spChg>
      </pc:sldChg>
    </pc:docChg>
  </pc:docChgLst>
  <pc:docChgLst>
    <pc:chgData name="Nguyen Binh" userId="acf7f2a7-1119-454a-99ee-b7b1d8425230" providerId="ADAL" clId="{E92CA6F1-A479-4FBC-812F-20B345602168}"/>
    <pc:docChg chg="undo custSel addSld delSld modSld sldOrd modSection">
      <pc:chgData name="Nguyen Binh" userId="acf7f2a7-1119-454a-99ee-b7b1d8425230" providerId="ADAL" clId="{E92CA6F1-A479-4FBC-812F-20B345602168}" dt="2023-11-08T13:21:49.085" v="3463" actId="1076"/>
      <pc:docMkLst>
        <pc:docMk/>
      </pc:docMkLst>
      <pc:sldChg chg="addSp delSp modSp mod modAnim">
        <pc:chgData name="Nguyen Binh" userId="acf7f2a7-1119-454a-99ee-b7b1d8425230" providerId="ADAL" clId="{E92CA6F1-A479-4FBC-812F-20B345602168}" dt="2023-11-07T18:41:41.161" v="774"/>
        <pc:sldMkLst>
          <pc:docMk/>
          <pc:sldMk cId="3711779218" sldId="1367"/>
        </pc:sldMkLst>
        <pc:spChg chg="add mod">
          <ac:chgData name="Nguyen Binh" userId="acf7f2a7-1119-454a-99ee-b7b1d8425230" providerId="ADAL" clId="{E92CA6F1-A479-4FBC-812F-20B345602168}" dt="2023-11-07T18:30:29.519" v="468" actId="1076"/>
          <ac:spMkLst>
            <pc:docMk/>
            <pc:sldMk cId="3711779218" sldId="1367"/>
            <ac:spMk id="6" creationId="{3AB07488-B081-40B1-10C6-B0D071FD8F6B}"/>
          </ac:spMkLst>
        </pc:spChg>
        <pc:spChg chg="mod ord">
          <ac:chgData name="Nguyen Binh" userId="acf7f2a7-1119-454a-99ee-b7b1d8425230" providerId="ADAL" clId="{E92CA6F1-A479-4FBC-812F-20B345602168}" dt="2023-11-07T18:35:31.416" v="511" actId="1076"/>
          <ac:spMkLst>
            <pc:docMk/>
            <pc:sldMk cId="3711779218" sldId="1367"/>
            <ac:spMk id="11" creationId="{245A2D18-1748-EEC0-1099-81BA358414F5}"/>
          </ac:spMkLst>
        </pc:spChg>
        <pc:spChg chg="add del mod">
          <ac:chgData name="Nguyen Binh" userId="acf7f2a7-1119-454a-99ee-b7b1d8425230" providerId="ADAL" clId="{E92CA6F1-A479-4FBC-812F-20B345602168}" dt="2023-11-07T18:35:28.079" v="510" actId="478"/>
          <ac:spMkLst>
            <pc:docMk/>
            <pc:sldMk cId="3711779218" sldId="1367"/>
            <ac:spMk id="12" creationId="{C5032880-D138-7EE9-4117-A66A106DE063}"/>
          </ac:spMkLst>
        </pc:spChg>
        <pc:spChg chg="mod">
          <ac:chgData name="Nguyen Binh" userId="acf7f2a7-1119-454a-99ee-b7b1d8425230" providerId="ADAL" clId="{E92CA6F1-A479-4FBC-812F-20B345602168}" dt="2023-11-07T18:21:04.233" v="358" actId="21"/>
          <ac:spMkLst>
            <pc:docMk/>
            <pc:sldMk cId="3711779218" sldId="1367"/>
            <ac:spMk id="13" creationId="{21C85622-DE24-8262-78CE-9048C1682335}"/>
          </ac:spMkLst>
        </pc:spChg>
        <pc:picChg chg="add mod">
          <ac:chgData name="Nguyen Binh" userId="acf7f2a7-1119-454a-99ee-b7b1d8425230" providerId="ADAL" clId="{E92CA6F1-A479-4FBC-812F-20B345602168}" dt="2023-11-07T18:35:33.840" v="512" actId="14100"/>
          <ac:picMkLst>
            <pc:docMk/>
            <pc:sldMk cId="3711779218" sldId="1367"/>
            <ac:picMk id="3" creationId="{576ECE47-0E75-1F26-CBCD-393CA1A005AA}"/>
          </ac:picMkLst>
        </pc:picChg>
        <pc:picChg chg="add del mod">
          <ac:chgData name="Nguyen Binh" userId="acf7f2a7-1119-454a-99ee-b7b1d8425230" providerId="ADAL" clId="{E92CA6F1-A479-4FBC-812F-20B345602168}" dt="2023-11-07T18:35:04.671" v="502" actId="478"/>
          <ac:picMkLst>
            <pc:docMk/>
            <pc:sldMk cId="3711779218" sldId="1367"/>
            <ac:picMk id="4" creationId="{1214BDBD-E5C8-387F-57C0-820AA1D3EF18}"/>
          </ac:picMkLst>
        </pc:picChg>
        <pc:picChg chg="add del mod">
          <ac:chgData name="Nguyen Binh" userId="acf7f2a7-1119-454a-99ee-b7b1d8425230" providerId="ADAL" clId="{E92CA6F1-A479-4FBC-812F-20B345602168}" dt="2023-11-07T18:30:35.535" v="481" actId="21"/>
          <ac:picMkLst>
            <pc:docMk/>
            <pc:sldMk cId="3711779218" sldId="1367"/>
            <ac:picMk id="7" creationId="{10486733-CF38-1FBC-3D5C-56C6F59694A8}"/>
          </ac:picMkLst>
        </pc:picChg>
        <pc:picChg chg="add del mod modCrop">
          <ac:chgData name="Nguyen Binh" userId="acf7f2a7-1119-454a-99ee-b7b1d8425230" providerId="ADAL" clId="{E92CA6F1-A479-4FBC-812F-20B345602168}" dt="2023-11-07T18:30:34.138" v="479"/>
          <ac:picMkLst>
            <pc:docMk/>
            <pc:sldMk cId="3711779218" sldId="1367"/>
            <ac:picMk id="8" creationId="{85AB7072-270A-5EEB-432B-426F14CE7625}"/>
          </ac:picMkLst>
        </pc:picChg>
        <pc:picChg chg="add mod modCrop">
          <ac:chgData name="Nguyen Binh" userId="acf7f2a7-1119-454a-99ee-b7b1d8425230" providerId="ADAL" clId="{E92CA6F1-A479-4FBC-812F-20B345602168}" dt="2023-11-07T18:40:57.202" v="766" actId="732"/>
          <ac:picMkLst>
            <pc:docMk/>
            <pc:sldMk cId="3711779218" sldId="1367"/>
            <ac:picMk id="9" creationId="{7CDE331A-7653-6908-0199-C6EDEBE8975D}"/>
          </ac:picMkLst>
        </pc:picChg>
        <pc:picChg chg="add mod ord modCrop">
          <ac:chgData name="Nguyen Binh" userId="acf7f2a7-1119-454a-99ee-b7b1d8425230" providerId="ADAL" clId="{E92CA6F1-A479-4FBC-812F-20B345602168}" dt="2023-11-07T18:41:11.999" v="769" actId="167"/>
          <ac:picMkLst>
            <pc:docMk/>
            <pc:sldMk cId="3711779218" sldId="1367"/>
            <ac:picMk id="14" creationId="{D6F3F7A1-3D1A-4795-1FAF-6F5071544DCE}"/>
          </ac:picMkLst>
        </pc:picChg>
      </pc:sldChg>
      <pc:sldChg chg="addSp delSp modSp mod delAnim modAnim">
        <pc:chgData name="Nguyen Binh" userId="acf7f2a7-1119-454a-99ee-b7b1d8425230" providerId="ADAL" clId="{E92CA6F1-A479-4FBC-812F-20B345602168}" dt="2023-11-07T18:51:04.415" v="1134"/>
        <pc:sldMkLst>
          <pc:docMk/>
          <pc:sldMk cId="417441396" sldId="1374"/>
        </pc:sldMkLst>
        <pc:spChg chg="add del mod">
          <ac:chgData name="Nguyen Binh" userId="acf7f2a7-1119-454a-99ee-b7b1d8425230" providerId="ADAL" clId="{E92CA6F1-A479-4FBC-812F-20B345602168}" dt="2023-11-07T18:41:46.369" v="775" actId="1076"/>
          <ac:spMkLst>
            <pc:docMk/>
            <pc:sldMk cId="417441396" sldId="1374"/>
            <ac:spMk id="2" creationId="{16BEF2E4-80A2-10BB-93C6-6B2D7014774F}"/>
          </ac:spMkLst>
        </pc:spChg>
        <pc:spChg chg="add mod">
          <ac:chgData name="Nguyen Binh" userId="acf7f2a7-1119-454a-99ee-b7b1d8425230" providerId="ADAL" clId="{E92CA6F1-A479-4FBC-812F-20B345602168}" dt="2023-11-07T18:42:55.302" v="799" actId="14100"/>
          <ac:spMkLst>
            <pc:docMk/>
            <pc:sldMk cId="417441396" sldId="1374"/>
            <ac:spMk id="4" creationId="{0424165D-7314-A3BE-318D-DE5E20045534}"/>
          </ac:spMkLst>
        </pc:spChg>
        <pc:spChg chg="add del mod">
          <ac:chgData name="Nguyen Binh" userId="acf7f2a7-1119-454a-99ee-b7b1d8425230" providerId="ADAL" clId="{E92CA6F1-A479-4FBC-812F-20B345602168}" dt="2023-11-07T18:34:19.631" v="496" actId="21"/>
          <ac:spMkLst>
            <pc:docMk/>
            <pc:sldMk cId="417441396" sldId="1374"/>
            <ac:spMk id="7" creationId="{4CF61B8D-FED5-492F-16E6-64BCA69CCDE6}"/>
          </ac:spMkLst>
        </pc:spChg>
        <pc:spChg chg="add del mod">
          <ac:chgData name="Nguyen Binh" userId="acf7f2a7-1119-454a-99ee-b7b1d8425230" providerId="ADAL" clId="{E92CA6F1-A479-4FBC-812F-20B345602168}" dt="2023-11-07T18:34:38.896" v="498" actId="478"/>
          <ac:spMkLst>
            <pc:docMk/>
            <pc:sldMk cId="417441396" sldId="1374"/>
            <ac:spMk id="9" creationId="{448EB06F-5624-46B3-2638-EE4C1BB997A9}"/>
          </ac:spMkLst>
        </pc:spChg>
        <pc:spChg chg="mod">
          <ac:chgData name="Nguyen Binh" userId="acf7f2a7-1119-454a-99ee-b7b1d8425230" providerId="ADAL" clId="{E92CA6F1-A479-4FBC-812F-20B345602168}" dt="2023-11-07T18:46:31.345" v="1052" actId="20577"/>
          <ac:spMkLst>
            <pc:docMk/>
            <pc:sldMk cId="417441396" sldId="1374"/>
            <ac:spMk id="11" creationId="{DB99AD54-66E4-FA77-CA66-150D6E4A2E65}"/>
          </ac:spMkLst>
        </pc:spChg>
        <pc:spChg chg="add mod">
          <ac:chgData name="Nguyen Binh" userId="acf7f2a7-1119-454a-99ee-b7b1d8425230" providerId="ADAL" clId="{E92CA6F1-A479-4FBC-812F-20B345602168}" dt="2023-11-07T18:48:08.183" v="1102" actId="20577"/>
          <ac:spMkLst>
            <pc:docMk/>
            <pc:sldMk cId="417441396" sldId="1374"/>
            <ac:spMk id="12" creationId="{869963A7-8981-94AF-1C48-1DB4F666DD77}"/>
          </ac:spMkLst>
        </pc:spChg>
        <pc:spChg chg="mod">
          <ac:chgData name="Nguyen Binh" userId="acf7f2a7-1119-454a-99ee-b7b1d8425230" providerId="ADAL" clId="{E92CA6F1-A479-4FBC-812F-20B345602168}" dt="2023-11-07T18:50:25.095" v="1124" actId="20577"/>
          <ac:spMkLst>
            <pc:docMk/>
            <pc:sldMk cId="417441396" sldId="1374"/>
            <ac:spMk id="14" creationId="{83235B47-E3E4-C12A-255E-6350EAD1C9D8}"/>
          </ac:spMkLst>
        </pc:spChg>
        <pc:spChg chg="add mod">
          <ac:chgData name="Nguyen Binh" userId="acf7f2a7-1119-454a-99ee-b7b1d8425230" providerId="ADAL" clId="{E92CA6F1-A479-4FBC-812F-20B345602168}" dt="2023-11-07T18:45:07.338" v="1015" actId="20577"/>
          <ac:spMkLst>
            <pc:docMk/>
            <pc:sldMk cId="417441396" sldId="1374"/>
            <ac:spMk id="15" creationId="{CE1D07B2-4E6D-A140-AEE5-2BCD4F1745A8}"/>
          </ac:spMkLst>
        </pc:spChg>
        <pc:spChg chg="add mod">
          <ac:chgData name="Nguyen Binh" userId="acf7f2a7-1119-454a-99ee-b7b1d8425230" providerId="ADAL" clId="{E92CA6F1-A479-4FBC-812F-20B345602168}" dt="2023-11-07T18:47:16.361" v="1058" actId="14100"/>
          <ac:spMkLst>
            <pc:docMk/>
            <pc:sldMk cId="417441396" sldId="1374"/>
            <ac:spMk id="16" creationId="{2014AFA9-FCAB-0CE2-7892-7E58D9663F07}"/>
          </ac:spMkLst>
        </pc:spChg>
        <pc:spChg chg="add del mod">
          <ac:chgData name="Nguyen Binh" userId="acf7f2a7-1119-454a-99ee-b7b1d8425230" providerId="ADAL" clId="{E92CA6F1-A479-4FBC-812F-20B345602168}" dt="2023-11-07T18:47:19.630" v="1059" actId="478"/>
          <ac:spMkLst>
            <pc:docMk/>
            <pc:sldMk cId="417441396" sldId="1374"/>
            <ac:spMk id="17" creationId="{16161075-FB89-1F8B-B697-34BB2C4F8CC2}"/>
          </ac:spMkLst>
        </pc:spChg>
        <pc:spChg chg="add mod">
          <ac:chgData name="Nguyen Binh" userId="acf7f2a7-1119-454a-99ee-b7b1d8425230" providerId="ADAL" clId="{E92CA6F1-A479-4FBC-812F-20B345602168}" dt="2023-11-07T18:49:31.345" v="1115" actId="14100"/>
          <ac:spMkLst>
            <pc:docMk/>
            <pc:sldMk cId="417441396" sldId="1374"/>
            <ac:spMk id="18" creationId="{1795136C-A856-5FDB-0580-4E408678809E}"/>
          </ac:spMkLst>
        </pc:spChg>
        <pc:spChg chg="add mod">
          <ac:chgData name="Nguyen Binh" userId="acf7f2a7-1119-454a-99ee-b7b1d8425230" providerId="ADAL" clId="{E92CA6F1-A479-4FBC-812F-20B345602168}" dt="2023-11-07T18:49:16.089" v="1111" actId="14100"/>
          <ac:spMkLst>
            <pc:docMk/>
            <pc:sldMk cId="417441396" sldId="1374"/>
            <ac:spMk id="19" creationId="{D03B58B7-E590-9C39-18B4-8D1D2AFBBD5F}"/>
          </ac:spMkLst>
        </pc:spChg>
        <pc:spChg chg="add mod">
          <ac:chgData name="Nguyen Binh" userId="acf7f2a7-1119-454a-99ee-b7b1d8425230" providerId="ADAL" clId="{E92CA6F1-A479-4FBC-812F-20B345602168}" dt="2023-11-07T18:49:09.600" v="1109" actId="1076"/>
          <ac:spMkLst>
            <pc:docMk/>
            <pc:sldMk cId="417441396" sldId="1374"/>
            <ac:spMk id="20" creationId="{7D7D6E88-B846-461C-BA6E-A0C750E993E6}"/>
          </ac:spMkLst>
        </pc:spChg>
        <pc:spChg chg="add mod">
          <ac:chgData name="Nguyen Binh" userId="acf7f2a7-1119-454a-99ee-b7b1d8425230" providerId="ADAL" clId="{E92CA6F1-A479-4FBC-812F-20B345602168}" dt="2023-11-07T18:49:44.401" v="1122" actId="1076"/>
          <ac:spMkLst>
            <pc:docMk/>
            <pc:sldMk cId="417441396" sldId="1374"/>
            <ac:spMk id="21" creationId="{F9A63197-85CC-F852-2D8F-3EADF823E522}"/>
          </ac:spMkLst>
        </pc:spChg>
        <pc:spChg chg="add mod">
          <ac:chgData name="Nguyen Binh" userId="acf7f2a7-1119-454a-99ee-b7b1d8425230" providerId="ADAL" clId="{E92CA6F1-A479-4FBC-812F-20B345602168}" dt="2023-11-07T18:50:57.833" v="1132" actId="14100"/>
          <ac:spMkLst>
            <pc:docMk/>
            <pc:sldMk cId="417441396" sldId="1374"/>
            <ac:spMk id="22" creationId="{47F5D353-0885-B61A-D860-47E86035196D}"/>
          </ac:spMkLst>
        </pc:spChg>
        <pc:picChg chg="add del mod">
          <ac:chgData name="Nguyen Binh" userId="acf7f2a7-1119-454a-99ee-b7b1d8425230" providerId="ADAL" clId="{E92CA6F1-A479-4FBC-812F-20B345602168}" dt="2023-11-07T18:35:06.890" v="503" actId="21"/>
          <ac:picMkLst>
            <pc:docMk/>
            <pc:sldMk cId="417441396" sldId="1374"/>
            <ac:picMk id="5" creationId="{ABF9F875-3318-2138-3014-E87FDC9E99EE}"/>
          </ac:picMkLst>
        </pc:picChg>
        <pc:picChg chg="mod">
          <ac:chgData name="Nguyen Binh" userId="acf7f2a7-1119-454a-99ee-b7b1d8425230" providerId="ADAL" clId="{E92CA6F1-A479-4FBC-812F-20B345602168}" dt="2023-11-07T18:45:46.865" v="1031" actId="1076"/>
          <ac:picMkLst>
            <pc:docMk/>
            <pc:sldMk cId="417441396" sldId="1374"/>
            <ac:picMk id="2056" creationId="{09212E6C-415C-2A75-8E44-28F157A9E0A1}"/>
          </ac:picMkLst>
        </pc:picChg>
        <pc:picChg chg="mod">
          <ac:chgData name="Nguyen Binh" userId="acf7f2a7-1119-454a-99ee-b7b1d8425230" providerId="ADAL" clId="{E92CA6F1-A479-4FBC-812F-20B345602168}" dt="2023-11-07T18:44:59.729" v="1004" actId="1076"/>
          <ac:picMkLst>
            <pc:docMk/>
            <pc:sldMk cId="417441396" sldId="1374"/>
            <ac:picMk id="2060" creationId="{CE0B5984-6375-9F54-F04C-34B30594CA14}"/>
          </ac:picMkLst>
        </pc:picChg>
      </pc:sldChg>
      <pc:sldChg chg="modSp mod">
        <pc:chgData name="Nguyen Binh" userId="acf7f2a7-1119-454a-99ee-b7b1d8425230" providerId="ADAL" clId="{E92CA6F1-A479-4FBC-812F-20B345602168}" dt="2023-11-07T18:39:25.989" v="741" actId="20577"/>
        <pc:sldMkLst>
          <pc:docMk/>
          <pc:sldMk cId="579081990" sldId="1375"/>
        </pc:sldMkLst>
        <pc:spChg chg="mod">
          <ac:chgData name="Nguyen Binh" userId="acf7f2a7-1119-454a-99ee-b7b1d8425230" providerId="ADAL" clId="{E92CA6F1-A479-4FBC-812F-20B345602168}" dt="2023-11-07T18:39:25.989" v="741" actId="20577"/>
          <ac:spMkLst>
            <pc:docMk/>
            <pc:sldMk cId="579081990" sldId="1375"/>
            <ac:spMk id="8" creationId="{F7470496-43F9-3D30-1AD7-31C386A1A7C7}"/>
          </ac:spMkLst>
        </pc:spChg>
      </pc:sldChg>
      <pc:sldChg chg="modSp mod">
        <pc:chgData name="Nguyen Binh" userId="acf7f2a7-1119-454a-99ee-b7b1d8425230" providerId="ADAL" clId="{E92CA6F1-A479-4FBC-812F-20B345602168}" dt="2023-11-07T18:39:32.966" v="743"/>
        <pc:sldMkLst>
          <pc:docMk/>
          <pc:sldMk cId="646956831" sldId="1376"/>
        </pc:sldMkLst>
        <pc:spChg chg="mod">
          <ac:chgData name="Nguyen Binh" userId="acf7f2a7-1119-454a-99ee-b7b1d8425230" providerId="ADAL" clId="{E92CA6F1-A479-4FBC-812F-20B345602168}" dt="2023-11-07T18:39:32.966" v="743"/>
          <ac:spMkLst>
            <pc:docMk/>
            <pc:sldMk cId="646956831" sldId="1376"/>
            <ac:spMk id="6" creationId="{C958FDEC-3C5C-13AE-EED7-C2D1D3356862}"/>
          </ac:spMkLst>
        </pc:spChg>
      </pc:sldChg>
      <pc:sldChg chg="addSp modSp mod modAnim">
        <pc:chgData name="Nguyen Binh" userId="acf7f2a7-1119-454a-99ee-b7b1d8425230" providerId="ADAL" clId="{E92CA6F1-A479-4FBC-812F-20B345602168}" dt="2023-11-07T18:54:57.190" v="1251"/>
        <pc:sldMkLst>
          <pc:docMk/>
          <pc:sldMk cId="667512896" sldId="1377"/>
        </pc:sldMkLst>
        <pc:spChg chg="mod">
          <ac:chgData name="Nguyen Binh" userId="acf7f2a7-1119-454a-99ee-b7b1d8425230" providerId="ADAL" clId="{E92CA6F1-A479-4FBC-812F-20B345602168}" dt="2023-11-07T18:54:11.570" v="1244" actId="20577"/>
          <ac:spMkLst>
            <pc:docMk/>
            <pc:sldMk cId="667512896" sldId="1377"/>
            <ac:spMk id="3" creationId="{16AC7630-0936-F649-889B-6B6C3C1B2D75}"/>
          </ac:spMkLst>
        </pc:spChg>
        <pc:spChg chg="mod">
          <ac:chgData name="Nguyen Binh" userId="acf7f2a7-1119-454a-99ee-b7b1d8425230" providerId="ADAL" clId="{E92CA6F1-A479-4FBC-812F-20B345602168}" dt="2023-11-07T18:39:37.342" v="745"/>
          <ac:spMkLst>
            <pc:docMk/>
            <pc:sldMk cId="667512896" sldId="1377"/>
            <ac:spMk id="6" creationId="{A9D7DEB9-CD5B-41CD-20E9-47C31901089A}"/>
          </ac:spMkLst>
        </pc:spChg>
        <pc:spChg chg="mod">
          <ac:chgData name="Nguyen Binh" userId="acf7f2a7-1119-454a-99ee-b7b1d8425230" providerId="ADAL" clId="{E92CA6F1-A479-4FBC-812F-20B345602168}" dt="2023-11-07T18:54:29.769" v="1246" actId="1076"/>
          <ac:spMkLst>
            <pc:docMk/>
            <pc:sldMk cId="667512896" sldId="1377"/>
            <ac:spMk id="11" creationId="{B4A924D5-B727-3BA1-707C-2DA67E776720}"/>
          </ac:spMkLst>
        </pc:spChg>
        <pc:graphicFrameChg chg="mod">
          <ac:chgData name="Nguyen Binh" userId="acf7f2a7-1119-454a-99ee-b7b1d8425230" providerId="ADAL" clId="{E92CA6F1-A479-4FBC-812F-20B345602168}" dt="2023-11-07T18:54:25.721" v="1245" actId="1076"/>
          <ac:graphicFrameMkLst>
            <pc:docMk/>
            <pc:sldMk cId="667512896" sldId="1377"/>
            <ac:graphicFrameMk id="7" creationId="{E606F601-C83A-A1C0-0122-7359C43F018E}"/>
          </ac:graphicFrameMkLst>
        </pc:graphicFrameChg>
        <pc:graphicFrameChg chg="mod">
          <ac:chgData name="Nguyen Binh" userId="acf7f2a7-1119-454a-99ee-b7b1d8425230" providerId="ADAL" clId="{E92CA6F1-A479-4FBC-812F-20B345602168}" dt="2023-11-07T18:54:25.721" v="1245" actId="1076"/>
          <ac:graphicFrameMkLst>
            <pc:docMk/>
            <pc:sldMk cId="667512896" sldId="1377"/>
            <ac:graphicFrameMk id="8" creationId="{77B514D7-67E1-4F3E-9A67-830F78F36E74}"/>
          </ac:graphicFrameMkLst>
        </pc:graphicFrameChg>
        <pc:graphicFrameChg chg="mod">
          <ac:chgData name="Nguyen Binh" userId="acf7f2a7-1119-454a-99ee-b7b1d8425230" providerId="ADAL" clId="{E92CA6F1-A479-4FBC-812F-20B345602168}" dt="2023-11-07T18:54:25.721" v="1245" actId="1076"/>
          <ac:graphicFrameMkLst>
            <pc:docMk/>
            <pc:sldMk cId="667512896" sldId="1377"/>
            <ac:graphicFrameMk id="9" creationId="{994FD505-5389-E4E4-3B52-5D815AAEF81E}"/>
          </ac:graphicFrameMkLst>
        </pc:graphicFrameChg>
        <pc:picChg chg="add mod modCrop">
          <ac:chgData name="Nguyen Binh" userId="acf7f2a7-1119-454a-99ee-b7b1d8425230" providerId="ADAL" clId="{E92CA6F1-A479-4FBC-812F-20B345602168}" dt="2023-11-07T18:54:48.025" v="1250" actId="1076"/>
          <ac:picMkLst>
            <pc:docMk/>
            <pc:sldMk cId="667512896" sldId="1377"/>
            <ac:picMk id="2" creationId="{55A3153A-3360-7CC9-F0D1-C1D2545376E7}"/>
          </ac:picMkLst>
        </pc:picChg>
      </pc:sldChg>
      <pc:sldChg chg="addSp modSp mod ord modAnim">
        <pc:chgData name="Nguyen Binh" userId="acf7f2a7-1119-454a-99ee-b7b1d8425230" providerId="ADAL" clId="{E92CA6F1-A479-4FBC-812F-20B345602168}" dt="2023-11-08T12:40:17.809" v="2336" actId="1076"/>
        <pc:sldMkLst>
          <pc:docMk/>
          <pc:sldMk cId="1593405441" sldId="1380"/>
        </pc:sldMkLst>
        <pc:spChg chg="add mod">
          <ac:chgData name="Nguyen Binh" userId="acf7f2a7-1119-454a-99ee-b7b1d8425230" providerId="ADAL" clId="{E92CA6F1-A479-4FBC-812F-20B345602168}" dt="2023-11-08T12:40:17.809" v="2336" actId="1076"/>
          <ac:spMkLst>
            <pc:docMk/>
            <pc:sldMk cId="1593405441" sldId="1380"/>
            <ac:spMk id="6" creationId="{26B4D0B0-5800-2E15-1197-14A84FC7F193}"/>
          </ac:spMkLst>
        </pc:spChg>
        <pc:spChg chg="mod">
          <ac:chgData name="Nguyen Binh" userId="acf7f2a7-1119-454a-99ee-b7b1d8425230" providerId="ADAL" clId="{E92CA6F1-A479-4FBC-812F-20B345602168}" dt="2023-11-08T11:45:45.519" v="1442" actId="20577"/>
          <ac:spMkLst>
            <pc:docMk/>
            <pc:sldMk cId="1593405441" sldId="1380"/>
            <ac:spMk id="8" creationId="{326D0FC7-9DA0-541D-69AD-F3C4FE75B4B0}"/>
          </ac:spMkLst>
        </pc:spChg>
        <pc:spChg chg="mod">
          <ac:chgData name="Nguyen Binh" userId="acf7f2a7-1119-454a-99ee-b7b1d8425230" providerId="ADAL" clId="{E92CA6F1-A479-4FBC-812F-20B345602168}" dt="2023-11-08T11:53:52.887" v="1873" actId="20577"/>
          <ac:spMkLst>
            <pc:docMk/>
            <pc:sldMk cId="1593405441" sldId="1380"/>
            <ac:spMk id="11" creationId="{38F3CA70-339C-16F0-E254-CD9724139915}"/>
          </ac:spMkLst>
        </pc:spChg>
      </pc:sldChg>
      <pc:sldChg chg="addSp delSp modSp mod delAnim modAnim">
        <pc:chgData name="Nguyen Binh" userId="acf7f2a7-1119-454a-99ee-b7b1d8425230" providerId="ADAL" clId="{E92CA6F1-A479-4FBC-812F-20B345602168}" dt="2023-11-08T13:15:54.108" v="3325" actId="123"/>
        <pc:sldMkLst>
          <pc:docMk/>
          <pc:sldMk cId="3794939173" sldId="1381"/>
        </pc:sldMkLst>
        <pc:spChg chg="mod">
          <ac:chgData name="Nguyen Binh" userId="acf7f2a7-1119-454a-99ee-b7b1d8425230" providerId="ADAL" clId="{E92CA6F1-A479-4FBC-812F-20B345602168}" dt="2023-11-08T11:47:57.640" v="1581" actId="1076"/>
          <ac:spMkLst>
            <pc:docMk/>
            <pc:sldMk cId="3794939173" sldId="1381"/>
            <ac:spMk id="3" creationId="{51F5306F-5513-9006-710A-73FC7141D998}"/>
          </ac:spMkLst>
        </pc:spChg>
        <pc:spChg chg="mod">
          <ac:chgData name="Nguyen Binh" userId="acf7f2a7-1119-454a-99ee-b7b1d8425230" providerId="ADAL" clId="{E92CA6F1-A479-4FBC-812F-20B345602168}" dt="2023-11-08T11:47:55.159" v="1580" actId="1076"/>
          <ac:spMkLst>
            <pc:docMk/>
            <pc:sldMk cId="3794939173" sldId="1381"/>
            <ac:spMk id="5" creationId="{2C0A1147-2F4A-1949-C31D-6607ABC11148}"/>
          </ac:spMkLst>
        </pc:spChg>
        <pc:spChg chg="mod">
          <ac:chgData name="Nguyen Binh" userId="acf7f2a7-1119-454a-99ee-b7b1d8425230" providerId="ADAL" clId="{E92CA6F1-A479-4FBC-812F-20B345602168}" dt="2023-11-08T11:46:42.828" v="1511" actId="404"/>
          <ac:spMkLst>
            <pc:docMk/>
            <pc:sldMk cId="3794939173" sldId="1381"/>
            <ac:spMk id="7" creationId="{9447359B-807B-4702-7EB6-148EB507BDEB}"/>
          </ac:spMkLst>
        </pc:spChg>
        <pc:spChg chg="add mod">
          <ac:chgData name="Nguyen Binh" userId="acf7f2a7-1119-454a-99ee-b7b1d8425230" providerId="ADAL" clId="{E92CA6F1-A479-4FBC-812F-20B345602168}" dt="2023-11-08T11:51:01.198" v="1864" actId="1076"/>
          <ac:spMkLst>
            <pc:docMk/>
            <pc:sldMk cId="3794939173" sldId="1381"/>
            <ac:spMk id="8" creationId="{AB65EF1C-B250-F2EC-234C-19BA6C46AC63}"/>
          </ac:spMkLst>
        </pc:spChg>
        <pc:spChg chg="add mod">
          <ac:chgData name="Nguyen Binh" userId="acf7f2a7-1119-454a-99ee-b7b1d8425230" providerId="ADAL" clId="{E92CA6F1-A479-4FBC-812F-20B345602168}" dt="2023-11-08T11:50:58.404" v="1863" actId="1076"/>
          <ac:spMkLst>
            <pc:docMk/>
            <pc:sldMk cId="3794939173" sldId="1381"/>
            <ac:spMk id="9" creationId="{9CBD450E-B825-94F1-CEBB-129E94C90FCD}"/>
          </ac:spMkLst>
        </pc:spChg>
        <pc:spChg chg="add mod">
          <ac:chgData name="Nguyen Binh" userId="acf7f2a7-1119-454a-99ee-b7b1d8425230" providerId="ADAL" clId="{E92CA6F1-A479-4FBC-812F-20B345602168}" dt="2023-11-08T11:51:03.215" v="1865" actId="1076"/>
          <ac:spMkLst>
            <pc:docMk/>
            <pc:sldMk cId="3794939173" sldId="1381"/>
            <ac:spMk id="10" creationId="{4502EA34-07B9-978B-400D-B0A8B15D73B7}"/>
          </ac:spMkLst>
        </pc:spChg>
        <pc:spChg chg="add mod">
          <ac:chgData name="Nguyen Binh" userId="acf7f2a7-1119-454a-99ee-b7b1d8425230" providerId="ADAL" clId="{E92CA6F1-A479-4FBC-812F-20B345602168}" dt="2023-11-08T13:14:57.931" v="3266" actId="1076"/>
          <ac:spMkLst>
            <pc:docMk/>
            <pc:sldMk cId="3794939173" sldId="1381"/>
            <ac:spMk id="16" creationId="{1413E4EB-1D21-DA93-EE67-4A3B73166886}"/>
          </ac:spMkLst>
        </pc:spChg>
        <pc:spChg chg="add mod">
          <ac:chgData name="Nguyen Binh" userId="acf7f2a7-1119-454a-99ee-b7b1d8425230" providerId="ADAL" clId="{E92CA6F1-A479-4FBC-812F-20B345602168}" dt="2023-11-08T13:15:54.108" v="3325" actId="123"/>
          <ac:spMkLst>
            <pc:docMk/>
            <pc:sldMk cId="3794939173" sldId="1381"/>
            <ac:spMk id="18" creationId="{92243F00-392D-299B-A3BB-F91E7505A2A5}"/>
          </ac:spMkLst>
        </pc:spChg>
        <pc:spChg chg="add mod">
          <ac:chgData name="Nguyen Binh" userId="acf7f2a7-1119-454a-99ee-b7b1d8425230" providerId="ADAL" clId="{E92CA6F1-A479-4FBC-812F-20B345602168}" dt="2023-11-08T13:15:42.402" v="3299" actId="1076"/>
          <ac:spMkLst>
            <pc:docMk/>
            <pc:sldMk cId="3794939173" sldId="1381"/>
            <ac:spMk id="20" creationId="{B335774F-F0D3-D2AB-C9FA-80D01BDFC3C8}"/>
          </ac:spMkLst>
        </pc:spChg>
        <pc:picChg chg="add del mod">
          <ac:chgData name="Nguyen Binh" userId="acf7f2a7-1119-454a-99ee-b7b1d8425230" providerId="ADAL" clId="{E92CA6F1-A479-4FBC-812F-20B345602168}" dt="2023-11-08T12:13:43.098" v="1965" actId="478"/>
          <ac:picMkLst>
            <pc:docMk/>
            <pc:sldMk cId="3794939173" sldId="1381"/>
            <ac:picMk id="2" creationId="{8F3175C1-ADD5-A33E-1FD4-4E45CCE1D7E9}"/>
          </ac:picMkLst>
        </pc:picChg>
        <pc:picChg chg="add del mod">
          <ac:chgData name="Nguyen Binh" userId="acf7f2a7-1119-454a-99ee-b7b1d8425230" providerId="ADAL" clId="{E92CA6F1-A479-4FBC-812F-20B345602168}" dt="2023-11-08T12:18:01.236" v="1968" actId="478"/>
          <ac:picMkLst>
            <pc:docMk/>
            <pc:sldMk cId="3794939173" sldId="1381"/>
            <ac:picMk id="6" creationId="{0A0B0B17-1C6A-B8E1-C81F-1875F36C5ED2}"/>
          </ac:picMkLst>
        </pc:picChg>
        <pc:picChg chg="add mod">
          <ac:chgData name="Nguyen Binh" userId="acf7f2a7-1119-454a-99ee-b7b1d8425230" providerId="ADAL" clId="{E92CA6F1-A479-4FBC-812F-20B345602168}" dt="2023-11-08T11:54:32.931" v="1878" actId="1076"/>
          <ac:picMkLst>
            <pc:docMk/>
            <pc:sldMk cId="3794939173" sldId="1381"/>
            <ac:picMk id="11" creationId="{B206D216-F332-6145-5195-A253386B1890}"/>
          </ac:picMkLst>
        </pc:picChg>
        <pc:picChg chg="add del">
          <ac:chgData name="Nguyen Binh" userId="acf7f2a7-1119-454a-99ee-b7b1d8425230" providerId="ADAL" clId="{E92CA6F1-A479-4FBC-812F-20B345602168}" dt="2023-11-08T11:56:50.009" v="1880"/>
          <ac:picMkLst>
            <pc:docMk/>
            <pc:sldMk cId="3794939173" sldId="1381"/>
            <ac:picMk id="12" creationId="{3E807ECD-F9E3-8B95-2CC8-55A43C6982B6}"/>
          </ac:picMkLst>
        </pc:picChg>
        <pc:picChg chg="add mod">
          <ac:chgData name="Nguyen Binh" userId="acf7f2a7-1119-454a-99ee-b7b1d8425230" providerId="ADAL" clId="{E92CA6F1-A479-4FBC-812F-20B345602168}" dt="2023-11-08T13:15:20.293" v="3271" actId="1076"/>
          <ac:picMkLst>
            <pc:docMk/>
            <pc:sldMk cId="3794939173" sldId="1381"/>
            <ac:picMk id="12" creationId="{DEE7C29B-EC69-EBBD-F87A-1E9026A89191}"/>
          </ac:picMkLst>
        </pc:picChg>
        <pc:picChg chg="add del mod">
          <ac:chgData name="Nguyen Binh" userId="acf7f2a7-1119-454a-99ee-b7b1d8425230" providerId="ADAL" clId="{E92CA6F1-A479-4FBC-812F-20B345602168}" dt="2023-11-08T12:11:51.248" v="1962" actId="478"/>
          <ac:picMkLst>
            <pc:docMk/>
            <pc:sldMk cId="3794939173" sldId="1381"/>
            <ac:picMk id="13" creationId="{01B1180A-F09D-1618-63D1-88A8E469D8B5}"/>
          </ac:picMkLst>
        </pc:picChg>
        <pc:picChg chg="mod">
          <ac:chgData name="Nguyen Binh" userId="acf7f2a7-1119-454a-99ee-b7b1d8425230" providerId="ADAL" clId="{E92CA6F1-A479-4FBC-812F-20B345602168}" dt="2023-11-08T12:51:48.147" v="2679" actId="1076"/>
          <ac:picMkLst>
            <pc:docMk/>
            <pc:sldMk cId="3794939173" sldId="1381"/>
            <ac:picMk id="14" creationId="{CDCFD52F-6307-6F30-DB75-86F5ACD6379B}"/>
          </ac:picMkLst>
        </pc:picChg>
      </pc:sldChg>
      <pc:sldChg chg="addSp delSp modSp mod ord delAnim modAnim">
        <pc:chgData name="Nguyen Binh" userId="acf7f2a7-1119-454a-99ee-b7b1d8425230" providerId="ADAL" clId="{E92CA6F1-A479-4FBC-812F-20B345602168}" dt="2023-11-08T13:21:49.085" v="3463" actId="1076"/>
        <pc:sldMkLst>
          <pc:docMk/>
          <pc:sldMk cId="3555240154" sldId="1382"/>
        </pc:sldMkLst>
        <pc:spChg chg="del">
          <ac:chgData name="Nguyen Binh" userId="acf7f2a7-1119-454a-99ee-b7b1d8425230" providerId="ADAL" clId="{E92CA6F1-A479-4FBC-812F-20B345602168}" dt="2023-11-07T08:15:41.198" v="106" actId="478"/>
          <ac:spMkLst>
            <pc:docMk/>
            <pc:sldMk cId="3555240154" sldId="1382"/>
            <ac:spMk id="2" creationId="{16BEF2E4-80A2-10BB-93C6-6B2D7014774F}"/>
          </ac:spMkLst>
        </pc:spChg>
        <pc:spChg chg="mod">
          <ac:chgData name="Nguyen Binh" userId="acf7f2a7-1119-454a-99ee-b7b1d8425230" providerId="ADAL" clId="{E92CA6F1-A479-4FBC-812F-20B345602168}" dt="2023-11-07T08:16:23.277" v="153" actId="20577"/>
          <ac:spMkLst>
            <pc:docMk/>
            <pc:sldMk cId="3555240154" sldId="1382"/>
            <ac:spMk id="3" creationId="{057ADFF9-08AB-559A-49BE-36063D5C1DF2}"/>
          </ac:spMkLst>
        </pc:spChg>
        <pc:spChg chg="add mod">
          <ac:chgData name="Nguyen Binh" userId="acf7f2a7-1119-454a-99ee-b7b1d8425230" providerId="ADAL" clId="{E92CA6F1-A479-4FBC-812F-20B345602168}" dt="2023-11-08T13:21:49.085" v="3463" actId="1076"/>
          <ac:spMkLst>
            <pc:docMk/>
            <pc:sldMk cId="3555240154" sldId="1382"/>
            <ac:spMk id="4" creationId="{E51CF7DE-4A1F-BFDB-2410-19327CD018C8}"/>
          </ac:spMkLst>
        </pc:spChg>
        <pc:picChg chg="add del mod">
          <ac:chgData name="Nguyen Binh" userId="acf7f2a7-1119-454a-99ee-b7b1d8425230" providerId="ADAL" clId="{E92CA6F1-A479-4FBC-812F-20B345602168}" dt="2023-11-07T08:24:13.005" v="158" actId="478"/>
          <ac:picMkLst>
            <pc:docMk/>
            <pc:sldMk cId="3555240154" sldId="1382"/>
            <ac:picMk id="4" creationId="{753CAD8D-821A-AAE7-2C6A-C6D3429E2AFD}"/>
          </ac:picMkLst>
        </pc:picChg>
        <pc:picChg chg="add del mod">
          <ac:chgData name="Nguyen Binh" userId="acf7f2a7-1119-454a-99ee-b7b1d8425230" providerId="ADAL" clId="{E92CA6F1-A479-4FBC-812F-20B345602168}" dt="2023-11-07T08:24:15.030" v="159" actId="478"/>
          <ac:picMkLst>
            <pc:docMk/>
            <pc:sldMk cId="3555240154" sldId="1382"/>
            <ac:picMk id="5" creationId="{857BD8BF-7445-5E78-9931-DEA3C8F42B6B}"/>
          </ac:picMkLst>
        </pc:picChg>
        <pc:picChg chg="add del mod">
          <ac:chgData name="Nguyen Binh" userId="acf7f2a7-1119-454a-99ee-b7b1d8425230" providerId="ADAL" clId="{E92CA6F1-A479-4FBC-812F-20B345602168}" dt="2023-11-07T08:25:09.372" v="163" actId="478"/>
          <ac:picMkLst>
            <pc:docMk/>
            <pc:sldMk cId="3555240154" sldId="1382"/>
            <ac:picMk id="7" creationId="{0FF5599A-F08B-3898-0A4B-604A141899BD}"/>
          </ac:picMkLst>
        </pc:picChg>
        <pc:picChg chg="add mod">
          <ac:chgData name="Nguyen Binh" userId="acf7f2a7-1119-454a-99ee-b7b1d8425230" providerId="ADAL" clId="{E92CA6F1-A479-4FBC-812F-20B345602168}" dt="2023-11-08T13:21:46.563" v="3462" actId="1076"/>
          <ac:picMkLst>
            <pc:docMk/>
            <pc:sldMk cId="3555240154" sldId="1382"/>
            <ac:picMk id="8" creationId="{638201A9-9080-798E-858F-2CDB6E24872B}"/>
          </ac:picMkLst>
        </pc:picChg>
        <pc:picChg chg="add mod">
          <ac:chgData name="Nguyen Binh" userId="acf7f2a7-1119-454a-99ee-b7b1d8425230" providerId="ADAL" clId="{E92CA6F1-A479-4FBC-812F-20B345602168}" dt="2023-11-08T13:21:46.563" v="3462" actId="1076"/>
          <ac:picMkLst>
            <pc:docMk/>
            <pc:sldMk cId="3555240154" sldId="1382"/>
            <ac:picMk id="9" creationId="{4141558F-8D84-DA79-2DA9-694FB1CFAF37}"/>
          </ac:picMkLst>
        </pc:picChg>
      </pc:sldChg>
      <pc:sldChg chg="del">
        <pc:chgData name="Nguyen Binh" userId="acf7f2a7-1119-454a-99ee-b7b1d8425230" providerId="ADAL" clId="{E92CA6F1-A479-4FBC-812F-20B345602168}" dt="2023-11-06T19:41:53.883" v="0" actId="47"/>
        <pc:sldMkLst>
          <pc:docMk/>
          <pc:sldMk cId="2835976740" sldId="1387"/>
        </pc:sldMkLst>
      </pc:sldChg>
      <pc:sldChg chg="ord">
        <pc:chgData name="Nguyen Binh" userId="acf7f2a7-1119-454a-99ee-b7b1d8425230" providerId="ADAL" clId="{E92CA6F1-A479-4FBC-812F-20B345602168}" dt="2023-11-06T19:44:32.896" v="10"/>
        <pc:sldMkLst>
          <pc:docMk/>
          <pc:sldMk cId="2315172112" sldId="1389"/>
        </pc:sldMkLst>
      </pc:sldChg>
      <pc:sldChg chg="delSp del mod">
        <pc:chgData name="Nguyen Binh" userId="acf7f2a7-1119-454a-99ee-b7b1d8425230" providerId="ADAL" clId="{E92CA6F1-A479-4FBC-812F-20B345602168}" dt="2023-11-07T18:26:54.086" v="444" actId="47"/>
        <pc:sldMkLst>
          <pc:docMk/>
          <pc:sldMk cId="1836041648" sldId="1390"/>
        </pc:sldMkLst>
        <pc:spChg chg="del">
          <ac:chgData name="Nguyen Binh" userId="acf7f2a7-1119-454a-99ee-b7b1d8425230" providerId="ADAL" clId="{E92CA6F1-A479-4FBC-812F-20B345602168}" dt="2023-11-07T18:26:45.153" v="441" actId="21"/>
          <ac:spMkLst>
            <pc:docMk/>
            <pc:sldMk cId="1836041648" sldId="1390"/>
            <ac:spMk id="4" creationId="{C9830959-A8B3-3234-28B3-8F1D55765786}"/>
          </ac:spMkLst>
        </pc:spChg>
      </pc:sldChg>
      <pc:sldChg chg="addSp delSp modSp mod">
        <pc:chgData name="Nguyen Binh" userId="acf7f2a7-1119-454a-99ee-b7b1d8425230" providerId="ADAL" clId="{E92CA6F1-A479-4FBC-812F-20B345602168}" dt="2023-11-06T19:42:56.474" v="7" actId="478"/>
        <pc:sldMkLst>
          <pc:docMk/>
          <pc:sldMk cId="2196727269" sldId="1394"/>
        </pc:sldMkLst>
        <pc:spChg chg="del">
          <ac:chgData name="Nguyen Binh" userId="acf7f2a7-1119-454a-99ee-b7b1d8425230" providerId="ADAL" clId="{E92CA6F1-A479-4FBC-812F-20B345602168}" dt="2023-11-06T19:42:55.169" v="6" actId="478"/>
          <ac:spMkLst>
            <pc:docMk/>
            <pc:sldMk cId="2196727269" sldId="1394"/>
            <ac:spMk id="2" creationId="{6F8622B3-E23C-8273-EBB8-1D2A752AC441}"/>
          </ac:spMkLst>
        </pc:spChg>
        <pc:spChg chg="add del mod">
          <ac:chgData name="Nguyen Binh" userId="acf7f2a7-1119-454a-99ee-b7b1d8425230" providerId="ADAL" clId="{E92CA6F1-A479-4FBC-812F-20B345602168}" dt="2023-11-06T19:42:56.474" v="7" actId="478"/>
          <ac:spMkLst>
            <pc:docMk/>
            <pc:sldMk cId="2196727269" sldId="1394"/>
            <ac:spMk id="7" creationId="{B0DAFD5A-B697-8083-67FE-9A02BD1BB40B}"/>
          </ac:spMkLst>
        </pc:spChg>
      </pc:sldChg>
      <pc:sldChg chg="addSp delSp modSp mod">
        <pc:chgData name="Nguyen Binh" userId="acf7f2a7-1119-454a-99ee-b7b1d8425230" providerId="ADAL" clId="{E92CA6F1-A479-4FBC-812F-20B345602168}" dt="2023-11-06T19:42:49.935" v="5" actId="478"/>
        <pc:sldMkLst>
          <pc:docMk/>
          <pc:sldMk cId="402207510" sldId="1395"/>
        </pc:sldMkLst>
        <pc:spChg chg="del">
          <ac:chgData name="Nguyen Binh" userId="acf7f2a7-1119-454a-99ee-b7b1d8425230" providerId="ADAL" clId="{E92CA6F1-A479-4FBC-812F-20B345602168}" dt="2023-11-06T19:42:48.572" v="4" actId="478"/>
          <ac:spMkLst>
            <pc:docMk/>
            <pc:sldMk cId="402207510" sldId="1395"/>
            <ac:spMk id="3" creationId="{F5FB84BA-3A39-5BB2-DD56-D567201EEFB7}"/>
          </ac:spMkLst>
        </pc:spChg>
        <pc:spChg chg="add del mod">
          <ac:chgData name="Nguyen Binh" userId="acf7f2a7-1119-454a-99ee-b7b1d8425230" providerId="ADAL" clId="{E92CA6F1-A479-4FBC-812F-20B345602168}" dt="2023-11-06T19:42:49.935" v="5" actId="478"/>
          <ac:spMkLst>
            <pc:docMk/>
            <pc:sldMk cId="402207510" sldId="1395"/>
            <ac:spMk id="7" creationId="{DB4DBDE1-45E1-68DB-2DB5-83740DA936AE}"/>
          </ac:spMkLst>
        </pc:spChg>
      </pc:sldChg>
      <pc:sldChg chg="add ord">
        <pc:chgData name="Nguyen Binh" userId="acf7f2a7-1119-454a-99ee-b7b1d8425230" providerId="ADAL" clId="{E92CA6F1-A479-4FBC-812F-20B345602168}" dt="2023-11-06T19:42:43.045" v="3"/>
        <pc:sldMkLst>
          <pc:docMk/>
          <pc:sldMk cId="3223905987" sldId="1399"/>
        </pc:sldMkLst>
      </pc:sldChg>
      <pc:sldChg chg="new del">
        <pc:chgData name="Nguyen Binh" userId="acf7f2a7-1119-454a-99ee-b7b1d8425230" providerId="ADAL" clId="{E92CA6F1-A479-4FBC-812F-20B345602168}" dt="2023-11-06T19:45:03.882" v="53" actId="47"/>
        <pc:sldMkLst>
          <pc:docMk/>
          <pc:sldMk cId="2984478191" sldId="1400"/>
        </pc:sldMkLst>
      </pc:sldChg>
      <pc:sldChg chg="addSp delSp modSp add del mod">
        <pc:chgData name="Nguyen Binh" userId="acf7f2a7-1119-454a-99ee-b7b1d8425230" providerId="ADAL" clId="{E92CA6F1-A479-4FBC-812F-20B345602168}" dt="2023-11-08T12:53:01.313" v="2691" actId="47"/>
        <pc:sldMkLst>
          <pc:docMk/>
          <pc:sldMk cId="1003624155" sldId="1401"/>
        </pc:sldMkLst>
        <pc:spChg chg="mod">
          <ac:chgData name="Nguyen Binh" userId="acf7f2a7-1119-454a-99ee-b7b1d8425230" providerId="ADAL" clId="{E92CA6F1-A479-4FBC-812F-20B345602168}" dt="2023-11-06T19:45:10.692" v="64" actId="20577"/>
          <ac:spMkLst>
            <pc:docMk/>
            <pc:sldMk cId="1003624155" sldId="1401"/>
            <ac:spMk id="3" creationId="{0A21DA4F-8D2D-D43D-E1C9-A129D6738D31}"/>
          </ac:spMkLst>
        </pc:spChg>
        <pc:picChg chg="add del mod">
          <ac:chgData name="Nguyen Binh" userId="acf7f2a7-1119-454a-99ee-b7b1d8425230" providerId="ADAL" clId="{E92CA6F1-A479-4FBC-812F-20B345602168}" dt="2023-11-08T12:30:54.795" v="2026" actId="478"/>
          <ac:picMkLst>
            <pc:docMk/>
            <pc:sldMk cId="1003624155" sldId="1401"/>
            <ac:picMk id="4" creationId="{E27BB8A2-CF8E-BCF6-F4F9-46C8682A2819}"/>
          </ac:picMkLst>
        </pc:picChg>
        <pc:picChg chg="del mod">
          <ac:chgData name="Nguyen Binh" userId="acf7f2a7-1119-454a-99ee-b7b1d8425230" providerId="ADAL" clId="{E92CA6F1-A479-4FBC-812F-20B345602168}" dt="2023-11-08T12:52:40.562" v="2681" actId="21"/>
          <ac:picMkLst>
            <pc:docMk/>
            <pc:sldMk cId="1003624155" sldId="1401"/>
            <ac:picMk id="5" creationId="{821895AB-B6A0-F758-97FB-1A09D08E2E7E}"/>
          </ac:picMkLst>
        </pc:picChg>
        <pc:picChg chg="mod">
          <ac:chgData name="Nguyen Binh" userId="acf7f2a7-1119-454a-99ee-b7b1d8425230" providerId="ADAL" clId="{E92CA6F1-A479-4FBC-812F-20B345602168}" dt="2023-11-07T19:48:02.330" v="1441" actId="1076"/>
          <ac:picMkLst>
            <pc:docMk/>
            <pc:sldMk cId="1003624155" sldId="1401"/>
            <ac:picMk id="6" creationId="{AA90FADC-02AE-7B58-1CC6-A6D673982958}"/>
          </ac:picMkLst>
        </pc:picChg>
        <pc:picChg chg="mod modCrop">
          <ac:chgData name="Nguyen Binh" userId="acf7f2a7-1119-454a-99ee-b7b1d8425230" providerId="ADAL" clId="{E92CA6F1-A479-4FBC-812F-20B345602168}" dt="2023-11-08T12:42:43.888" v="2633" actId="732"/>
          <ac:picMkLst>
            <pc:docMk/>
            <pc:sldMk cId="1003624155" sldId="1401"/>
            <ac:picMk id="7" creationId="{C61F3208-DD22-AA24-08EF-6D5F3A8D0972}"/>
          </ac:picMkLst>
        </pc:picChg>
      </pc:sldChg>
      <pc:sldChg chg="addSp delSp modSp add mod ord">
        <pc:chgData name="Nguyen Binh" userId="acf7f2a7-1119-454a-99ee-b7b1d8425230" providerId="ADAL" clId="{E92CA6F1-A479-4FBC-812F-20B345602168}" dt="2023-11-06T19:45:00.042" v="52" actId="478"/>
        <pc:sldMkLst>
          <pc:docMk/>
          <pc:sldMk cId="424518090" sldId="1402"/>
        </pc:sldMkLst>
        <pc:spChg chg="del">
          <ac:chgData name="Nguyen Binh" userId="acf7f2a7-1119-454a-99ee-b7b1d8425230" providerId="ADAL" clId="{E92CA6F1-A479-4FBC-812F-20B345602168}" dt="2023-11-06T19:44:58.218" v="51" actId="478"/>
          <ac:spMkLst>
            <pc:docMk/>
            <pc:sldMk cId="424518090" sldId="1402"/>
            <ac:spMk id="3" creationId="{F5FB84BA-3A39-5BB2-DD56-D567201EEFB7}"/>
          </ac:spMkLst>
        </pc:spChg>
        <pc:spChg chg="mod">
          <ac:chgData name="Nguyen Binh" userId="acf7f2a7-1119-454a-99ee-b7b1d8425230" providerId="ADAL" clId="{E92CA6F1-A479-4FBC-812F-20B345602168}" dt="2023-11-06T19:44:55.457" v="50" actId="20577"/>
          <ac:spMkLst>
            <pc:docMk/>
            <pc:sldMk cId="424518090" sldId="1402"/>
            <ac:spMk id="6" creationId="{A3893B41-578D-0DA0-B86D-393B1E11C3B0}"/>
          </ac:spMkLst>
        </pc:spChg>
        <pc:spChg chg="add del mod">
          <ac:chgData name="Nguyen Binh" userId="acf7f2a7-1119-454a-99ee-b7b1d8425230" providerId="ADAL" clId="{E92CA6F1-A479-4FBC-812F-20B345602168}" dt="2023-11-06T19:45:00.042" v="52" actId="478"/>
          <ac:spMkLst>
            <pc:docMk/>
            <pc:sldMk cId="424518090" sldId="1402"/>
            <ac:spMk id="7" creationId="{BA398B83-7ECE-11F8-CEE1-411E8EEB38B6}"/>
          </ac:spMkLst>
        </pc:spChg>
      </pc:sldChg>
      <pc:sldChg chg="addSp modSp add mod modAnim">
        <pc:chgData name="Nguyen Binh" userId="acf7f2a7-1119-454a-99ee-b7b1d8425230" providerId="ADAL" clId="{E92CA6F1-A479-4FBC-812F-20B345602168}" dt="2023-11-08T13:13:42.101" v="3248"/>
        <pc:sldMkLst>
          <pc:docMk/>
          <pc:sldMk cId="3352315056" sldId="1403"/>
        </pc:sldMkLst>
        <pc:spChg chg="mod">
          <ac:chgData name="Nguyen Binh" userId="acf7f2a7-1119-454a-99ee-b7b1d8425230" providerId="ADAL" clId="{E92CA6F1-A479-4FBC-812F-20B345602168}" dt="2023-11-06T19:45:18.773" v="85" actId="20577"/>
          <ac:spMkLst>
            <pc:docMk/>
            <pc:sldMk cId="3352315056" sldId="1403"/>
            <ac:spMk id="3" creationId="{0A21DA4F-8D2D-D43D-E1C9-A129D6738D31}"/>
          </ac:spMkLst>
        </pc:spChg>
        <pc:spChg chg="mod">
          <ac:chgData name="Nguyen Binh" userId="acf7f2a7-1119-454a-99ee-b7b1d8425230" providerId="ADAL" clId="{E92CA6F1-A479-4FBC-812F-20B345602168}" dt="2023-11-08T13:02:22.337" v="2743" actId="20577"/>
          <ac:spMkLst>
            <pc:docMk/>
            <pc:sldMk cId="3352315056" sldId="1403"/>
            <ac:spMk id="4" creationId="{DE3C1125-2A6F-44A9-E665-224886A1690F}"/>
          </ac:spMkLst>
        </pc:spChg>
        <pc:spChg chg="add mod">
          <ac:chgData name="Nguyen Binh" userId="acf7f2a7-1119-454a-99ee-b7b1d8425230" providerId="ADAL" clId="{E92CA6F1-A479-4FBC-812F-20B345602168}" dt="2023-11-08T13:13:20.701" v="3244" actId="2711"/>
          <ac:spMkLst>
            <pc:docMk/>
            <pc:sldMk cId="3352315056" sldId="1403"/>
            <ac:spMk id="6" creationId="{FFAD4453-9B94-F472-C1F3-4CC05B6648F5}"/>
          </ac:spMkLst>
        </pc:spChg>
        <pc:spChg chg="mod">
          <ac:chgData name="Nguyen Binh" userId="acf7f2a7-1119-454a-99ee-b7b1d8425230" providerId="ADAL" clId="{E92CA6F1-A479-4FBC-812F-20B345602168}" dt="2023-11-08T13:07:56.747" v="2765" actId="1076"/>
          <ac:spMkLst>
            <pc:docMk/>
            <pc:sldMk cId="3352315056" sldId="1403"/>
            <ac:spMk id="9" creationId="{E73FBE7D-F727-5F24-C6AF-F5BBE37C6082}"/>
          </ac:spMkLst>
        </pc:spChg>
        <pc:picChg chg="add mod">
          <ac:chgData name="Nguyen Binh" userId="acf7f2a7-1119-454a-99ee-b7b1d8425230" providerId="ADAL" clId="{E92CA6F1-A479-4FBC-812F-20B345602168}" dt="2023-11-08T13:07:47.104" v="2763" actId="1076"/>
          <ac:picMkLst>
            <pc:docMk/>
            <pc:sldMk cId="3352315056" sldId="1403"/>
            <ac:picMk id="2" creationId="{0C463E45-4C6B-BC01-691B-1A9469ACBB00}"/>
          </ac:picMkLst>
        </pc:picChg>
        <pc:picChg chg="add mod">
          <ac:chgData name="Nguyen Binh" userId="acf7f2a7-1119-454a-99ee-b7b1d8425230" providerId="ADAL" clId="{E92CA6F1-A479-4FBC-812F-20B345602168}" dt="2023-11-08T13:08:10.667" v="2770" actId="1076"/>
          <ac:picMkLst>
            <pc:docMk/>
            <pc:sldMk cId="3352315056" sldId="1403"/>
            <ac:picMk id="8" creationId="{3F9E4C2F-E3DB-CF7A-921E-1BC4CFE849E1}"/>
          </ac:picMkLst>
        </pc:picChg>
        <pc:picChg chg="add mod">
          <ac:chgData name="Nguyen Binh" userId="acf7f2a7-1119-454a-99ee-b7b1d8425230" providerId="ADAL" clId="{E92CA6F1-A479-4FBC-812F-20B345602168}" dt="2023-11-08T13:08:13.143" v="2771" actId="1076"/>
          <ac:picMkLst>
            <pc:docMk/>
            <pc:sldMk cId="3352315056" sldId="1403"/>
            <ac:picMk id="10" creationId="{44AC29D6-D20F-D3E4-8BA8-04D785C55A61}"/>
          </ac:picMkLst>
        </pc:picChg>
      </pc:sldChg>
      <pc:sldChg chg="addSp delSp modSp new del mod">
        <pc:chgData name="Nguyen Binh" userId="acf7f2a7-1119-454a-99ee-b7b1d8425230" providerId="ADAL" clId="{E92CA6F1-A479-4FBC-812F-20B345602168}" dt="2023-11-07T18:56:59.038" v="1265" actId="47"/>
        <pc:sldMkLst>
          <pc:docMk/>
          <pc:sldMk cId="2291204409" sldId="1404"/>
        </pc:sldMkLst>
        <pc:spChg chg="mod">
          <ac:chgData name="Nguyen Binh" userId="acf7f2a7-1119-454a-99ee-b7b1d8425230" providerId="ADAL" clId="{E92CA6F1-A479-4FBC-812F-20B345602168}" dt="2023-11-07T18:39:54.626" v="763" actId="20577"/>
          <ac:spMkLst>
            <pc:docMk/>
            <pc:sldMk cId="2291204409" sldId="1404"/>
            <ac:spMk id="2" creationId="{19EF77E9-475D-7303-F80E-19F73E912627}"/>
          </ac:spMkLst>
        </pc:spChg>
        <pc:spChg chg="del">
          <ac:chgData name="Nguyen Binh" userId="acf7f2a7-1119-454a-99ee-b7b1d8425230" providerId="ADAL" clId="{E92CA6F1-A479-4FBC-812F-20B345602168}" dt="2023-11-06T20:37:46.730" v="89" actId="478"/>
          <ac:spMkLst>
            <pc:docMk/>
            <pc:sldMk cId="2291204409" sldId="1404"/>
            <ac:spMk id="2" creationId="{1C2FB5FB-BF7F-7413-218D-D608608341E3}"/>
          </ac:spMkLst>
        </pc:spChg>
        <pc:picChg chg="add del mod">
          <ac:chgData name="Nguyen Binh" userId="acf7f2a7-1119-454a-99ee-b7b1d8425230" providerId="ADAL" clId="{E92CA6F1-A479-4FBC-812F-20B345602168}" dt="2023-11-07T18:56:24.678" v="1252" actId="21"/>
          <ac:picMkLst>
            <pc:docMk/>
            <pc:sldMk cId="2291204409" sldId="1404"/>
            <ac:picMk id="4" creationId="{FECF4F06-0583-EB54-A86D-37F91A6C086F}"/>
          </ac:picMkLst>
        </pc:picChg>
        <pc:picChg chg="add del mod">
          <ac:chgData name="Nguyen Binh" userId="acf7f2a7-1119-454a-99ee-b7b1d8425230" providerId="ADAL" clId="{E92CA6F1-A479-4FBC-812F-20B345602168}" dt="2023-11-07T18:56:24.678" v="1252" actId="21"/>
          <ac:picMkLst>
            <pc:docMk/>
            <pc:sldMk cId="2291204409" sldId="1404"/>
            <ac:picMk id="5" creationId="{5AC5A4E1-C2AE-C6AB-9ABD-86265BB7CEE2}"/>
          </ac:picMkLst>
        </pc:picChg>
      </pc:sldChg>
      <pc:sldChg chg="addSp delSp modSp new mod modAnim">
        <pc:chgData name="Nguyen Binh" userId="acf7f2a7-1119-454a-99ee-b7b1d8425230" providerId="ADAL" clId="{E92CA6F1-A479-4FBC-812F-20B345602168}" dt="2023-11-07T19:09:48.974" v="1431"/>
        <pc:sldMkLst>
          <pc:docMk/>
          <pc:sldMk cId="1687019097" sldId="1405"/>
        </pc:sldMkLst>
        <pc:spChg chg="del">
          <ac:chgData name="Nguyen Binh" userId="acf7f2a7-1119-454a-99ee-b7b1d8425230" providerId="ADAL" clId="{E92CA6F1-A479-4FBC-812F-20B345602168}" dt="2023-11-06T20:38:50.367" v="93" actId="478"/>
          <ac:spMkLst>
            <pc:docMk/>
            <pc:sldMk cId="1687019097" sldId="1405"/>
            <ac:spMk id="2" creationId="{CA943A65-D8E4-9B9C-0AEE-5B124B4EFF1D}"/>
          </ac:spMkLst>
        </pc:spChg>
        <pc:spChg chg="mod">
          <ac:chgData name="Nguyen Binh" userId="acf7f2a7-1119-454a-99ee-b7b1d8425230" providerId="ADAL" clId="{E92CA6F1-A479-4FBC-812F-20B345602168}" dt="2023-11-07T18:40:00.012" v="765"/>
          <ac:spMkLst>
            <pc:docMk/>
            <pc:sldMk cId="1687019097" sldId="1405"/>
            <ac:spMk id="2" creationId="{F33C4FA1-843D-B103-F490-F05295350A02}"/>
          </ac:spMkLst>
        </pc:spChg>
        <pc:spChg chg="add mod">
          <ac:chgData name="Nguyen Binh" userId="acf7f2a7-1119-454a-99ee-b7b1d8425230" providerId="ADAL" clId="{E92CA6F1-A479-4FBC-812F-20B345602168}" dt="2023-11-07T19:09:38.505" v="1429" actId="1076"/>
          <ac:spMkLst>
            <pc:docMk/>
            <pc:sldMk cId="1687019097" sldId="1405"/>
            <ac:spMk id="9" creationId="{C48A4570-7819-37FA-5552-59A4274C9265}"/>
          </ac:spMkLst>
        </pc:spChg>
        <pc:picChg chg="add del mod">
          <ac:chgData name="Nguyen Binh" userId="acf7f2a7-1119-454a-99ee-b7b1d8425230" providerId="ADAL" clId="{E92CA6F1-A479-4FBC-812F-20B345602168}" dt="2023-11-07T19:07:48.942" v="1286" actId="478"/>
          <ac:picMkLst>
            <pc:docMk/>
            <pc:sldMk cId="1687019097" sldId="1405"/>
            <ac:picMk id="4" creationId="{10499C03-7D34-9E8C-D9A4-3777F5CB05AE}"/>
          </ac:picMkLst>
        </pc:picChg>
        <pc:picChg chg="add del mod">
          <ac:chgData name="Nguyen Binh" userId="acf7f2a7-1119-454a-99ee-b7b1d8425230" providerId="ADAL" clId="{E92CA6F1-A479-4FBC-812F-20B345602168}" dt="2023-11-07T19:08:04.656" v="1291" actId="478"/>
          <ac:picMkLst>
            <pc:docMk/>
            <pc:sldMk cId="1687019097" sldId="1405"/>
            <ac:picMk id="5" creationId="{1C193BDC-054B-B254-AABD-1E6E2690B228}"/>
          </ac:picMkLst>
        </pc:picChg>
        <pc:picChg chg="add mod">
          <ac:chgData name="Nguyen Binh" userId="acf7f2a7-1119-454a-99ee-b7b1d8425230" providerId="ADAL" clId="{E92CA6F1-A479-4FBC-812F-20B345602168}" dt="2023-11-07T19:08:23.593" v="1299" actId="14100"/>
          <ac:picMkLst>
            <pc:docMk/>
            <pc:sldMk cId="1687019097" sldId="1405"/>
            <ac:picMk id="6" creationId="{6769C2E1-3422-3997-22F9-C9CE9D12D593}"/>
          </ac:picMkLst>
        </pc:picChg>
        <pc:picChg chg="add mod modCrop">
          <ac:chgData name="Nguyen Binh" userId="acf7f2a7-1119-454a-99ee-b7b1d8425230" providerId="ADAL" clId="{E92CA6F1-A479-4FBC-812F-20B345602168}" dt="2023-11-07T19:08:19.281" v="1296" actId="732"/>
          <ac:picMkLst>
            <pc:docMk/>
            <pc:sldMk cId="1687019097" sldId="1405"/>
            <ac:picMk id="7" creationId="{67ABF73C-F239-B5EE-9C5F-F0B6887529DF}"/>
          </ac:picMkLst>
        </pc:picChg>
        <pc:picChg chg="add mod">
          <ac:chgData name="Nguyen Binh" userId="acf7f2a7-1119-454a-99ee-b7b1d8425230" providerId="ADAL" clId="{E92CA6F1-A479-4FBC-812F-20B345602168}" dt="2023-11-07T19:09:35.353" v="1428" actId="1076"/>
          <ac:picMkLst>
            <pc:docMk/>
            <pc:sldMk cId="1687019097" sldId="1405"/>
            <ac:picMk id="8" creationId="{5F4D52A9-D30F-7489-7DAA-C99546C9D29E}"/>
          </ac:picMkLst>
        </pc:picChg>
      </pc:sldChg>
      <pc:sldChg chg="addSp delSp modSp add mod modAnim">
        <pc:chgData name="Nguyen Binh" userId="acf7f2a7-1119-454a-99ee-b7b1d8425230" providerId="ADAL" clId="{E92CA6F1-A479-4FBC-812F-20B345602168}" dt="2023-11-08T13:19:37.544" v="3367" actId="20577"/>
        <pc:sldMkLst>
          <pc:docMk/>
          <pc:sldMk cId="2455441678" sldId="1406"/>
        </pc:sldMkLst>
        <pc:spChg chg="del">
          <ac:chgData name="Nguyen Binh" userId="acf7f2a7-1119-454a-99ee-b7b1d8425230" providerId="ADAL" clId="{E92CA6F1-A479-4FBC-812F-20B345602168}" dt="2023-11-07T19:01:40.973" v="1269" actId="478"/>
          <ac:spMkLst>
            <pc:docMk/>
            <pc:sldMk cId="2455441678" sldId="1406"/>
            <ac:spMk id="2" creationId="{16BEF2E4-80A2-10BB-93C6-6B2D7014774F}"/>
          </ac:spMkLst>
        </pc:spChg>
        <pc:spChg chg="add mod">
          <ac:chgData name="Nguyen Binh" userId="acf7f2a7-1119-454a-99ee-b7b1d8425230" providerId="ADAL" clId="{E92CA6F1-A479-4FBC-812F-20B345602168}" dt="2023-11-08T12:32:58.402" v="2206" actId="14100"/>
          <ac:spMkLst>
            <pc:docMk/>
            <pc:sldMk cId="2455441678" sldId="1406"/>
            <ac:spMk id="2" creationId="{DAB80D8A-874E-2311-6158-BF866E8B6220}"/>
          </ac:spMkLst>
        </pc:spChg>
        <pc:spChg chg="add mod">
          <ac:chgData name="Nguyen Binh" userId="acf7f2a7-1119-454a-99ee-b7b1d8425230" providerId="ADAL" clId="{E92CA6F1-A479-4FBC-812F-20B345602168}" dt="2023-11-08T13:16:07.185" v="3328" actId="1076"/>
          <ac:spMkLst>
            <pc:docMk/>
            <pc:sldMk cId="2455441678" sldId="1406"/>
            <ac:spMk id="3" creationId="{C26383FE-F3A0-4009-E51F-6BDB8E5DC807}"/>
          </ac:spMkLst>
        </pc:spChg>
        <pc:spChg chg="mod">
          <ac:chgData name="Nguyen Binh" userId="acf7f2a7-1119-454a-99ee-b7b1d8425230" providerId="ADAL" clId="{E92CA6F1-A479-4FBC-812F-20B345602168}" dt="2023-11-08T12:28:57.729" v="1981" actId="20577"/>
          <ac:spMkLst>
            <pc:docMk/>
            <pc:sldMk cId="2455441678" sldId="1406"/>
            <ac:spMk id="4" creationId="{656B4AC7-223F-4CE6-F1AB-CC66C3D9B75D}"/>
          </ac:spMkLst>
        </pc:spChg>
        <pc:spChg chg="add mod">
          <ac:chgData name="Nguyen Binh" userId="acf7f2a7-1119-454a-99ee-b7b1d8425230" providerId="ADAL" clId="{E92CA6F1-A479-4FBC-812F-20B345602168}" dt="2023-11-08T13:16:04.486" v="3327" actId="1076"/>
          <ac:spMkLst>
            <pc:docMk/>
            <pc:sldMk cId="2455441678" sldId="1406"/>
            <ac:spMk id="5" creationId="{9CACD6BA-4174-663E-D551-6DF5DF8F459C}"/>
          </ac:spMkLst>
        </pc:spChg>
        <pc:spChg chg="add mod">
          <ac:chgData name="Nguyen Binh" userId="acf7f2a7-1119-454a-99ee-b7b1d8425230" providerId="ADAL" clId="{E92CA6F1-A479-4FBC-812F-20B345602168}" dt="2023-11-08T12:34:17.747" v="2288" actId="404"/>
          <ac:spMkLst>
            <pc:docMk/>
            <pc:sldMk cId="2455441678" sldId="1406"/>
            <ac:spMk id="7" creationId="{F9ED5BF8-305D-69AE-CBBE-8C93C24DE290}"/>
          </ac:spMkLst>
        </pc:spChg>
        <pc:spChg chg="mod">
          <ac:chgData name="Nguyen Binh" userId="acf7f2a7-1119-454a-99ee-b7b1d8425230" providerId="ADAL" clId="{E92CA6F1-A479-4FBC-812F-20B345602168}" dt="2023-11-08T13:19:37.544" v="3367" actId="20577"/>
          <ac:spMkLst>
            <pc:docMk/>
            <pc:sldMk cId="2455441678" sldId="1406"/>
            <ac:spMk id="10" creationId="{CDAC4067-738F-A31F-05E4-B26C91B3EECE}"/>
          </ac:spMkLst>
        </pc:spChg>
        <pc:spChg chg="add del mod">
          <ac:chgData name="Nguyen Binh" userId="acf7f2a7-1119-454a-99ee-b7b1d8425230" providerId="ADAL" clId="{E92CA6F1-A479-4FBC-812F-20B345602168}" dt="2023-11-08T13:16:57.056" v="3335"/>
          <ac:spMkLst>
            <pc:docMk/>
            <pc:sldMk cId="2455441678" sldId="1406"/>
            <ac:spMk id="11" creationId="{9B17987E-8E86-0389-DA79-9D2BC4BFDA4F}"/>
          </ac:spMkLst>
        </pc:spChg>
        <pc:picChg chg="mod">
          <ac:chgData name="Nguyen Binh" userId="acf7f2a7-1119-454a-99ee-b7b1d8425230" providerId="ADAL" clId="{E92CA6F1-A479-4FBC-812F-20B345602168}" dt="2023-11-08T13:16:02.395" v="3326" actId="1076"/>
          <ac:picMkLst>
            <pc:docMk/>
            <pc:sldMk cId="2455441678" sldId="1406"/>
            <ac:picMk id="8" creationId="{8E370BA0-4679-2856-7510-FE4887DB4CD9}"/>
          </ac:picMkLst>
        </pc:picChg>
        <pc:picChg chg="mod">
          <ac:chgData name="Nguyen Binh" userId="acf7f2a7-1119-454a-99ee-b7b1d8425230" providerId="ADAL" clId="{E92CA6F1-A479-4FBC-812F-20B345602168}" dt="2023-11-08T13:16:08.315" v="3329" actId="1076"/>
          <ac:picMkLst>
            <pc:docMk/>
            <pc:sldMk cId="2455441678" sldId="1406"/>
            <ac:picMk id="9" creationId="{B0AD5260-9C92-1FC1-F262-AACA51FD6975}"/>
          </ac:picMkLst>
        </pc:picChg>
        <pc:picChg chg="mod">
          <ac:chgData name="Nguyen Binh" userId="acf7f2a7-1119-454a-99ee-b7b1d8425230" providerId="ADAL" clId="{E92CA6F1-A479-4FBC-812F-20B345602168}" dt="2023-11-08T13:19:28.015" v="3336" actId="1076"/>
          <ac:picMkLst>
            <pc:docMk/>
            <pc:sldMk cId="2455441678" sldId="1406"/>
            <ac:picMk id="12" creationId="{76097369-2983-0FB9-9631-383F286FC3DE}"/>
          </ac:picMkLst>
        </pc:picChg>
      </pc:sldChg>
      <pc:sldChg chg="modSp add mod">
        <pc:chgData name="Nguyen Binh" userId="acf7f2a7-1119-454a-99ee-b7b1d8425230" providerId="ADAL" clId="{E92CA6F1-A479-4FBC-812F-20B345602168}" dt="2023-11-07T11:17:44.659" v="304" actId="20577"/>
        <pc:sldMkLst>
          <pc:docMk/>
          <pc:sldMk cId="1415500659" sldId="1407"/>
        </pc:sldMkLst>
        <pc:spChg chg="mod">
          <ac:chgData name="Nguyen Binh" userId="acf7f2a7-1119-454a-99ee-b7b1d8425230" providerId="ADAL" clId="{E92CA6F1-A479-4FBC-812F-20B345602168}" dt="2023-11-07T11:17:44.659" v="304" actId="20577"/>
          <ac:spMkLst>
            <pc:docMk/>
            <pc:sldMk cId="1415500659" sldId="1407"/>
            <ac:spMk id="4" creationId="{656B4AC7-223F-4CE6-F1AB-CC66C3D9B75D}"/>
          </ac:spMkLst>
        </pc:spChg>
      </pc:sldChg>
      <pc:sldChg chg="modSp add mod">
        <pc:chgData name="Nguyen Binh" userId="acf7f2a7-1119-454a-99ee-b7b1d8425230" providerId="ADAL" clId="{E92CA6F1-A479-4FBC-812F-20B345602168}" dt="2023-11-07T11:18:20.578" v="350" actId="20577"/>
        <pc:sldMkLst>
          <pc:docMk/>
          <pc:sldMk cId="4031243782" sldId="1408"/>
        </pc:sldMkLst>
        <pc:spChg chg="mod">
          <ac:chgData name="Nguyen Binh" userId="acf7f2a7-1119-454a-99ee-b7b1d8425230" providerId="ADAL" clId="{E92CA6F1-A479-4FBC-812F-20B345602168}" dt="2023-11-07T11:18:20.578" v="350" actId="20577"/>
          <ac:spMkLst>
            <pc:docMk/>
            <pc:sldMk cId="4031243782" sldId="1408"/>
            <ac:spMk id="4" creationId="{656B4AC7-223F-4CE6-F1AB-CC66C3D9B75D}"/>
          </ac:spMkLst>
        </pc:spChg>
      </pc:sldChg>
      <pc:sldChg chg="del">
        <pc:chgData name="Nguyen Binh" userId="acf7f2a7-1119-454a-99ee-b7b1d8425230" providerId="ADAL" clId="{E92CA6F1-A479-4FBC-812F-20B345602168}" dt="2023-11-07T19:00:45.294" v="1266" actId="47"/>
        <pc:sldMkLst>
          <pc:docMk/>
          <pc:sldMk cId="3571615710" sldId="1410"/>
        </pc:sldMkLst>
      </pc:sldChg>
      <pc:sldChg chg="modSp del mod">
        <pc:chgData name="Nguyen Binh" userId="acf7f2a7-1119-454a-99ee-b7b1d8425230" providerId="ADAL" clId="{E92CA6F1-A479-4FBC-812F-20B345602168}" dt="2023-11-08T12:52:30.323" v="2680" actId="47"/>
        <pc:sldMkLst>
          <pc:docMk/>
          <pc:sldMk cId="2655216545" sldId="1412"/>
        </pc:sldMkLst>
        <pc:spChg chg="mod">
          <ac:chgData name="Nguyen Binh" userId="acf7f2a7-1119-454a-99ee-b7b1d8425230" providerId="ADAL" clId="{E92CA6F1-A479-4FBC-812F-20B345602168}" dt="2023-11-08T11:49:24.682" v="1621" actId="20577"/>
          <ac:spMkLst>
            <pc:docMk/>
            <pc:sldMk cId="2655216545" sldId="1412"/>
            <ac:spMk id="4" creationId="{656B4AC7-223F-4CE6-F1AB-CC66C3D9B75D}"/>
          </ac:spMkLst>
        </pc:spChg>
      </pc:sldChg>
      <pc:sldChg chg="delSp mod">
        <pc:chgData name="Nguyen Binh" userId="acf7f2a7-1119-454a-99ee-b7b1d8425230" providerId="ADAL" clId="{E92CA6F1-A479-4FBC-812F-20B345602168}" dt="2023-11-07T19:47:52.454" v="1434" actId="21"/>
        <pc:sldMkLst>
          <pc:docMk/>
          <pc:sldMk cId="3196289580" sldId="1412"/>
        </pc:sldMkLst>
        <pc:picChg chg="del">
          <ac:chgData name="Nguyen Binh" userId="acf7f2a7-1119-454a-99ee-b7b1d8425230" providerId="ADAL" clId="{E92CA6F1-A479-4FBC-812F-20B345602168}" dt="2023-11-07T19:47:52.454" v="1434" actId="21"/>
          <ac:picMkLst>
            <pc:docMk/>
            <pc:sldMk cId="3196289580" sldId="1412"/>
            <ac:picMk id="5" creationId="{402E7552-C82B-0570-3B60-EF447EF2A72A}"/>
          </ac:picMkLst>
        </pc:picChg>
      </pc:sldChg>
      <pc:sldChg chg="new del">
        <pc:chgData name="Nguyen Binh" userId="acf7f2a7-1119-454a-99ee-b7b1d8425230" providerId="ADAL" clId="{E92CA6F1-A479-4FBC-812F-20B345602168}" dt="2023-11-08T12:28:41.611" v="1977" actId="47"/>
        <pc:sldMkLst>
          <pc:docMk/>
          <pc:sldMk cId="1839480163" sldId="1413"/>
        </pc:sldMkLst>
      </pc:sldChg>
      <pc:sldChg chg="addSp delSp modSp new mod">
        <pc:chgData name="Nguyen Binh" userId="acf7f2a7-1119-454a-99ee-b7b1d8425230" providerId="ADAL" clId="{E92CA6F1-A479-4FBC-812F-20B345602168}" dt="2023-11-08T12:43:28.118" v="2673" actId="20577"/>
        <pc:sldMkLst>
          <pc:docMk/>
          <pc:sldMk cId="2423741498" sldId="1414"/>
        </pc:sldMkLst>
        <pc:spChg chg="del">
          <ac:chgData name="Nguyen Binh" userId="acf7f2a7-1119-454a-99ee-b7b1d8425230" providerId="ADAL" clId="{E92CA6F1-A479-4FBC-812F-20B345602168}" dt="2023-11-08T11:56:59.410" v="1883" actId="478"/>
          <ac:spMkLst>
            <pc:docMk/>
            <pc:sldMk cId="2423741498" sldId="1414"/>
            <ac:spMk id="2" creationId="{01DF3184-DFAC-5C8D-2836-E2EDC1625C68}"/>
          </ac:spMkLst>
        </pc:spChg>
        <pc:spChg chg="mod">
          <ac:chgData name="Nguyen Binh" userId="acf7f2a7-1119-454a-99ee-b7b1d8425230" providerId="ADAL" clId="{E92CA6F1-A479-4FBC-812F-20B345602168}" dt="2023-11-08T12:43:28.118" v="2673" actId="20577"/>
          <ac:spMkLst>
            <pc:docMk/>
            <pc:sldMk cId="2423741498" sldId="1414"/>
            <ac:spMk id="3" creationId="{A062ECF7-C12A-8D8E-ACDF-0A32FE34D00E}"/>
          </ac:spMkLst>
        </pc:spChg>
        <pc:picChg chg="add mod">
          <ac:chgData name="Nguyen Binh" userId="acf7f2a7-1119-454a-99ee-b7b1d8425230" providerId="ADAL" clId="{E92CA6F1-A479-4FBC-812F-20B345602168}" dt="2023-11-08T11:57:06.952" v="1887" actId="1076"/>
          <ac:picMkLst>
            <pc:docMk/>
            <pc:sldMk cId="2423741498" sldId="1414"/>
            <ac:picMk id="4" creationId="{DF0C2C0E-F093-EE5E-6444-7097634FADC2}"/>
          </ac:picMkLst>
        </pc:picChg>
      </pc:sldChg>
    </pc:docChg>
  </pc:docChgLst>
  <pc:docChgLst>
    <pc:chgData name="Juan Rongfei" userId="87cd990a-957d-49c3-81fb-d5944fc3af6b" providerId="ADAL" clId="{F2F821D3-32E0-4EEA-8315-C45901F738F1}"/>
    <pc:docChg chg="undo redo custSel addSld delSld modSld sldOrd addSection modSection">
      <pc:chgData name="Juan Rongfei" userId="87cd990a-957d-49c3-81fb-d5944fc3af6b" providerId="ADAL" clId="{F2F821D3-32E0-4EEA-8315-C45901F738F1}" dt="2023-04-13T10:09:03.860" v="992" actId="20577"/>
      <pc:docMkLst>
        <pc:docMk/>
      </pc:docMkLst>
      <pc:sldChg chg="modNotesTx">
        <pc:chgData name="Juan Rongfei" userId="87cd990a-957d-49c3-81fb-d5944fc3af6b" providerId="ADAL" clId="{F2F821D3-32E0-4EEA-8315-C45901F738F1}" dt="2023-04-13T10:09:03.860" v="992" actId="20577"/>
        <pc:sldMkLst>
          <pc:docMk/>
          <pc:sldMk cId="0" sldId="258"/>
        </pc:sldMkLst>
      </pc:sldChg>
      <pc:sldChg chg="modSp mod">
        <pc:chgData name="Juan Rongfei" userId="87cd990a-957d-49c3-81fb-d5944fc3af6b" providerId="ADAL" clId="{F2F821D3-32E0-4EEA-8315-C45901F738F1}" dt="2023-04-02T12:59:09.374" v="791" actId="13926"/>
        <pc:sldMkLst>
          <pc:docMk/>
          <pc:sldMk cId="423727490" sldId="820"/>
        </pc:sldMkLst>
        <pc:spChg chg="mod">
          <ac:chgData name="Juan Rongfei" userId="87cd990a-957d-49c3-81fb-d5944fc3af6b" providerId="ADAL" clId="{F2F821D3-32E0-4EEA-8315-C45901F738F1}" dt="2023-04-02T12:59:09.374" v="791" actId="13926"/>
          <ac:spMkLst>
            <pc:docMk/>
            <pc:sldMk cId="423727490" sldId="820"/>
            <ac:spMk id="3" creationId="{00000000-0000-0000-0000-000000000000}"/>
          </ac:spMkLst>
        </pc:spChg>
      </pc:sldChg>
      <pc:sldChg chg="addSp modSp mod">
        <pc:chgData name="Juan Rongfei" userId="87cd990a-957d-49c3-81fb-d5944fc3af6b" providerId="ADAL" clId="{F2F821D3-32E0-4EEA-8315-C45901F738F1}" dt="2023-04-02T12:58:42.301" v="790" actId="1076"/>
        <pc:sldMkLst>
          <pc:docMk/>
          <pc:sldMk cId="1932931898" sldId="1273"/>
        </pc:sldMkLst>
        <pc:spChg chg="mod">
          <ac:chgData name="Juan Rongfei" userId="87cd990a-957d-49c3-81fb-d5944fc3af6b" providerId="ADAL" clId="{F2F821D3-32E0-4EEA-8315-C45901F738F1}" dt="2023-04-02T12:37:03.876" v="399" actId="20577"/>
          <ac:spMkLst>
            <pc:docMk/>
            <pc:sldMk cId="1932931898" sldId="1273"/>
            <ac:spMk id="3" creationId="{4F003DD4-4D55-CBA1-4C4F-C77B6DE44D68}"/>
          </ac:spMkLst>
        </pc:spChg>
        <pc:spChg chg="add mod">
          <ac:chgData name="Juan Rongfei" userId="87cd990a-957d-49c3-81fb-d5944fc3af6b" providerId="ADAL" clId="{F2F821D3-32E0-4EEA-8315-C45901F738F1}" dt="2023-04-02T12:58:42.301" v="790" actId="1076"/>
          <ac:spMkLst>
            <pc:docMk/>
            <pc:sldMk cId="1932931898" sldId="1273"/>
            <ac:spMk id="4" creationId="{E75535F1-76E7-567B-1514-D083C406A344}"/>
          </ac:spMkLst>
        </pc:spChg>
        <pc:spChg chg="add mod">
          <ac:chgData name="Juan Rongfei" userId="87cd990a-957d-49c3-81fb-d5944fc3af6b" providerId="ADAL" clId="{F2F821D3-32E0-4EEA-8315-C45901F738F1}" dt="2023-04-02T12:58:16.293" v="788" actId="1076"/>
          <ac:spMkLst>
            <pc:docMk/>
            <pc:sldMk cId="1932931898" sldId="1273"/>
            <ac:spMk id="5" creationId="{AD836F88-C7A3-574F-E424-9692F2D4F2D9}"/>
          </ac:spMkLst>
        </pc:spChg>
        <pc:spChg chg="mod">
          <ac:chgData name="Juan Rongfei" userId="87cd990a-957d-49c3-81fb-d5944fc3af6b" providerId="ADAL" clId="{F2F821D3-32E0-4EEA-8315-C45901F738F1}" dt="2023-04-02T12:43:43.489" v="478" actId="1076"/>
          <ac:spMkLst>
            <pc:docMk/>
            <pc:sldMk cId="1932931898" sldId="1273"/>
            <ac:spMk id="12" creationId="{A3343C3C-3A08-7539-8751-6542721BE04E}"/>
          </ac:spMkLst>
        </pc:spChg>
        <pc:spChg chg="mod">
          <ac:chgData name="Juan Rongfei" userId="87cd990a-957d-49c3-81fb-d5944fc3af6b" providerId="ADAL" clId="{F2F821D3-32E0-4EEA-8315-C45901F738F1}" dt="2023-04-02T12:45:54.080" v="560" actId="1076"/>
          <ac:spMkLst>
            <pc:docMk/>
            <pc:sldMk cId="1932931898" sldId="1273"/>
            <ac:spMk id="13" creationId="{7DF1D3D9-4781-75FD-4B89-E954C09E5482}"/>
          </ac:spMkLst>
        </pc:spChg>
        <pc:picChg chg="mod">
          <ac:chgData name="Juan Rongfei" userId="87cd990a-957d-49c3-81fb-d5944fc3af6b" providerId="ADAL" clId="{F2F821D3-32E0-4EEA-8315-C45901F738F1}" dt="2023-04-02T12:38:29.412" v="414" actId="1076"/>
          <ac:picMkLst>
            <pc:docMk/>
            <pc:sldMk cId="1932931898" sldId="1273"/>
            <ac:picMk id="6" creationId="{B09CC4B0-BEFB-CA2A-C577-68A18A16855A}"/>
          </ac:picMkLst>
        </pc:picChg>
        <pc:picChg chg="mod">
          <ac:chgData name="Juan Rongfei" userId="87cd990a-957d-49c3-81fb-d5944fc3af6b" providerId="ADAL" clId="{F2F821D3-32E0-4EEA-8315-C45901F738F1}" dt="2023-04-02T12:38:29.412" v="414" actId="1076"/>
          <ac:picMkLst>
            <pc:docMk/>
            <pc:sldMk cId="1932931898" sldId="1273"/>
            <ac:picMk id="8" creationId="{E67302D6-FDFD-81EA-A46E-F0B58CB45EB6}"/>
          </ac:picMkLst>
        </pc:picChg>
        <pc:picChg chg="mod">
          <ac:chgData name="Juan Rongfei" userId="87cd990a-957d-49c3-81fb-d5944fc3af6b" providerId="ADAL" clId="{F2F821D3-32E0-4EEA-8315-C45901F738F1}" dt="2023-04-02T12:38:25.186" v="413" actId="1076"/>
          <ac:picMkLst>
            <pc:docMk/>
            <pc:sldMk cId="1932931898" sldId="1273"/>
            <ac:picMk id="1030" creationId="{907512DB-B9A1-B4B9-FB54-E654D3B0EF1C}"/>
          </ac:picMkLst>
        </pc:picChg>
        <pc:picChg chg="mod">
          <ac:chgData name="Juan Rongfei" userId="87cd990a-957d-49c3-81fb-d5944fc3af6b" providerId="ADAL" clId="{F2F821D3-32E0-4EEA-8315-C45901F738F1}" dt="2023-04-02T12:38:16.627" v="408" actId="14100"/>
          <ac:picMkLst>
            <pc:docMk/>
            <pc:sldMk cId="1932931898" sldId="1273"/>
            <ac:picMk id="1032" creationId="{AE5426A6-8A76-1AD9-B173-83E3CFD0850B}"/>
          </ac:picMkLst>
        </pc:picChg>
      </pc:sldChg>
      <pc:sldChg chg="modSp mod modNotesTx">
        <pc:chgData name="Juan Rongfei" userId="87cd990a-957d-49c3-81fb-d5944fc3af6b" providerId="ADAL" clId="{F2F821D3-32E0-4EEA-8315-C45901F738F1}" dt="2023-04-02T12:17:34.386" v="198" actId="20577"/>
        <pc:sldMkLst>
          <pc:docMk/>
          <pc:sldMk cId="4084061012" sldId="1275"/>
        </pc:sldMkLst>
        <pc:graphicFrameChg chg="modGraphic">
          <ac:chgData name="Juan Rongfei" userId="87cd990a-957d-49c3-81fb-d5944fc3af6b" providerId="ADAL" clId="{F2F821D3-32E0-4EEA-8315-C45901F738F1}" dt="2023-04-02T12:17:16.164" v="197" actId="400"/>
          <ac:graphicFrameMkLst>
            <pc:docMk/>
            <pc:sldMk cId="4084061012" sldId="1275"/>
            <ac:graphicFrameMk id="12" creationId="{03CB232D-5900-B189-5690-0212667518BD}"/>
          </ac:graphicFrameMkLst>
        </pc:graphicFrameChg>
      </pc:sldChg>
      <pc:sldChg chg="addSp modSp mod">
        <pc:chgData name="Juan Rongfei" userId="87cd990a-957d-49c3-81fb-d5944fc3af6b" providerId="ADAL" clId="{F2F821D3-32E0-4EEA-8315-C45901F738F1}" dt="2023-04-02T12:57:53.327" v="787" actId="20577"/>
        <pc:sldMkLst>
          <pc:docMk/>
          <pc:sldMk cId="1555013277" sldId="1277"/>
        </pc:sldMkLst>
        <pc:spChg chg="mod">
          <ac:chgData name="Juan Rongfei" userId="87cd990a-957d-49c3-81fb-d5944fc3af6b" providerId="ADAL" clId="{F2F821D3-32E0-4EEA-8315-C45901F738F1}" dt="2023-04-02T12:54:20.159" v="696" actId="20577"/>
          <ac:spMkLst>
            <pc:docMk/>
            <pc:sldMk cId="1555013277" sldId="1277"/>
            <ac:spMk id="3" creationId="{4F003DD4-4D55-CBA1-4C4F-C77B6DE44D68}"/>
          </ac:spMkLst>
        </pc:spChg>
        <pc:spChg chg="add mod">
          <ac:chgData name="Juan Rongfei" userId="87cd990a-957d-49c3-81fb-d5944fc3af6b" providerId="ADAL" clId="{F2F821D3-32E0-4EEA-8315-C45901F738F1}" dt="2023-04-02T12:57:53.327" v="787" actId="20577"/>
          <ac:spMkLst>
            <pc:docMk/>
            <pc:sldMk cId="1555013277" sldId="1277"/>
            <ac:spMk id="4" creationId="{C3174004-05CD-CA88-A5A7-0D681A6714DD}"/>
          </ac:spMkLst>
        </pc:spChg>
      </pc:sldChg>
      <pc:sldChg chg="addSp modSp mod modNotesTx">
        <pc:chgData name="Juan Rongfei" userId="87cd990a-957d-49c3-81fb-d5944fc3af6b" providerId="ADAL" clId="{F2F821D3-32E0-4EEA-8315-C45901F738F1}" dt="2023-04-02T12:44:19.857" v="482" actId="20577"/>
        <pc:sldMkLst>
          <pc:docMk/>
          <pc:sldMk cId="2329414321" sldId="1283"/>
        </pc:sldMkLst>
        <pc:spChg chg="mod">
          <ac:chgData name="Juan Rongfei" userId="87cd990a-957d-49c3-81fb-d5944fc3af6b" providerId="ADAL" clId="{F2F821D3-32E0-4EEA-8315-C45901F738F1}" dt="2023-04-02T12:33:46.397" v="371" actId="1076"/>
          <ac:spMkLst>
            <pc:docMk/>
            <pc:sldMk cId="2329414321" sldId="1283"/>
            <ac:spMk id="2" creationId="{54EDAAFF-5F88-911C-A54B-A9D5C2BD16F6}"/>
          </ac:spMkLst>
        </pc:spChg>
        <pc:spChg chg="add mod">
          <ac:chgData name="Juan Rongfei" userId="87cd990a-957d-49c3-81fb-d5944fc3af6b" providerId="ADAL" clId="{F2F821D3-32E0-4EEA-8315-C45901F738F1}" dt="2023-04-02T12:33:52.197" v="372" actId="1076"/>
          <ac:spMkLst>
            <pc:docMk/>
            <pc:sldMk cId="2329414321" sldId="1283"/>
            <ac:spMk id="3" creationId="{A4E48FE8-A6DB-DD5E-B264-3B6C632EB5B6}"/>
          </ac:spMkLst>
        </pc:spChg>
        <pc:spChg chg="add mod">
          <ac:chgData name="Juan Rongfei" userId="87cd990a-957d-49c3-81fb-d5944fc3af6b" providerId="ADAL" clId="{F2F821D3-32E0-4EEA-8315-C45901F738F1}" dt="2023-04-02T12:33:52.197" v="372" actId="1076"/>
          <ac:spMkLst>
            <pc:docMk/>
            <pc:sldMk cId="2329414321" sldId="1283"/>
            <ac:spMk id="4" creationId="{5348B3B4-AA8D-F4EE-F2B5-1140DB55D52D}"/>
          </ac:spMkLst>
        </pc:spChg>
        <pc:spChg chg="add mod">
          <ac:chgData name="Juan Rongfei" userId="87cd990a-957d-49c3-81fb-d5944fc3af6b" providerId="ADAL" clId="{F2F821D3-32E0-4EEA-8315-C45901F738F1}" dt="2023-04-02T12:33:52.197" v="372" actId="1076"/>
          <ac:spMkLst>
            <pc:docMk/>
            <pc:sldMk cId="2329414321" sldId="1283"/>
            <ac:spMk id="5" creationId="{DF8812B7-C14A-2CC1-47A9-18BAF541DA00}"/>
          </ac:spMkLst>
        </pc:spChg>
        <pc:spChg chg="add mod">
          <ac:chgData name="Juan Rongfei" userId="87cd990a-957d-49c3-81fb-d5944fc3af6b" providerId="ADAL" clId="{F2F821D3-32E0-4EEA-8315-C45901F738F1}" dt="2023-04-02T12:33:19.191" v="365" actId="13822"/>
          <ac:spMkLst>
            <pc:docMk/>
            <pc:sldMk cId="2329414321" sldId="1283"/>
            <ac:spMk id="6" creationId="{48166C48-2F3D-543B-1158-8305AA055B59}"/>
          </ac:spMkLst>
        </pc:spChg>
        <pc:spChg chg="add mod">
          <ac:chgData name="Juan Rongfei" userId="87cd990a-957d-49c3-81fb-d5944fc3af6b" providerId="ADAL" clId="{F2F821D3-32E0-4EEA-8315-C45901F738F1}" dt="2023-04-02T12:33:19.191" v="365" actId="13822"/>
          <ac:spMkLst>
            <pc:docMk/>
            <pc:sldMk cId="2329414321" sldId="1283"/>
            <ac:spMk id="7" creationId="{B97CA00F-72A7-38EE-5AD6-037C2FE174B4}"/>
          </ac:spMkLst>
        </pc:spChg>
        <pc:spChg chg="add mod">
          <ac:chgData name="Juan Rongfei" userId="87cd990a-957d-49c3-81fb-d5944fc3af6b" providerId="ADAL" clId="{F2F821D3-32E0-4EEA-8315-C45901F738F1}" dt="2023-04-02T12:33:19.191" v="365" actId="13822"/>
          <ac:spMkLst>
            <pc:docMk/>
            <pc:sldMk cId="2329414321" sldId="1283"/>
            <ac:spMk id="8" creationId="{0BC62E56-7943-4F44-81C2-559259BDE147}"/>
          </ac:spMkLst>
        </pc:spChg>
        <pc:spChg chg="mod">
          <ac:chgData name="Juan Rongfei" userId="87cd990a-957d-49c3-81fb-d5944fc3af6b" providerId="ADAL" clId="{F2F821D3-32E0-4EEA-8315-C45901F738F1}" dt="2023-04-02T12:33:06.421" v="364" actId="20577"/>
          <ac:spMkLst>
            <pc:docMk/>
            <pc:sldMk cId="2329414321" sldId="1283"/>
            <ac:spMk id="11" creationId="{8FD17BCA-27A3-436A-F53E-5542973B9CE6}"/>
          </ac:spMkLst>
        </pc:spChg>
      </pc:sldChg>
      <pc:sldChg chg="modSp mod ord">
        <pc:chgData name="Juan Rongfei" userId="87cd990a-957d-49c3-81fb-d5944fc3af6b" providerId="ADAL" clId="{F2F821D3-32E0-4EEA-8315-C45901F738F1}" dt="2023-04-12T05:59:58.538" v="975" actId="1076"/>
        <pc:sldMkLst>
          <pc:docMk/>
          <pc:sldMk cId="3671425745" sldId="1286"/>
        </pc:sldMkLst>
        <pc:picChg chg="mod">
          <ac:chgData name="Juan Rongfei" userId="87cd990a-957d-49c3-81fb-d5944fc3af6b" providerId="ADAL" clId="{F2F821D3-32E0-4EEA-8315-C45901F738F1}" dt="2023-04-12T05:59:58.538" v="975" actId="1076"/>
          <ac:picMkLst>
            <pc:docMk/>
            <pc:sldMk cId="3671425745" sldId="1286"/>
            <ac:picMk id="8" creationId="{1A98BAA6-D833-B658-0048-38B2D602E829}"/>
          </ac:picMkLst>
        </pc:picChg>
      </pc:sldChg>
      <pc:sldChg chg="modSp mod">
        <pc:chgData name="Juan Rongfei" userId="87cd990a-957d-49c3-81fb-d5944fc3af6b" providerId="ADAL" clId="{F2F821D3-32E0-4EEA-8315-C45901F738F1}" dt="2023-04-02T12:51:27.044" v="641" actId="20577"/>
        <pc:sldMkLst>
          <pc:docMk/>
          <pc:sldMk cId="2449419707" sldId="1288"/>
        </pc:sldMkLst>
        <pc:spChg chg="mod">
          <ac:chgData name="Juan Rongfei" userId="87cd990a-957d-49c3-81fb-d5944fc3af6b" providerId="ADAL" clId="{F2F821D3-32E0-4EEA-8315-C45901F738F1}" dt="2023-04-02T12:51:27.044" v="641" actId="20577"/>
          <ac:spMkLst>
            <pc:docMk/>
            <pc:sldMk cId="2449419707" sldId="1288"/>
            <ac:spMk id="2" creationId="{61AC6B6A-61DE-E2C9-F17F-DBBE14CACCE7}"/>
          </ac:spMkLst>
        </pc:spChg>
      </pc:sldChg>
      <pc:sldChg chg="addSp delSp modSp new mod">
        <pc:chgData name="Juan Rongfei" userId="87cd990a-957d-49c3-81fb-d5944fc3af6b" providerId="ADAL" clId="{F2F821D3-32E0-4EEA-8315-C45901F738F1}" dt="2023-04-02T12:44:11.554" v="481" actId="1076"/>
        <pc:sldMkLst>
          <pc:docMk/>
          <pc:sldMk cId="1926011834" sldId="1290"/>
        </pc:sldMkLst>
        <pc:spChg chg="del">
          <ac:chgData name="Juan Rongfei" userId="87cd990a-957d-49c3-81fb-d5944fc3af6b" providerId="ADAL" clId="{F2F821D3-32E0-4EEA-8315-C45901F738F1}" dt="2023-04-02T12:05:13.288" v="3" actId="478"/>
          <ac:spMkLst>
            <pc:docMk/>
            <pc:sldMk cId="1926011834" sldId="1290"/>
            <ac:spMk id="2" creationId="{29F3DDD6-DA27-816A-9AEA-67C1E57791B1}"/>
          </ac:spMkLst>
        </pc:spChg>
        <pc:spChg chg="add mod">
          <ac:chgData name="Juan Rongfei" userId="87cd990a-957d-49c3-81fb-d5944fc3af6b" providerId="ADAL" clId="{F2F821D3-32E0-4EEA-8315-C45901F738F1}" dt="2023-04-02T12:43:55.194" v="479" actId="1076"/>
          <ac:spMkLst>
            <pc:docMk/>
            <pc:sldMk cId="1926011834" sldId="1290"/>
            <ac:spMk id="11" creationId="{D208D349-BAB1-C983-007A-4594F5162E04}"/>
          </ac:spMkLst>
        </pc:spChg>
        <pc:spChg chg="add mod">
          <ac:chgData name="Juan Rongfei" userId="87cd990a-957d-49c3-81fb-d5944fc3af6b" providerId="ADAL" clId="{F2F821D3-32E0-4EEA-8315-C45901F738F1}" dt="2023-04-02T12:44:09.203" v="480" actId="1076"/>
          <ac:spMkLst>
            <pc:docMk/>
            <pc:sldMk cId="1926011834" sldId="1290"/>
            <ac:spMk id="13" creationId="{98CC3D30-AF5A-0C8F-466B-1C5C2A6277B0}"/>
          </ac:spMkLst>
        </pc:spChg>
        <pc:spChg chg="add mod">
          <ac:chgData name="Juan Rongfei" userId="87cd990a-957d-49c3-81fb-d5944fc3af6b" providerId="ADAL" clId="{F2F821D3-32E0-4EEA-8315-C45901F738F1}" dt="2023-04-02T12:44:11.554" v="481" actId="1076"/>
          <ac:spMkLst>
            <pc:docMk/>
            <pc:sldMk cId="1926011834" sldId="1290"/>
            <ac:spMk id="15" creationId="{8DB27D29-AC73-76DF-C274-FD873227E600}"/>
          </ac:spMkLst>
        </pc:spChg>
        <pc:spChg chg="add mod">
          <ac:chgData name="Juan Rongfei" userId="87cd990a-957d-49c3-81fb-d5944fc3af6b" providerId="ADAL" clId="{F2F821D3-32E0-4EEA-8315-C45901F738F1}" dt="2023-04-02T12:10:22.701" v="111" actId="1076"/>
          <ac:spMkLst>
            <pc:docMk/>
            <pc:sldMk cId="1926011834" sldId="1290"/>
            <ac:spMk id="17" creationId="{DC592E3F-235B-ED13-B370-45BAA94DF270}"/>
          </ac:spMkLst>
        </pc:spChg>
        <pc:spChg chg="add mod">
          <ac:chgData name="Juan Rongfei" userId="87cd990a-957d-49c3-81fb-d5944fc3af6b" providerId="ADAL" clId="{F2F821D3-32E0-4EEA-8315-C45901F738F1}" dt="2023-04-02T12:20:59.028" v="230" actId="1076"/>
          <ac:spMkLst>
            <pc:docMk/>
            <pc:sldMk cId="1926011834" sldId="1290"/>
            <ac:spMk id="18" creationId="{A9F90CA0-508E-2D61-B680-25B8601F3F8F}"/>
          </ac:spMkLst>
        </pc:spChg>
        <pc:spChg chg="add mod">
          <ac:chgData name="Juan Rongfei" userId="87cd990a-957d-49c3-81fb-d5944fc3af6b" providerId="ADAL" clId="{F2F821D3-32E0-4EEA-8315-C45901F738F1}" dt="2023-04-02T12:20:59.028" v="230" actId="1076"/>
          <ac:spMkLst>
            <pc:docMk/>
            <pc:sldMk cId="1926011834" sldId="1290"/>
            <ac:spMk id="19" creationId="{DEEBCCA8-0BF8-17A0-D432-167348694921}"/>
          </ac:spMkLst>
        </pc:spChg>
        <pc:spChg chg="add mod">
          <ac:chgData name="Juan Rongfei" userId="87cd990a-957d-49c3-81fb-d5944fc3af6b" providerId="ADAL" clId="{F2F821D3-32E0-4EEA-8315-C45901F738F1}" dt="2023-04-02T12:22:09.977" v="238" actId="1076"/>
          <ac:spMkLst>
            <pc:docMk/>
            <pc:sldMk cId="1926011834" sldId="1290"/>
            <ac:spMk id="20" creationId="{38D6F34E-6C69-E495-0772-2BD1A0143206}"/>
          </ac:spMkLst>
        </pc:spChg>
        <pc:spChg chg="add mod">
          <ac:chgData name="Juan Rongfei" userId="87cd990a-957d-49c3-81fb-d5944fc3af6b" providerId="ADAL" clId="{F2F821D3-32E0-4EEA-8315-C45901F738F1}" dt="2023-04-02T12:22:09.977" v="238" actId="1076"/>
          <ac:spMkLst>
            <pc:docMk/>
            <pc:sldMk cId="1926011834" sldId="1290"/>
            <ac:spMk id="21" creationId="{E665A789-9E89-E19E-D67C-73D0604D0361}"/>
          </ac:spMkLst>
        </pc:spChg>
        <pc:spChg chg="add mod">
          <ac:chgData name="Juan Rongfei" userId="87cd990a-957d-49c3-81fb-d5944fc3af6b" providerId="ADAL" clId="{F2F821D3-32E0-4EEA-8315-C45901F738F1}" dt="2023-04-02T12:23:24.193" v="244" actId="1076"/>
          <ac:spMkLst>
            <pc:docMk/>
            <pc:sldMk cId="1926011834" sldId="1290"/>
            <ac:spMk id="22" creationId="{C97D6D2A-4854-C61F-0F5C-3D38AE5D5F19}"/>
          </ac:spMkLst>
        </pc:spChg>
        <pc:spChg chg="add mod">
          <ac:chgData name="Juan Rongfei" userId="87cd990a-957d-49c3-81fb-d5944fc3af6b" providerId="ADAL" clId="{F2F821D3-32E0-4EEA-8315-C45901F738F1}" dt="2023-04-02T12:24:03.896" v="247" actId="1076"/>
          <ac:spMkLst>
            <pc:docMk/>
            <pc:sldMk cId="1926011834" sldId="1290"/>
            <ac:spMk id="23" creationId="{2C50F73B-1971-34EA-098D-82FDA8A8F933}"/>
          </ac:spMkLst>
        </pc:spChg>
        <pc:spChg chg="add mod">
          <ac:chgData name="Juan Rongfei" userId="87cd990a-957d-49c3-81fb-d5944fc3af6b" providerId="ADAL" clId="{F2F821D3-32E0-4EEA-8315-C45901F738F1}" dt="2023-04-02T12:22:09.977" v="238" actId="1076"/>
          <ac:spMkLst>
            <pc:docMk/>
            <pc:sldMk cId="1926011834" sldId="1290"/>
            <ac:spMk id="24" creationId="{4FAD5760-D448-844A-4152-06502E1FC436}"/>
          </ac:spMkLst>
        </pc:spChg>
        <pc:spChg chg="add mod">
          <ac:chgData name="Juan Rongfei" userId="87cd990a-957d-49c3-81fb-d5944fc3af6b" providerId="ADAL" clId="{F2F821D3-32E0-4EEA-8315-C45901F738F1}" dt="2023-04-02T12:22:09.977" v="238" actId="1076"/>
          <ac:spMkLst>
            <pc:docMk/>
            <pc:sldMk cId="1926011834" sldId="1290"/>
            <ac:spMk id="25" creationId="{6B71EF4C-DBAF-5D39-6338-A1F431C3C3D4}"/>
          </ac:spMkLst>
        </pc:spChg>
        <pc:spChg chg="add mod">
          <ac:chgData name="Juan Rongfei" userId="87cd990a-957d-49c3-81fb-d5944fc3af6b" providerId="ADAL" clId="{F2F821D3-32E0-4EEA-8315-C45901F738F1}" dt="2023-04-02T12:22:09.977" v="238" actId="1076"/>
          <ac:spMkLst>
            <pc:docMk/>
            <pc:sldMk cId="1926011834" sldId="1290"/>
            <ac:spMk id="26" creationId="{158975DF-CDDA-F1AC-B364-4C8ACD0A0D1E}"/>
          </ac:spMkLst>
        </pc:spChg>
        <pc:spChg chg="add del mod">
          <ac:chgData name="Juan Rongfei" userId="87cd990a-957d-49c3-81fb-d5944fc3af6b" providerId="ADAL" clId="{F2F821D3-32E0-4EEA-8315-C45901F738F1}" dt="2023-04-02T12:11:13.406" v="122" actId="478"/>
          <ac:spMkLst>
            <pc:docMk/>
            <pc:sldMk cId="1926011834" sldId="1290"/>
            <ac:spMk id="27" creationId="{6BD45116-5354-6ABA-190A-BE484D1266F4}"/>
          </ac:spMkLst>
        </pc:spChg>
        <pc:spChg chg="add mod topLvl">
          <ac:chgData name="Juan Rongfei" userId="87cd990a-957d-49c3-81fb-d5944fc3af6b" providerId="ADAL" clId="{F2F821D3-32E0-4EEA-8315-C45901F738F1}" dt="2023-04-02T12:21:58.827" v="236" actId="164"/>
          <ac:spMkLst>
            <pc:docMk/>
            <pc:sldMk cId="1926011834" sldId="1290"/>
            <ac:spMk id="28" creationId="{E2E467E6-7FA1-FDD7-A726-E0294839DCA3}"/>
          </ac:spMkLst>
        </pc:spChg>
        <pc:spChg chg="add mod topLvl">
          <ac:chgData name="Juan Rongfei" userId="87cd990a-957d-49c3-81fb-d5944fc3af6b" providerId="ADAL" clId="{F2F821D3-32E0-4EEA-8315-C45901F738F1}" dt="2023-04-02T12:21:58.827" v="236" actId="164"/>
          <ac:spMkLst>
            <pc:docMk/>
            <pc:sldMk cId="1926011834" sldId="1290"/>
            <ac:spMk id="29" creationId="{0C10F9ED-82A2-2C16-6916-EEA72D642838}"/>
          </ac:spMkLst>
        </pc:spChg>
        <pc:spChg chg="add mod topLvl">
          <ac:chgData name="Juan Rongfei" userId="87cd990a-957d-49c3-81fb-d5944fc3af6b" providerId="ADAL" clId="{F2F821D3-32E0-4EEA-8315-C45901F738F1}" dt="2023-04-02T12:21:40.298" v="234" actId="164"/>
          <ac:spMkLst>
            <pc:docMk/>
            <pc:sldMk cId="1926011834" sldId="1290"/>
            <ac:spMk id="30" creationId="{AC44089E-1746-16CC-6B5B-E084997C1F0F}"/>
          </ac:spMkLst>
        </pc:spChg>
        <pc:spChg chg="add mod topLvl">
          <ac:chgData name="Juan Rongfei" userId="87cd990a-957d-49c3-81fb-d5944fc3af6b" providerId="ADAL" clId="{F2F821D3-32E0-4EEA-8315-C45901F738F1}" dt="2023-04-02T12:21:40.298" v="234" actId="164"/>
          <ac:spMkLst>
            <pc:docMk/>
            <pc:sldMk cId="1926011834" sldId="1290"/>
            <ac:spMk id="31" creationId="{B5351941-A65F-F243-42B0-833FE85A4DAC}"/>
          </ac:spMkLst>
        </pc:spChg>
        <pc:spChg chg="add mod topLvl">
          <ac:chgData name="Juan Rongfei" userId="87cd990a-957d-49c3-81fb-d5944fc3af6b" providerId="ADAL" clId="{F2F821D3-32E0-4EEA-8315-C45901F738F1}" dt="2023-04-02T12:21:32.941" v="232" actId="164"/>
          <ac:spMkLst>
            <pc:docMk/>
            <pc:sldMk cId="1926011834" sldId="1290"/>
            <ac:spMk id="32" creationId="{E1335B18-306E-2B2F-8F8F-A321C6B5EA46}"/>
          </ac:spMkLst>
        </pc:spChg>
        <pc:spChg chg="add mod topLvl">
          <ac:chgData name="Juan Rongfei" userId="87cd990a-957d-49c3-81fb-d5944fc3af6b" providerId="ADAL" clId="{F2F821D3-32E0-4EEA-8315-C45901F738F1}" dt="2023-04-02T12:21:32.941" v="232" actId="164"/>
          <ac:spMkLst>
            <pc:docMk/>
            <pc:sldMk cId="1926011834" sldId="1290"/>
            <ac:spMk id="33" creationId="{771C2C33-48BF-5EA1-D274-33200817C90C}"/>
          </ac:spMkLst>
        </pc:spChg>
        <pc:spChg chg="add mod">
          <ac:chgData name="Juan Rongfei" userId="87cd990a-957d-49c3-81fb-d5944fc3af6b" providerId="ADAL" clId="{F2F821D3-32E0-4EEA-8315-C45901F738F1}" dt="2023-04-02T12:20:59.028" v="230" actId="1076"/>
          <ac:spMkLst>
            <pc:docMk/>
            <pc:sldMk cId="1926011834" sldId="1290"/>
            <ac:spMk id="34" creationId="{B0B717F2-C845-11DA-8AD3-608B4F678104}"/>
          </ac:spMkLst>
        </pc:spChg>
        <pc:spChg chg="add mod">
          <ac:chgData name="Juan Rongfei" userId="87cd990a-957d-49c3-81fb-d5944fc3af6b" providerId="ADAL" clId="{F2F821D3-32E0-4EEA-8315-C45901F738F1}" dt="2023-04-02T12:20:59.028" v="230" actId="1076"/>
          <ac:spMkLst>
            <pc:docMk/>
            <pc:sldMk cId="1926011834" sldId="1290"/>
            <ac:spMk id="35" creationId="{D965691C-A259-19FF-E7C8-5101DE229B69}"/>
          </ac:spMkLst>
        </pc:spChg>
        <pc:spChg chg="add mod">
          <ac:chgData name="Juan Rongfei" userId="87cd990a-957d-49c3-81fb-d5944fc3af6b" providerId="ADAL" clId="{F2F821D3-32E0-4EEA-8315-C45901F738F1}" dt="2023-04-02T12:20:59.028" v="230" actId="1076"/>
          <ac:spMkLst>
            <pc:docMk/>
            <pc:sldMk cId="1926011834" sldId="1290"/>
            <ac:spMk id="36" creationId="{33D2C3C7-8679-110D-43C0-9C2E8A9836ED}"/>
          </ac:spMkLst>
        </pc:spChg>
        <pc:spChg chg="add mod">
          <ac:chgData name="Juan Rongfei" userId="87cd990a-957d-49c3-81fb-d5944fc3af6b" providerId="ADAL" clId="{F2F821D3-32E0-4EEA-8315-C45901F738F1}" dt="2023-04-02T12:20:59.028" v="230" actId="1076"/>
          <ac:spMkLst>
            <pc:docMk/>
            <pc:sldMk cId="1926011834" sldId="1290"/>
            <ac:spMk id="37" creationId="{F3F042FE-9727-EA88-DA10-17DFD3490F7C}"/>
          </ac:spMkLst>
        </pc:spChg>
        <pc:spChg chg="add mod">
          <ac:chgData name="Juan Rongfei" userId="87cd990a-957d-49c3-81fb-d5944fc3af6b" providerId="ADAL" clId="{F2F821D3-32E0-4EEA-8315-C45901F738F1}" dt="2023-04-02T12:20:59.028" v="230" actId="1076"/>
          <ac:spMkLst>
            <pc:docMk/>
            <pc:sldMk cId="1926011834" sldId="1290"/>
            <ac:spMk id="38" creationId="{2433BD4C-6F93-A78B-7380-9B9ABFBA699C}"/>
          </ac:spMkLst>
        </pc:spChg>
        <pc:spChg chg="add mod">
          <ac:chgData name="Juan Rongfei" userId="87cd990a-957d-49c3-81fb-d5944fc3af6b" providerId="ADAL" clId="{F2F821D3-32E0-4EEA-8315-C45901F738F1}" dt="2023-04-02T12:20:59.028" v="230" actId="1076"/>
          <ac:spMkLst>
            <pc:docMk/>
            <pc:sldMk cId="1926011834" sldId="1290"/>
            <ac:spMk id="39" creationId="{059BAE49-BC72-A86E-3DEE-8214CE2536FD}"/>
          </ac:spMkLst>
        </pc:spChg>
        <pc:spChg chg="add mod">
          <ac:chgData name="Juan Rongfei" userId="87cd990a-957d-49c3-81fb-d5944fc3af6b" providerId="ADAL" clId="{F2F821D3-32E0-4EEA-8315-C45901F738F1}" dt="2023-04-02T12:20:59.028" v="230" actId="1076"/>
          <ac:spMkLst>
            <pc:docMk/>
            <pc:sldMk cId="1926011834" sldId="1290"/>
            <ac:spMk id="40" creationId="{6BDBC394-21AA-EBEF-551B-30861054964B}"/>
          </ac:spMkLst>
        </pc:spChg>
        <pc:spChg chg="add mod topLvl">
          <ac:chgData name="Juan Rongfei" userId="87cd990a-957d-49c3-81fb-d5944fc3af6b" providerId="ADAL" clId="{F2F821D3-32E0-4EEA-8315-C45901F738F1}" dt="2023-04-02T12:21:58.827" v="236" actId="164"/>
          <ac:spMkLst>
            <pc:docMk/>
            <pc:sldMk cId="1926011834" sldId="1290"/>
            <ac:spMk id="41" creationId="{20F2195D-B57E-46B3-888C-D22598D3EFEE}"/>
          </ac:spMkLst>
        </pc:spChg>
        <pc:spChg chg="add mod topLvl">
          <ac:chgData name="Juan Rongfei" userId="87cd990a-957d-49c3-81fb-d5944fc3af6b" providerId="ADAL" clId="{F2F821D3-32E0-4EEA-8315-C45901F738F1}" dt="2023-04-02T12:21:58.827" v="236" actId="164"/>
          <ac:spMkLst>
            <pc:docMk/>
            <pc:sldMk cId="1926011834" sldId="1290"/>
            <ac:spMk id="42" creationId="{37979786-6002-D634-E986-7E73AF069300}"/>
          </ac:spMkLst>
        </pc:spChg>
        <pc:spChg chg="add mod topLvl">
          <ac:chgData name="Juan Rongfei" userId="87cd990a-957d-49c3-81fb-d5944fc3af6b" providerId="ADAL" clId="{F2F821D3-32E0-4EEA-8315-C45901F738F1}" dt="2023-04-02T12:21:40.298" v="234" actId="164"/>
          <ac:spMkLst>
            <pc:docMk/>
            <pc:sldMk cId="1926011834" sldId="1290"/>
            <ac:spMk id="43" creationId="{C3BA7A70-A56B-2744-7540-FA0B9D547650}"/>
          </ac:spMkLst>
        </pc:spChg>
        <pc:spChg chg="add mod topLvl">
          <ac:chgData name="Juan Rongfei" userId="87cd990a-957d-49c3-81fb-d5944fc3af6b" providerId="ADAL" clId="{F2F821D3-32E0-4EEA-8315-C45901F738F1}" dt="2023-04-02T12:21:40.298" v="234" actId="164"/>
          <ac:spMkLst>
            <pc:docMk/>
            <pc:sldMk cId="1926011834" sldId="1290"/>
            <ac:spMk id="44" creationId="{072C8C77-47B7-011D-5C83-4835EC9786D4}"/>
          </ac:spMkLst>
        </pc:spChg>
        <pc:spChg chg="add mod topLvl">
          <ac:chgData name="Juan Rongfei" userId="87cd990a-957d-49c3-81fb-d5944fc3af6b" providerId="ADAL" clId="{F2F821D3-32E0-4EEA-8315-C45901F738F1}" dt="2023-04-02T12:21:32.941" v="232" actId="164"/>
          <ac:spMkLst>
            <pc:docMk/>
            <pc:sldMk cId="1926011834" sldId="1290"/>
            <ac:spMk id="45" creationId="{7E335169-EE2E-6F76-CFB5-9B8D4CAA70A4}"/>
          </ac:spMkLst>
        </pc:spChg>
        <pc:spChg chg="add mod topLvl">
          <ac:chgData name="Juan Rongfei" userId="87cd990a-957d-49c3-81fb-d5944fc3af6b" providerId="ADAL" clId="{F2F821D3-32E0-4EEA-8315-C45901F738F1}" dt="2023-04-02T12:21:32.941" v="232" actId="164"/>
          <ac:spMkLst>
            <pc:docMk/>
            <pc:sldMk cId="1926011834" sldId="1290"/>
            <ac:spMk id="46" creationId="{E3324810-6559-19C0-13C7-FCFC188461F2}"/>
          </ac:spMkLst>
        </pc:spChg>
        <pc:spChg chg="add mod">
          <ac:chgData name="Juan Rongfei" userId="87cd990a-957d-49c3-81fb-d5944fc3af6b" providerId="ADAL" clId="{F2F821D3-32E0-4EEA-8315-C45901F738F1}" dt="2023-04-02T12:25:43.715" v="248" actId="571"/>
          <ac:spMkLst>
            <pc:docMk/>
            <pc:sldMk cId="1926011834" sldId="1290"/>
            <ac:spMk id="51" creationId="{91401127-75F5-5BFD-257C-D5F2FA48F960}"/>
          </ac:spMkLst>
        </pc:spChg>
        <pc:grpChg chg="add del mod">
          <ac:chgData name="Juan Rongfei" userId="87cd990a-957d-49c3-81fb-d5944fc3af6b" providerId="ADAL" clId="{F2F821D3-32E0-4EEA-8315-C45901F738F1}" dt="2023-04-02T12:21:29.275" v="231" actId="165"/>
          <ac:grpSpMkLst>
            <pc:docMk/>
            <pc:sldMk cId="1926011834" sldId="1290"/>
            <ac:grpSpMk id="47" creationId="{A1754C78-471B-84AB-92B5-21BA641EA657}"/>
          </ac:grpSpMkLst>
        </pc:grpChg>
        <pc:grpChg chg="add mod">
          <ac:chgData name="Juan Rongfei" userId="87cd990a-957d-49c3-81fb-d5944fc3af6b" providerId="ADAL" clId="{F2F821D3-32E0-4EEA-8315-C45901F738F1}" dt="2023-04-02T12:22:42.088" v="241" actId="1076"/>
          <ac:grpSpMkLst>
            <pc:docMk/>
            <pc:sldMk cId="1926011834" sldId="1290"/>
            <ac:grpSpMk id="48" creationId="{65DF4255-3D29-C556-87D7-A1E8FABD2495}"/>
          </ac:grpSpMkLst>
        </pc:grpChg>
        <pc:grpChg chg="add mod">
          <ac:chgData name="Juan Rongfei" userId="87cd990a-957d-49c3-81fb-d5944fc3af6b" providerId="ADAL" clId="{F2F821D3-32E0-4EEA-8315-C45901F738F1}" dt="2023-04-02T12:22:37.736" v="240" actId="1076"/>
          <ac:grpSpMkLst>
            <pc:docMk/>
            <pc:sldMk cId="1926011834" sldId="1290"/>
            <ac:grpSpMk id="49" creationId="{3EF71231-FA8D-FB3D-897F-4AD2BC04ED0F}"/>
          </ac:grpSpMkLst>
        </pc:grpChg>
        <pc:grpChg chg="add mod">
          <ac:chgData name="Juan Rongfei" userId="87cd990a-957d-49c3-81fb-d5944fc3af6b" providerId="ADAL" clId="{F2F821D3-32E0-4EEA-8315-C45901F738F1}" dt="2023-04-02T12:22:53.858" v="243" actId="1076"/>
          <ac:grpSpMkLst>
            <pc:docMk/>
            <pc:sldMk cId="1926011834" sldId="1290"/>
            <ac:grpSpMk id="50" creationId="{757BB781-F645-0DB6-F2C6-C24D38AE9EBC}"/>
          </ac:grpSpMkLst>
        </pc:grpChg>
        <pc:graphicFrameChg chg="add del mod modGraphic">
          <ac:chgData name="Juan Rongfei" userId="87cd990a-957d-49c3-81fb-d5944fc3af6b" providerId="ADAL" clId="{F2F821D3-32E0-4EEA-8315-C45901F738F1}" dt="2023-04-02T12:16:59.951" v="194" actId="478"/>
          <ac:graphicFrameMkLst>
            <pc:docMk/>
            <pc:sldMk cId="1926011834" sldId="1290"/>
            <ac:graphicFrameMk id="9" creationId="{4B7C1C2B-1015-E9DB-772C-D4CBF6CE8C50}"/>
          </ac:graphicFrameMkLst>
        </pc:graphicFrameChg>
        <pc:picChg chg="add del mod">
          <ac:chgData name="Juan Rongfei" userId="87cd990a-957d-49c3-81fb-d5944fc3af6b" providerId="ADAL" clId="{F2F821D3-32E0-4EEA-8315-C45901F738F1}" dt="2023-04-02T12:05:54.034" v="10" actId="478"/>
          <ac:picMkLst>
            <pc:docMk/>
            <pc:sldMk cId="1926011834" sldId="1290"/>
            <ac:picMk id="4" creationId="{CCD4E782-5FFF-D7A7-5F1C-8A7A0CB5B7E7}"/>
          </ac:picMkLst>
        </pc:picChg>
        <pc:picChg chg="add mod topLvl modCrop">
          <ac:chgData name="Juan Rongfei" userId="87cd990a-957d-49c3-81fb-d5944fc3af6b" providerId="ADAL" clId="{F2F821D3-32E0-4EEA-8315-C45901F738F1}" dt="2023-04-02T12:21:58.827" v="236" actId="164"/>
          <ac:picMkLst>
            <pc:docMk/>
            <pc:sldMk cId="1926011834" sldId="1290"/>
            <ac:picMk id="6" creationId="{3DF0D333-6EE5-DCA7-A328-28D6F5F6BD25}"/>
          </ac:picMkLst>
        </pc:picChg>
        <pc:picChg chg="add mod topLvl modCrop">
          <ac:chgData name="Juan Rongfei" userId="87cd990a-957d-49c3-81fb-d5944fc3af6b" providerId="ADAL" clId="{F2F821D3-32E0-4EEA-8315-C45901F738F1}" dt="2023-04-02T12:21:40.298" v="234" actId="164"/>
          <ac:picMkLst>
            <pc:docMk/>
            <pc:sldMk cId="1926011834" sldId="1290"/>
            <ac:picMk id="7" creationId="{7E30032E-79C8-35DB-FB43-85A28D1FC873}"/>
          </ac:picMkLst>
        </pc:picChg>
        <pc:picChg chg="add mod topLvl modCrop">
          <ac:chgData name="Juan Rongfei" userId="87cd990a-957d-49c3-81fb-d5944fc3af6b" providerId="ADAL" clId="{F2F821D3-32E0-4EEA-8315-C45901F738F1}" dt="2023-04-02T12:21:32.941" v="232" actId="164"/>
          <ac:picMkLst>
            <pc:docMk/>
            <pc:sldMk cId="1926011834" sldId="1290"/>
            <ac:picMk id="8" creationId="{B033BA8F-1291-C9CF-C420-323A601191FF}"/>
          </ac:picMkLst>
        </pc:picChg>
      </pc:sldChg>
      <pc:sldChg chg="addSp delSp modSp mod modAnim">
        <pc:chgData name="Juan Rongfei" userId="87cd990a-957d-49c3-81fb-d5944fc3af6b" providerId="ADAL" clId="{F2F821D3-32E0-4EEA-8315-C45901F738F1}" dt="2023-04-12T10:47:00.374" v="977" actId="1076"/>
        <pc:sldMkLst>
          <pc:docMk/>
          <pc:sldMk cId="3934321959" sldId="1290"/>
        </pc:sldMkLst>
        <pc:spChg chg="mod">
          <ac:chgData name="Juan Rongfei" userId="87cd990a-957d-49c3-81fb-d5944fc3af6b" providerId="ADAL" clId="{F2F821D3-32E0-4EEA-8315-C45901F738F1}" dt="2023-04-03T07:33:25.703" v="959" actId="164"/>
          <ac:spMkLst>
            <pc:docMk/>
            <pc:sldMk cId="3934321959" sldId="1290"/>
            <ac:spMk id="18" creationId="{A9F90CA0-508E-2D61-B680-25B8601F3F8F}"/>
          </ac:spMkLst>
        </pc:spChg>
        <pc:spChg chg="mod">
          <ac:chgData name="Juan Rongfei" userId="87cd990a-957d-49c3-81fb-d5944fc3af6b" providerId="ADAL" clId="{F2F821D3-32E0-4EEA-8315-C45901F738F1}" dt="2023-04-03T07:33:25.703" v="959" actId="164"/>
          <ac:spMkLst>
            <pc:docMk/>
            <pc:sldMk cId="3934321959" sldId="1290"/>
            <ac:spMk id="19" creationId="{DEEBCCA8-0BF8-17A0-D432-167348694921}"/>
          </ac:spMkLst>
        </pc:spChg>
        <pc:spChg chg="mod topLvl">
          <ac:chgData name="Juan Rongfei" userId="87cd990a-957d-49c3-81fb-d5944fc3af6b" providerId="ADAL" clId="{F2F821D3-32E0-4EEA-8315-C45901F738F1}" dt="2023-04-03T07:33:45.757" v="970" actId="164"/>
          <ac:spMkLst>
            <pc:docMk/>
            <pc:sldMk cId="3934321959" sldId="1290"/>
            <ac:spMk id="28" creationId="{E2E467E6-7FA1-FDD7-A726-E0294839DCA3}"/>
          </ac:spMkLst>
        </pc:spChg>
        <pc:spChg chg="mod topLvl">
          <ac:chgData name="Juan Rongfei" userId="87cd990a-957d-49c3-81fb-d5944fc3af6b" providerId="ADAL" clId="{F2F821D3-32E0-4EEA-8315-C45901F738F1}" dt="2023-04-03T07:33:45.757" v="970" actId="164"/>
          <ac:spMkLst>
            <pc:docMk/>
            <pc:sldMk cId="3934321959" sldId="1290"/>
            <ac:spMk id="29" creationId="{0C10F9ED-82A2-2C16-6916-EEA72D642838}"/>
          </ac:spMkLst>
        </pc:spChg>
        <pc:spChg chg="mod topLvl">
          <ac:chgData name="Juan Rongfei" userId="87cd990a-957d-49c3-81fb-d5944fc3af6b" providerId="ADAL" clId="{F2F821D3-32E0-4EEA-8315-C45901F738F1}" dt="2023-04-03T07:33:45.757" v="970" actId="164"/>
          <ac:spMkLst>
            <pc:docMk/>
            <pc:sldMk cId="3934321959" sldId="1290"/>
            <ac:spMk id="30" creationId="{AC44089E-1746-16CC-6B5B-E084997C1F0F}"/>
          </ac:spMkLst>
        </pc:spChg>
        <pc:spChg chg="mod topLvl">
          <ac:chgData name="Juan Rongfei" userId="87cd990a-957d-49c3-81fb-d5944fc3af6b" providerId="ADAL" clId="{F2F821D3-32E0-4EEA-8315-C45901F738F1}" dt="2023-04-03T07:33:45.757" v="970" actId="164"/>
          <ac:spMkLst>
            <pc:docMk/>
            <pc:sldMk cId="3934321959" sldId="1290"/>
            <ac:spMk id="31" creationId="{B5351941-A65F-F243-42B0-833FE85A4DAC}"/>
          </ac:spMkLst>
        </pc:spChg>
        <pc:spChg chg="mod topLvl">
          <ac:chgData name="Juan Rongfei" userId="87cd990a-957d-49c3-81fb-d5944fc3af6b" providerId="ADAL" clId="{F2F821D3-32E0-4EEA-8315-C45901F738F1}" dt="2023-04-03T07:33:45.757" v="970" actId="164"/>
          <ac:spMkLst>
            <pc:docMk/>
            <pc:sldMk cId="3934321959" sldId="1290"/>
            <ac:spMk id="32" creationId="{E1335B18-306E-2B2F-8F8F-A321C6B5EA46}"/>
          </ac:spMkLst>
        </pc:spChg>
        <pc:spChg chg="mod topLvl">
          <ac:chgData name="Juan Rongfei" userId="87cd990a-957d-49c3-81fb-d5944fc3af6b" providerId="ADAL" clId="{F2F821D3-32E0-4EEA-8315-C45901F738F1}" dt="2023-04-03T07:33:45.757" v="970" actId="164"/>
          <ac:spMkLst>
            <pc:docMk/>
            <pc:sldMk cId="3934321959" sldId="1290"/>
            <ac:spMk id="33" creationId="{771C2C33-48BF-5EA1-D274-33200817C90C}"/>
          </ac:spMkLst>
        </pc:spChg>
        <pc:spChg chg="mod">
          <ac:chgData name="Juan Rongfei" userId="87cd990a-957d-49c3-81fb-d5944fc3af6b" providerId="ADAL" clId="{F2F821D3-32E0-4EEA-8315-C45901F738F1}" dt="2023-04-03T07:33:25.703" v="959" actId="164"/>
          <ac:spMkLst>
            <pc:docMk/>
            <pc:sldMk cId="3934321959" sldId="1290"/>
            <ac:spMk id="34" creationId="{B0B717F2-C845-11DA-8AD3-608B4F678104}"/>
          </ac:spMkLst>
        </pc:spChg>
        <pc:spChg chg="mod">
          <ac:chgData name="Juan Rongfei" userId="87cd990a-957d-49c3-81fb-d5944fc3af6b" providerId="ADAL" clId="{F2F821D3-32E0-4EEA-8315-C45901F738F1}" dt="2023-04-03T07:33:25.703" v="959" actId="164"/>
          <ac:spMkLst>
            <pc:docMk/>
            <pc:sldMk cId="3934321959" sldId="1290"/>
            <ac:spMk id="35" creationId="{D965691C-A259-19FF-E7C8-5101DE229B69}"/>
          </ac:spMkLst>
        </pc:spChg>
        <pc:spChg chg="mod">
          <ac:chgData name="Juan Rongfei" userId="87cd990a-957d-49c3-81fb-d5944fc3af6b" providerId="ADAL" clId="{F2F821D3-32E0-4EEA-8315-C45901F738F1}" dt="2023-04-03T07:33:25.703" v="959" actId="164"/>
          <ac:spMkLst>
            <pc:docMk/>
            <pc:sldMk cId="3934321959" sldId="1290"/>
            <ac:spMk id="36" creationId="{33D2C3C7-8679-110D-43C0-9C2E8A9836ED}"/>
          </ac:spMkLst>
        </pc:spChg>
        <pc:spChg chg="mod">
          <ac:chgData name="Juan Rongfei" userId="87cd990a-957d-49c3-81fb-d5944fc3af6b" providerId="ADAL" clId="{F2F821D3-32E0-4EEA-8315-C45901F738F1}" dt="2023-04-03T07:33:26.524" v="962" actId="164"/>
          <ac:spMkLst>
            <pc:docMk/>
            <pc:sldMk cId="3934321959" sldId="1290"/>
            <ac:spMk id="37" creationId="{F3F042FE-9727-EA88-DA10-17DFD3490F7C}"/>
          </ac:spMkLst>
        </pc:spChg>
        <pc:spChg chg="mod">
          <ac:chgData name="Juan Rongfei" userId="87cd990a-957d-49c3-81fb-d5944fc3af6b" providerId="ADAL" clId="{F2F821D3-32E0-4EEA-8315-C45901F738F1}" dt="2023-04-03T07:33:25.703" v="959" actId="164"/>
          <ac:spMkLst>
            <pc:docMk/>
            <pc:sldMk cId="3934321959" sldId="1290"/>
            <ac:spMk id="38" creationId="{2433BD4C-6F93-A78B-7380-9B9ABFBA699C}"/>
          </ac:spMkLst>
        </pc:spChg>
        <pc:spChg chg="mod">
          <ac:chgData name="Juan Rongfei" userId="87cd990a-957d-49c3-81fb-d5944fc3af6b" providerId="ADAL" clId="{F2F821D3-32E0-4EEA-8315-C45901F738F1}" dt="2023-04-03T07:33:25.703" v="959" actId="164"/>
          <ac:spMkLst>
            <pc:docMk/>
            <pc:sldMk cId="3934321959" sldId="1290"/>
            <ac:spMk id="39" creationId="{059BAE49-BC72-A86E-3DEE-8214CE2536FD}"/>
          </ac:spMkLst>
        </pc:spChg>
        <pc:spChg chg="mod">
          <ac:chgData name="Juan Rongfei" userId="87cd990a-957d-49c3-81fb-d5944fc3af6b" providerId="ADAL" clId="{F2F821D3-32E0-4EEA-8315-C45901F738F1}" dt="2023-04-03T07:33:25.703" v="959" actId="164"/>
          <ac:spMkLst>
            <pc:docMk/>
            <pc:sldMk cId="3934321959" sldId="1290"/>
            <ac:spMk id="40" creationId="{6BDBC394-21AA-EBEF-551B-30861054964B}"/>
          </ac:spMkLst>
        </pc:spChg>
        <pc:spChg chg="mod topLvl">
          <ac:chgData name="Juan Rongfei" userId="87cd990a-957d-49c3-81fb-d5944fc3af6b" providerId="ADAL" clId="{F2F821D3-32E0-4EEA-8315-C45901F738F1}" dt="2023-04-03T07:33:28.189" v="967" actId="165"/>
          <ac:spMkLst>
            <pc:docMk/>
            <pc:sldMk cId="3934321959" sldId="1290"/>
            <ac:spMk id="41" creationId="{20F2195D-B57E-46B3-888C-D22598D3EFEE}"/>
          </ac:spMkLst>
        </pc:spChg>
        <pc:spChg chg="mod topLvl">
          <ac:chgData name="Juan Rongfei" userId="87cd990a-957d-49c3-81fb-d5944fc3af6b" providerId="ADAL" clId="{F2F821D3-32E0-4EEA-8315-C45901F738F1}" dt="2023-04-03T07:33:28.189" v="967" actId="165"/>
          <ac:spMkLst>
            <pc:docMk/>
            <pc:sldMk cId="3934321959" sldId="1290"/>
            <ac:spMk id="42" creationId="{37979786-6002-D634-E986-7E73AF069300}"/>
          </ac:spMkLst>
        </pc:spChg>
        <pc:spChg chg="mod topLvl">
          <ac:chgData name="Juan Rongfei" userId="87cd990a-957d-49c3-81fb-d5944fc3af6b" providerId="ADAL" clId="{F2F821D3-32E0-4EEA-8315-C45901F738F1}" dt="2023-04-03T07:33:28.189" v="967" actId="165"/>
          <ac:spMkLst>
            <pc:docMk/>
            <pc:sldMk cId="3934321959" sldId="1290"/>
            <ac:spMk id="43" creationId="{C3BA7A70-A56B-2744-7540-FA0B9D547650}"/>
          </ac:spMkLst>
        </pc:spChg>
        <pc:spChg chg="mod topLvl">
          <ac:chgData name="Juan Rongfei" userId="87cd990a-957d-49c3-81fb-d5944fc3af6b" providerId="ADAL" clId="{F2F821D3-32E0-4EEA-8315-C45901F738F1}" dt="2023-04-03T07:33:28.189" v="967" actId="165"/>
          <ac:spMkLst>
            <pc:docMk/>
            <pc:sldMk cId="3934321959" sldId="1290"/>
            <ac:spMk id="44" creationId="{072C8C77-47B7-011D-5C83-4835EC9786D4}"/>
          </ac:spMkLst>
        </pc:spChg>
        <pc:spChg chg="mod topLvl">
          <ac:chgData name="Juan Rongfei" userId="87cd990a-957d-49c3-81fb-d5944fc3af6b" providerId="ADAL" clId="{F2F821D3-32E0-4EEA-8315-C45901F738F1}" dt="2023-04-03T07:33:28.189" v="967" actId="165"/>
          <ac:spMkLst>
            <pc:docMk/>
            <pc:sldMk cId="3934321959" sldId="1290"/>
            <ac:spMk id="45" creationId="{7E335169-EE2E-6F76-CFB5-9B8D4CAA70A4}"/>
          </ac:spMkLst>
        </pc:spChg>
        <pc:spChg chg="mod topLvl">
          <ac:chgData name="Juan Rongfei" userId="87cd990a-957d-49c3-81fb-d5944fc3af6b" providerId="ADAL" clId="{F2F821D3-32E0-4EEA-8315-C45901F738F1}" dt="2023-04-03T07:33:28.189" v="967" actId="165"/>
          <ac:spMkLst>
            <pc:docMk/>
            <pc:sldMk cId="3934321959" sldId="1290"/>
            <ac:spMk id="46" creationId="{E3324810-6559-19C0-13C7-FCFC188461F2}"/>
          </ac:spMkLst>
        </pc:spChg>
        <pc:spChg chg="mod">
          <ac:chgData name="Juan Rongfei" userId="87cd990a-957d-49c3-81fb-d5944fc3af6b" providerId="ADAL" clId="{F2F821D3-32E0-4EEA-8315-C45901F738F1}" dt="2023-04-03T07:33:25.877" v="960" actId="164"/>
          <ac:spMkLst>
            <pc:docMk/>
            <pc:sldMk cId="3934321959" sldId="1290"/>
            <ac:spMk id="47" creationId="{BFC0C97E-E626-1735-19F1-E33C57F8A249}"/>
          </ac:spMkLst>
        </pc:spChg>
        <pc:spChg chg="mod">
          <ac:chgData name="Juan Rongfei" userId="87cd990a-957d-49c3-81fb-d5944fc3af6b" providerId="ADAL" clId="{F2F821D3-32E0-4EEA-8315-C45901F738F1}" dt="2023-04-03T07:33:25.877" v="960" actId="164"/>
          <ac:spMkLst>
            <pc:docMk/>
            <pc:sldMk cId="3934321959" sldId="1290"/>
            <ac:spMk id="52" creationId="{1DADCF61-F1F4-71A1-F85A-AD67E58EE9AC}"/>
          </ac:spMkLst>
        </pc:spChg>
        <pc:spChg chg="mod">
          <ac:chgData name="Juan Rongfei" userId="87cd990a-957d-49c3-81fb-d5944fc3af6b" providerId="ADAL" clId="{F2F821D3-32E0-4EEA-8315-C45901F738F1}" dt="2023-04-03T07:33:25.877" v="960" actId="164"/>
          <ac:spMkLst>
            <pc:docMk/>
            <pc:sldMk cId="3934321959" sldId="1290"/>
            <ac:spMk id="53" creationId="{3113B8B6-FC46-16B3-D565-E19750EDC1D4}"/>
          </ac:spMkLst>
        </pc:spChg>
        <pc:spChg chg="mod">
          <ac:chgData name="Juan Rongfei" userId="87cd990a-957d-49c3-81fb-d5944fc3af6b" providerId="ADAL" clId="{F2F821D3-32E0-4EEA-8315-C45901F738F1}" dt="2023-04-03T07:33:25.877" v="960" actId="164"/>
          <ac:spMkLst>
            <pc:docMk/>
            <pc:sldMk cId="3934321959" sldId="1290"/>
            <ac:spMk id="54" creationId="{FF09D403-8716-C5E5-7B65-7277B645B6DE}"/>
          </ac:spMkLst>
        </pc:spChg>
        <pc:spChg chg="mod">
          <ac:chgData name="Juan Rongfei" userId="87cd990a-957d-49c3-81fb-d5944fc3af6b" providerId="ADAL" clId="{F2F821D3-32E0-4EEA-8315-C45901F738F1}" dt="2023-04-03T07:33:25.877" v="960" actId="164"/>
          <ac:spMkLst>
            <pc:docMk/>
            <pc:sldMk cId="3934321959" sldId="1290"/>
            <ac:spMk id="55" creationId="{408EDF52-19BB-4C98-5C97-AAA42BFAAFE5}"/>
          </ac:spMkLst>
        </pc:spChg>
        <pc:spChg chg="mod">
          <ac:chgData name="Juan Rongfei" userId="87cd990a-957d-49c3-81fb-d5944fc3af6b" providerId="ADAL" clId="{F2F821D3-32E0-4EEA-8315-C45901F738F1}" dt="2023-04-03T07:33:25.877" v="960" actId="164"/>
          <ac:spMkLst>
            <pc:docMk/>
            <pc:sldMk cId="3934321959" sldId="1290"/>
            <ac:spMk id="56" creationId="{009159C3-A243-4DCE-7AAF-C43F2D900A98}"/>
          </ac:spMkLst>
        </pc:spChg>
        <pc:spChg chg="mod">
          <ac:chgData name="Juan Rongfei" userId="87cd990a-957d-49c3-81fb-d5944fc3af6b" providerId="ADAL" clId="{F2F821D3-32E0-4EEA-8315-C45901F738F1}" dt="2023-04-03T07:33:25.877" v="960" actId="164"/>
          <ac:spMkLst>
            <pc:docMk/>
            <pc:sldMk cId="3934321959" sldId="1290"/>
            <ac:spMk id="57" creationId="{BC3199E1-4AE1-2305-647C-08E1DDD8CBFA}"/>
          </ac:spMkLst>
        </pc:spChg>
        <pc:spChg chg="mod">
          <ac:chgData name="Juan Rongfei" userId="87cd990a-957d-49c3-81fb-d5944fc3af6b" providerId="ADAL" clId="{F2F821D3-32E0-4EEA-8315-C45901F738F1}" dt="2023-04-03T07:33:25.877" v="960" actId="164"/>
          <ac:spMkLst>
            <pc:docMk/>
            <pc:sldMk cId="3934321959" sldId="1290"/>
            <ac:spMk id="58" creationId="{94543915-0D92-325F-ECE1-E7860B7EF648}"/>
          </ac:spMkLst>
        </pc:spChg>
        <pc:spChg chg="mod">
          <ac:chgData name="Juan Rongfei" userId="87cd990a-957d-49c3-81fb-d5944fc3af6b" providerId="ADAL" clId="{F2F821D3-32E0-4EEA-8315-C45901F738F1}" dt="2023-04-03T07:33:25.877" v="960" actId="164"/>
          <ac:spMkLst>
            <pc:docMk/>
            <pc:sldMk cId="3934321959" sldId="1290"/>
            <ac:spMk id="59" creationId="{4C838477-E89A-4C64-BD84-0F975A5BE716}"/>
          </ac:spMkLst>
        </pc:spChg>
        <pc:spChg chg="mod">
          <ac:chgData name="Juan Rongfei" userId="87cd990a-957d-49c3-81fb-d5944fc3af6b" providerId="ADAL" clId="{F2F821D3-32E0-4EEA-8315-C45901F738F1}" dt="2023-04-03T07:33:26.012" v="961" actId="164"/>
          <ac:spMkLst>
            <pc:docMk/>
            <pc:sldMk cId="3934321959" sldId="1290"/>
            <ac:spMk id="89" creationId="{C098EA4E-790A-8AA3-1860-D1D4782827BF}"/>
          </ac:spMkLst>
        </pc:spChg>
        <pc:spChg chg="mod">
          <ac:chgData name="Juan Rongfei" userId="87cd990a-957d-49c3-81fb-d5944fc3af6b" providerId="ADAL" clId="{F2F821D3-32E0-4EEA-8315-C45901F738F1}" dt="2023-04-03T07:33:26.012" v="961" actId="164"/>
          <ac:spMkLst>
            <pc:docMk/>
            <pc:sldMk cId="3934321959" sldId="1290"/>
            <ac:spMk id="90" creationId="{F4E06383-522A-0840-F2FD-DED8ABDC67FE}"/>
          </ac:spMkLst>
        </pc:spChg>
        <pc:spChg chg="mod">
          <ac:chgData name="Juan Rongfei" userId="87cd990a-957d-49c3-81fb-d5944fc3af6b" providerId="ADAL" clId="{F2F821D3-32E0-4EEA-8315-C45901F738F1}" dt="2023-04-03T07:33:25.877" v="960" actId="164"/>
          <ac:spMkLst>
            <pc:docMk/>
            <pc:sldMk cId="3934321959" sldId="1290"/>
            <ac:spMk id="91" creationId="{821BD439-0744-86E2-867D-005439749859}"/>
          </ac:spMkLst>
        </pc:spChg>
        <pc:spChg chg="mod">
          <ac:chgData name="Juan Rongfei" userId="87cd990a-957d-49c3-81fb-d5944fc3af6b" providerId="ADAL" clId="{F2F821D3-32E0-4EEA-8315-C45901F738F1}" dt="2023-04-03T07:33:25.877" v="960" actId="164"/>
          <ac:spMkLst>
            <pc:docMk/>
            <pc:sldMk cId="3934321959" sldId="1290"/>
            <ac:spMk id="93" creationId="{A4B56DFB-DA1A-ABAA-B5A1-E3F8A1924D8F}"/>
          </ac:spMkLst>
        </pc:spChg>
        <pc:grpChg chg="add mod">
          <ac:chgData name="Juan Rongfei" userId="87cd990a-957d-49c3-81fb-d5944fc3af6b" providerId="ADAL" clId="{F2F821D3-32E0-4EEA-8315-C45901F738F1}" dt="2023-04-03T07:33:26.524" v="962" actId="164"/>
          <ac:grpSpMkLst>
            <pc:docMk/>
            <pc:sldMk cId="3934321959" sldId="1290"/>
            <ac:grpSpMk id="2" creationId="{4999372A-3DEC-18A0-011E-32BAC3867BFC}"/>
          </ac:grpSpMkLst>
        </pc:grpChg>
        <pc:grpChg chg="add mod">
          <ac:chgData name="Juan Rongfei" userId="87cd990a-957d-49c3-81fb-d5944fc3af6b" providerId="ADAL" clId="{F2F821D3-32E0-4EEA-8315-C45901F738F1}" dt="2023-04-12T10:47:00.374" v="977" actId="1076"/>
          <ac:grpSpMkLst>
            <pc:docMk/>
            <pc:sldMk cId="3934321959" sldId="1290"/>
            <ac:grpSpMk id="4" creationId="{EEED804F-E7F2-E01E-BF45-6F095722D4A9}"/>
          </ac:grpSpMkLst>
        </pc:grpChg>
        <pc:grpChg chg="add mod">
          <ac:chgData name="Juan Rongfei" userId="87cd990a-957d-49c3-81fb-d5944fc3af6b" providerId="ADAL" clId="{F2F821D3-32E0-4EEA-8315-C45901F738F1}" dt="2023-04-03T07:33:26.012" v="961" actId="164"/>
          <ac:grpSpMkLst>
            <pc:docMk/>
            <pc:sldMk cId="3934321959" sldId="1290"/>
            <ac:grpSpMk id="5" creationId="{E22EAFED-6F93-41C3-8779-15EA64E7A1D5}"/>
          </ac:grpSpMkLst>
        </pc:grpChg>
        <pc:grpChg chg="add mod">
          <ac:chgData name="Juan Rongfei" userId="87cd990a-957d-49c3-81fb-d5944fc3af6b" providerId="ADAL" clId="{F2F821D3-32E0-4EEA-8315-C45901F738F1}" dt="2023-04-03T07:33:26.524" v="962" actId="164"/>
          <ac:grpSpMkLst>
            <pc:docMk/>
            <pc:sldMk cId="3934321959" sldId="1290"/>
            <ac:grpSpMk id="9" creationId="{F8B3B29F-88B7-C657-160A-C872E3DAC0ED}"/>
          </ac:grpSpMkLst>
        </pc:grpChg>
        <pc:grpChg chg="add mod">
          <ac:chgData name="Juan Rongfei" userId="87cd990a-957d-49c3-81fb-d5944fc3af6b" providerId="ADAL" clId="{F2F821D3-32E0-4EEA-8315-C45901F738F1}" dt="2023-04-03T07:33:45.757" v="970" actId="164"/>
          <ac:grpSpMkLst>
            <pc:docMk/>
            <pc:sldMk cId="3934321959" sldId="1290"/>
            <ac:grpSpMk id="10" creationId="{8DFB880F-C4CB-FE2A-40AE-2DADE52B73BE}"/>
          </ac:grpSpMkLst>
        </pc:grpChg>
        <pc:grpChg chg="add del mod">
          <ac:chgData name="Juan Rongfei" userId="87cd990a-957d-49c3-81fb-d5944fc3af6b" providerId="ADAL" clId="{F2F821D3-32E0-4EEA-8315-C45901F738F1}" dt="2023-04-03T07:33:28.189" v="967" actId="165"/>
          <ac:grpSpMkLst>
            <pc:docMk/>
            <pc:sldMk cId="3934321959" sldId="1290"/>
            <ac:grpSpMk id="48" creationId="{65DF4255-3D29-C556-87D7-A1E8FABD2495}"/>
          </ac:grpSpMkLst>
        </pc:grpChg>
        <pc:grpChg chg="add del mod">
          <ac:chgData name="Juan Rongfei" userId="87cd990a-957d-49c3-81fb-d5944fc3af6b" providerId="ADAL" clId="{F2F821D3-32E0-4EEA-8315-C45901F738F1}" dt="2023-04-03T07:33:28.189" v="967" actId="165"/>
          <ac:grpSpMkLst>
            <pc:docMk/>
            <pc:sldMk cId="3934321959" sldId="1290"/>
            <ac:grpSpMk id="49" creationId="{3EF71231-FA8D-FB3D-897F-4AD2BC04ED0F}"/>
          </ac:grpSpMkLst>
        </pc:grpChg>
        <pc:grpChg chg="add del mod">
          <ac:chgData name="Juan Rongfei" userId="87cd990a-957d-49c3-81fb-d5944fc3af6b" providerId="ADAL" clId="{F2F821D3-32E0-4EEA-8315-C45901F738F1}" dt="2023-04-03T07:33:28.189" v="967" actId="165"/>
          <ac:grpSpMkLst>
            <pc:docMk/>
            <pc:sldMk cId="3934321959" sldId="1290"/>
            <ac:grpSpMk id="50" creationId="{757BB781-F645-0DB6-F2C6-C24D38AE9EBC}"/>
          </ac:grpSpMkLst>
        </pc:grpChg>
        <pc:grpChg chg="mod">
          <ac:chgData name="Juan Rongfei" userId="87cd990a-957d-49c3-81fb-d5944fc3af6b" providerId="ADAL" clId="{F2F821D3-32E0-4EEA-8315-C45901F738F1}" dt="2023-04-03T07:31:26.381" v="929" actId="1076"/>
          <ac:grpSpMkLst>
            <pc:docMk/>
            <pc:sldMk cId="3934321959" sldId="1290"/>
            <ac:grpSpMk id="92" creationId="{289AFFA2-3C03-8164-4491-C7BC038C5871}"/>
          </ac:grpSpMkLst>
        </pc:grpChg>
        <pc:picChg chg="mod topLvl">
          <ac:chgData name="Juan Rongfei" userId="87cd990a-957d-49c3-81fb-d5944fc3af6b" providerId="ADAL" clId="{F2F821D3-32E0-4EEA-8315-C45901F738F1}" dt="2023-04-03T07:33:28.189" v="967" actId="165"/>
          <ac:picMkLst>
            <pc:docMk/>
            <pc:sldMk cId="3934321959" sldId="1290"/>
            <ac:picMk id="6" creationId="{3DF0D333-6EE5-DCA7-A328-28D6F5F6BD25}"/>
          </ac:picMkLst>
        </pc:picChg>
        <pc:picChg chg="mod topLvl">
          <ac:chgData name="Juan Rongfei" userId="87cd990a-957d-49c3-81fb-d5944fc3af6b" providerId="ADAL" clId="{F2F821D3-32E0-4EEA-8315-C45901F738F1}" dt="2023-04-03T07:33:28.189" v="967" actId="165"/>
          <ac:picMkLst>
            <pc:docMk/>
            <pc:sldMk cId="3934321959" sldId="1290"/>
            <ac:picMk id="7" creationId="{7E30032E-79C8-35DB-FB43-85A28D1FC873}"/>
          </ac:picMkLst>
        </pc:picChg>
        <pc:picChg chg="mod topLvl">
          <ac:chgData name="Juan Rongfei" userId="87cd990a-957d-49c3-81fb-d5944fc3af6b" providerId="ADAL" clId="{F2F821D3-32E0-4EEA-8315-C45901F738F1}" dt="2023-04-03T07:33:28.189" v="967" actId="165"/>
          <ac:picMkLst>
            <pc:docMk/>
            <pc:sldMk cId="3934321959" sldId="1290"/>
            <ac:picMk id="8" creationId="{B033BA8F-1291-C9CF-C420-323A601191FF}"/>
          </ac:picMkLst>
        </pc:picChg>
      </pc:sldChg>
      <pc:sldChg chg="addSp delSp modSp new mod">
        <pc:chgData name="Juan Rongfei" userId="87cd990a-957d-49c3-81fb-d5944fc3af6b" providerId="ADAL" clId="{F2F821D3-32E0-4EEA-8315-C45901F738F1}" dt="2023-04-02T12:49:56.905" v="620" actId="571"/>
        <pc:sldMkLst>
          <pc:docMk/>
          <pc:sldMk cId="169630770" sldId="1291"/>
        </pc:sldMkLst>
        <pc:spChg chg="del mod">
          <ac:chgData name="Juan Rongfei" userId="87cd990a-957d-49c3-81fb-d5944fc3af6b" providerId="ADAL" clId="{F2F821D3-32E0-4EEA-8315-C45901F738F1}" dt="2023-04-02T12:46:20.390" v="562" actId="478"/>
          <ac:spMkLst>
            <pc:docMk/>
            <pc:sldMk cId="169630770" sldId="1291"/>
            <ac:spMk id="2" creationId="{88E71440-181F-0991-3EEE-48F37D54145B}"/>
          </ac:spMkLst>
        </pc:spChg>
        <pc:spChg chg="mod">
          <ac:chgData name="Juan Rongfei" userId="87cd990a-957d-49c3-81fb-d5944fc3af6b" providerId="ADAL" clId="{F2F821D3-32E0-4EEA-8315-C45901F738F1}" dt="2023-04-02T12:42:40.116" v="447" actId="20577"/>
          <ac:spMkLst>
            <pc:docMk/>
            <pc:sldMk cId="169630770" sldId="1291"/>
            <ac:spMk id="3" creationId="{714C8D4D-A03B-8B08-8334-A8824BE09228}"/>
          </ac:spMkLst>
        </pc:spChg>
        <pc:spChg chg="add mod">
          <ac:chgData name="Juan Rongfei" userId="87cd990a-957d-49c3-81fb-d5944fc3af6b" providerId="ADAL" clId="{F2F821D3-32E0-4EEA-8315-C45901F738F1}" dt="2023-04-02T12:48:43.464" v="591" actId="1076"/>
          <ac:spMkLst>
            <pc:docMk/>
            <pc:sldMk cId="169630770" sldId="1291"/>
            <ac:spMk id="8" creationId="{0C654828-B795-E677-BE66-390BCB859655}"/>
          </ac:spMkLst>
        </pc:spChg>
        <pc:spChg chg="add mod">
          <ac:chgData name="Juan Rongfei" userId="87cd990a-957d-49c3-81fb-d5944fc3af6b" providerId="ADAL" clId="{F2F821D3-32E0-4EEA-8315-C45901F738F1}" dt="2023-04-02T12:48:43.464" v="591" actId="1076"/>
          <ac:spMkLst>
            <pc:docMk/>
            <pc:sldMk cId="169630770" sldId="1291"/>
            <ac:spMk id="9" creationId="{ED089B15-EC63-BA84-2421-F629AAE1E92D}"/>
          </ac:spMkLst>
        </pc:spChg>
        <pc:spChg chg="add del mod">
          <ac:chgData name="Juan Rongfei" userId="87cd990a-957d-49c3-81fb-d5944fc3af6b" providerId="ADAL" clId="{F2F821D3-32E0-4EEA-8315-C45901F738F1}" dt="2023-04-02T12:47:35.698" v="573" actId="478"/>
          <ac:spMkLst>
            <pc:docMk/>
            <pc:sldMk cId="169630770" sldId="1291"/>
            <ac:spMk id="10" creationId="{46BCB366-A77F-1BF7-E10D-83B8E033B464}"/>
          </ac:spMkLst>
        </pc:spChg>
        <pc:spChg chg="add mod">
          <ac:chgData name="Juan Rongfei" userId="87cd990a-957d-49c3-81fb-d5944fc3af6b" providerId="ADAL" clId="{F2F821D3-32E0-4EEA-8315-C45901F738F1}" dt="2023-04-02T12:48:47.363" v="593" actId="1076"/>
          <ac:spMkLst>
            <pc:docMk/>
            <pc:sldMk cId="169630770" sldId="1291"/>
            <ac:spMk id="12" creationId="{33B813D9-099A-99D4-AA2B-B91E565C34B4}"/>
          </ac:spMkLst>
        </pc:spChg>
        <pc:spChg chg="add mod">
          <ac:chgData name="Juan Rongfei" userId="87cd990a-957d-49c3-81fb-d5944fc3af6b" providerId="ADAL" clId="{F2F821D3-32E0-4EEA-8315-C45901F738F1}" dt="2023-04-02T12:48:47.363" v="593" actId="1076"/>
          <ac:spMkLst>
            <pc:docMk/>
            <pc:sldMk cId="169630770" sldId="1291"/>
            <ac:spMk id="13" creationId="{C8219016-3970-1781-2ED5-2CEC31174CBE}"/>
          </ac:spMkLst>
        </pc:spChg>
        <pc:spChg chg="add mod">
          <ac:chgData name="Juan Rongfei" userId="87cd990a-957d-49c3-81fb-d5944fc3af6b" providerId="ADAL" clId="{F2F821D3-32E0-4EEA-8315-C45901F738F1}" dt="2023-04-02T12:49:55.081" v="619" actId="1076"/>
          <ac:spMkLst>
            <pc:docMk/>
            <pc:sldMk cId="169630770" sldId="1291"/>
            <ac:spMk id="18" creationId="{2E476FA0-ACE7-9230-CC88-151F58AB246E}"/>
          </ac:spMkLst>
        </pc:spChg>
        <pc:spChg chg="add mod">
          <ac:chgData name="Juan Rongfei" userId="87cd990a-957d-49c3-81fb-d5944fc3af6b" providerId="ADAL" clId="{F2F821D3-32E0-4EEA-8315-C45901F738F1}" dt="2023-04-02T12:49:56.905" v="620" actId="571"/>
          <ac:spMkLst>
            <pc:docMk/>
            <pc:sldMk cId="169630770" sldId="1291"/>
            <ac:spMk id="19" creationId="{50D66AAE-BDB7-A9AC-E9B5-1235B2520C01}"/>
          </ac:spMkLst>
        </pc:spChg>
        <pc:picChg chg="add mod">
          <ac:chgData name="Juan Rongfei" userId="87cd990a-957d-49c3-81fb-d5944fc3af6b" providerId="ADAL" clId="{F2F821D3-32E0-4EEA-8315-C45901F738F1}" dt="2023-04-02T12:48:40.544" v="590" actId="1076"/>
          <ac:picMkLst>
            <pc:docMk/>
            <pc:sldMk cId="169630770" sldId="1291"/>
            <ac:picMk id="4" creationId="{899CFB88-04D9-9F16-038D-7CAD10AD771F}"/>
          </ac:picMkLst>
        </pc:picChg>
        <pc:picChg chg="add del mod">
          <ac:chgData name="Juan Rongfei" userId="87cd990a-957d-49c3-81fb-d5944fc3af6b" providerId="ADAL" clId="{F2F821D3-32E0-4EEA-8315-C45901F738F1}" dt="2023-04-02T12:42:42.292" v="448" actId="478"/>
          <ac:picMkLst>
            <pc:docMk/>
            <pc:sldMk cId="169630770" sldId="1291"/>
            <ac:picMk id="5" creationId="{274D1A14-1A1A-AC5A-065F-E2F1A72E3993}"/>
          </ac:picMkLst>
        </pc:picChg>
        <pc:picChg chg="add del mod modCrop">
          <ac:chgData name="Juan Rongfei" userId="87cd990a-957d-49c3-81fb-d5944fc3af6b" providerId="ADAL" clId="{F2F821D3-32E0-4EEA-8315-C45901F738F1}" dt="2023-04-02T12:42:49.540" v="452" actId="478"/>
          <ac:picMkLst>
            <pc:docMk/>
            <pc:sldMk cId="169630770" sldId="1291"/>
            <ac:picMk id="7" creationId="{E5A46B1B-6D4B-7749-16D2-0476A98E8A74}"/>
          </ac:picMkLst>
        </pc:picChg>
        <pc:picChg chg="add mod">
          <ac:chgData name="Juan Rongfei" userId="87cd990a-957d-49c3-81fb-d5944fc3af6b" providerId="ADAL" clId="{F2F821D3-32E0-4EEA-8315-C45901F738F1}" dt="2023-04-02T12:48:47.363" v="593" actId="1076"/>
          <ac:picMkLst>
            <pc:docMk/>
            <pc:sldMk cId="169630770" sldId="1291"/>
            <ac:picMk id="11" creationId="{5B29DD58-28A6-3CC6-63DE-DB58545F7B0B}"/>
          </ac:picMkLst>
        </pc:picChg>
        <pc:picChg chg="add mod">
          <ac:chgData name="Juan Rongfei" userId="87cd990a-957d-49c3-81fb-d5944fc3af6b" providerId="ADAL" clId="{F2F821D3-32E0-4EEA-8315-C45901F738F1}" dt="2023-04-02T12:48:40.544" v="590" actId="1076"/>
          <ac:picMkLst>
            <pc:docMk/>
            <pc:sldMk cId="169630770" sldId="1291"/>
            <ac:picMk id="14" creationId="{DADD6F08-9734-651D-1B0B-C0FBE1197C38}"/>
          </ac:picMkLst>
        </pc:picChg>
        <pc:picChg chg="add mod">
          <ac:chgData name="Juan Rongfei" userId="87cd990a-957d-49c3-81fb-d5944fc3af6b" providerId="ADAL" clId="{F2F821D3-32E0-4EEA-8315-C45901F738F1}" dt="2023-04-02T12:48:40.544" v="590" actId="1076"/>
          <ac:picMkLst>
            <pc:docMk/>
            <pc:sldMk cId="169630770" sldId="1291"/>
            <ac:picMk id="15" creationId="{FB0409F2-7DDC-529A-B872-E19E4E649E30}"/>
          </ac:picMkLst>
        </pc:picChg>
        <pc:cxnChg chg="add mod">
          <ac:chgData name="Juan Rongfei" userId="87cd990a-957d-49c3-81fb-d5944fc3af6b" providerId="ADAL" clId="{F2F821D3-32E0-4EEA-8315-C45901F738F1}" dt="2023-04-02T12:48:40.544" v="590" actId="1076"/>
          <ac:cxnSpMkLst>
            <pc:docMk/>
            <pc:sldMk cId="169630770" sldId="1291"/>
            <ac:cxnSpMk id="17" creationId="{6CDA325B-0005-8533-E72E-6622774E355A}"/>
          </ac:cxnSpMkLst>
        </pc:cxnChg>
      </pc:sldChg>
      <pc:sldChg chg="modSp new del mod">
        <pc:chgData name="Juan Rongfei" userId="87cd990a-957d-49c3-81fb-d5944fc3af6b" providerId="ADAL" clId="{F2F821D3-32E0-4EEA-8315-C45901F738F1}" dt="2023-04-02T12:29:43.352" v="332" actId="2696"/>
        <pc:sldMkLst>
          <pc:docMk/>
          <pc:sldMk cId="1812467968" sldId="1291"/>
        </pc:sldMkLst>
        <pc:spChg chg="mod">
          <ac:chgData name="Juan Rongfei" userId="87cd990a-957d-49c3-81fb-d5944fc3af6b" providerId="ADAL" clId="{F2F821D3-32E0-4EEA-8315-C45901F738F1}" dt="2023-04-02T12:29:39.921" v="331" actId="5793"/>
          <ac:spMkLst>
            <pc:docMk/>
            <pc:sldMk cId="1812467968" sldId="1291"/>
            <ac:spMk id="2" creationId="{D794A3F2-4BC1-343F-F909-0F60855AEBB0}"/>
          </ac:spMkLst>
        </pc:spChg>
      </pc:sldChg>
      <pc:sldChg chg="new del">
        <pc:chgData name="Juan Rongfei" userId="87cd990a-957d-49c3-81fb-d5944fc3af6b" providerId="ADAL" clId="{F2F821D3-32E0-4EEA-8315-C45901F738F1}" dt="2023-04-02T12:30:26.121" v="336" actId="47"/>
        <pc:sldMkLst>
          <pc:docMk/>
          <pc:sldMk cId="2924199027" sldId="1291"/>
        </pc:sldMkLst>
      </pc:sldChg>
      <pc:sldChg chg="addSp modSp new mod">
        <pc:chgData name="Juan Rongfei" userId="87cd990a-957d-49c3-81fb-d5944fc3af6b" providerId="ADAL" clId="{F2F821D3-32E0-4EEA-8315-C45901F738F1}" dt="2023-04-02T12:45:32.064" v="559" actId="20577"/>
        <pc:sldMkLst>
          <pc:docMk/>
          <pc:sldMk cId="1960700709" sldId="1292"/>
        </pc:sldMkLst>
        <pc:spChg chg="mod">
          <ac:chgData name="Juan Rongfei" userId="87cd990a-957d-49c3-81fb-d5944fc3af6b" providerId="ADAL" clId="{F2F821D3-32E0-4EEA-8315-C45901F738F1}" dt="2023-04-02T12:45:32.064" v="559" actId="20577"/>
          <ac:spMkLst>
            <pc:docMk/>
            <pc:sldMk cId="1960700709" sldId="1292"/>
            <ac:spMk id="2" creationId="{1B8639D2-E498-5548-5D50-B8E747C894CD}"/>
          </ac:spMkLst>
        </pc:spChg>
        <pc:spChg chg="add mod">
          <ac:chgData name="Juan Rongfei" userId="87cd990a-957d-49c3-81fb-d5944fc3af6b" providerId="ADAL" clId="{F2F821D3-32E0-4EEA-8315-C45901F738F1}" dt="2023-04-02T12:44:42.137" v="489" actId="1076"/>
          <ac:spMkLst>
            <pc:docMk/>
            <pc:sldMk cId="1960700709" sldId="1292"/>
            <ac:spMk id="4" creationId="{12190284-59C6-31F2-2491-55D2AE97FB69}"/>
          </ac:spMkLst>
        </pc:spChg>
      </pc:sldChg>
      <pc:sldChg chg="addSp modSp new mod ord">
        <pc:chgData name="Juan Rongfei" userId="87cd990a-957d-49c3-81fb-d5944fc3af6b" providerId="ADAL" clId="{F2F821D3-32E0-4EEA-8315-C45901F738F1}" dt="2023-04-02T12:53:57.919" v="679" actId="1076"/>
        <pc:sldMkLst>
          <pc:docMk/>
          <pc:sldMk cId="2181486984" sldId="1293"/>
        </pc:sldMkLst>
        <pc:spChg chg="mod">
          <ac:chgData name="Juan Rongfei" userId="87cd990a-957d-49c3-81fb-d5944fc3af6b" providerId="ADAL" clId="{F2F821D3-32E0-4EEA-8315-C45901F738F1}" dt="2023-04-02T12:50:46.077" v="636" actId="20577"/>
          <ac:spMkLst>
            <pc:docMk/>
            <pc:sldMk cId="2181486984" sldId="1293"/>
            <ac:spMk id="2" creationId="{29D88EC1-0745-76D8-229C-75A2996863C9}"/>
          </ac:spMkLst>
        </pc:spChg>
        <pc:spChg chg="mod">
          <ac:chgData name="Juan Rongfei" userId="87cd990a-957d-49c3-81fb-d5944fc3af6b" providerId="ADAL" clId="{F2F821D3-32E0-4EEA-8315-C45901F738F1}" dt="2023-04-02T12:49:16.337" v="600" actId="20577"/>
          <ac:spMkLst>
            <pc:docMk/>
            <pc:sldMk cId="2181486984" sldId="1293"/>
            <ac:spMk id="3" creationId="{E171FC7F-F005-5B09-6D03-5E9AA980AC09}"/>
          </ac:spMkLst>
        </pc:spChg>
        <pc:spChg chg="add mod">
          <ac:chgData name="Juan Rongfei" userId="87cd990a-957d-49c3-81fb-d5944fc3af6b" providerId="ADAL" clId="{F2F821D3-32E0-4EEA-8315-C45901F738F1}" dt="2023-04-02T12:53:57.919" v="679" actId="1076"/>
          <ac:spMkLst>
            <pc:docMk/>
            <pc:sldMk cId="2181486984" sldId="1293"/>
            <ac:spMk id="4" creationId="{57E5DE01-8290-9483-4B70-2CC735E769C4}"/>
          </ac:spMkLst>
        </pc:spChg>
      </pc:sldChg>
      <pc:sldChg chg="modNotesTx">
        <pc:chgData name="Juan Rongfei" userId="87cd990a-957d-49c3-81fb-d5944fc3af6b" providerId="ADAL" clId="{F2F821D3-32E0-4EEA-8315-C45901F738F1}" dt="2023-04-03T16:26:09.125" v="973" actId="20577"/>
        <pc:sldMkLst>
          <pc:docMk/>
          <pc:sldMk cId="2782071407" sldId="1293"/>
        </pc:sldMkLst>
      </pc:sldChg>
      <pc:sldChg chg="modSp mod">
        <pc:chgData name="Juan Rongfei" userId="87cd990a-957d-49c3-81fb-d5944fc3af6b" providerId="ADAL" clId="{F2F821D3-32E0-4EEA-8315-C45901F738F1}" dt="2023-04-12T11:20:55.395" v="982" actId="1076"/>
        <pc:sldMkLst>
          <pc:docMk/>
          <pc:sldMk cId="2922502689" sldId="1294"/>
        </pc:sldMkLst>
        <pc:spChg chg="mod">
          <ac:chgData name="Juan Rongfei" userId="87cd990a-957d-49c3-81fb-d5944fc3af6b" providerId="ADAL" clId="{F2F821D3-32E0-4EEA-8315-C45901F738F1}" dt="2023-04-12T11:20:55.395" v="982" actId="1076"/>
          <ac:spMkLst>
            <pc:docMk/>
            <pc:sldMk cId="2922502689" sldId="1294"/>
            <ac:spMk id="20" creationId="{5A1ECA08-7C92-A4A1-3765-E2CB86EA9148}"/>
          </ac:spMkLst>
        </pc:spChg>
        <pc:spChg chg="mod">
          <ac:chgData name="Juan Rongfei" userId="87cd990a-957d-49c3-81fb-d5944fc3af6b" providerId="ADAL" clId="{F2F821D3-32E0-4EEA-8315-C45901F738F1}" dt="2023-04-12T11:20:55.395" v="982" actId="1076"/>
          <ac:spMkLst>
            <pc:docMk/>
            <pc:sldMk cId="2922502689" sldId="1294"/>
            <ac:spMk id="24" creationId="{385C4C11-9555-663A-C113-0FFCDF15E5C3}"/>
          </ac:spMkLst>
        </pc:spChg>
      </pc:sldChg>
      <pc:sldChg chg="addSp modSp add mod modAnim">
        <pc:chgData name="Juan Rongfei" userId="87cd990a-957d-49c3-81fb-d5944fc3af6b" providerId="ADAL" clId="{F2F821D3-32E0-4EEA-8315-C45901F738F1}" dt="2023-04-03T07:33:25.436" v="958" actId="1076"/>
        <pc:sldMkLst>
          <pc:docMk/>
          <pc:sldMk cId="3449605595" sldId="1295"/>
        </pc:sldMkLst>
        <pc:spChg chg="mod">
          <ac:chgData name="Juan Rongfei" userId="87cd990a-957d-49c3-81fb-d5944fc3af6b" providerId="ADAL" clId="{F2F821D3-32E0-4EEA-8315-C45901F738F1}" dt="2023-04-03T07:29:03.038" v="882" actId="115"/>
          <ac:spMkLst>
            <pc:docMk/>
            <pc:sldMk cId="3449605595" sldId="1295"/>
            <ac:spMk id="2" creationId="{61AC6B6A-61DE-E2C9-F17F-DBBE14CACCE7}"/>
          </ac:spMkLst>
        </pc:spChg>
        <pc:spChg chg="add mod">
          <ac:chgData name="Juan Rongfei" userId="87cd990a-957d-49c3-81fb-d5944fc3af6b" providerId="ADAL" clId="{F2F821D3-32E0-4EEA-8315-C45901F738F1}" dt="2023-04-03T07:28:29.262" v="879" actId="1076"/>
          <ac:spMkLst>
            <pc:docMk/>
            <pc:sldMk cId="3449605595" sldId="1295"/>
            <ac:spMk id="5" creationId="{3110D97F-F375-A26C-E8A1-C2982223FCF9}"/>
          </ac:spMkLst>
        </pc:spChg>
        <pc:spChg chg="add mod">
          <ac:chgData name="Juan Rongfei" userId="87cd990a-957d-49c3-81fb-d5944fc3af6b" providerId="ADAL" clId="{F2F821D3-32E0-4EEA-8315-C45901F738F1}" dt="2023-04-03T07:27:10.757" v="867" actId="571"/>
          <ac:spMkLst>
            <pc:docMk/>
            <pc:sldMk cId="3449605595" sldId="1295"/>
            <ac:spMk id="7" creationId="{CDE351DA-1C90-DA85-E759-B75091D67160}"/>
          </ac:spMkLst>
        </pc:spChg>
        <pc:spChg chg="add mod">
          <ac:chgData name="Juan Rongfei" userId="87cd990a-957d-49c3-81fb-d5944fc3af6b" providerId="ADAL" clId="{F2F821D3-32E0-4EEA-8315-C45901F738F1}" dt="2023-04-03T07:28:37.387" v="880" actId="1076"/>
          <ac:spMkLst>
            <pc:docMk/>
            <pc:sldMk cId="3449605595" sldId="1295"/>
            <ac:spMk id="8" creationId="{F1A4DFE0-E019-86D7-64F3-8A46FFC71A20}"/>
          </ac:spMkLst>
        </pc:spChg>
        <pc:spChg chg="add mod">
          <ac:chgData name="Juan Rongfei" userId="87cd990a-957d-49c3-81fb-d5944fc3af6b" providerId="ADAL" clId="{F2F821D3-32E0-4EEA-8315-C45901F738F1}" dt="2023-04-03T07:28:37.387" v="880" actId="1076"/>
          <ac:spMkLst>
            <pc:docMk/>
            <pc:sldMk cId="3449605595" sldId="1295"/>
            <ac:spMk id="9" creationId="{4A2A2C70-DE0A-B5AC-A773-7B09400C9047}"/>
          </ac:spMkLst>
        </pc:spChg>
        <pc:spChg chg="add mod">
          <ac:chgData name="Juan Rongfei" userId="87cd990a-957d-49c3-81fb-d5944fc3af6b" providerId="ADAL" clId="{F2F821D3-32E0-4EEA-8315-C45901F738F1}" dt="2023-04-03T07:27:17.373" v="868" actId="1076"/>
          <ac:spMkLst>
            <pc:docMk/>
            <pc:sldMk cId="3449605595" sldId="1295"/>
            <ac:spMk id="11" creationId="{7C935CE8-23CF-AEF8-A45B-44E83C0888FB}"/>
          </ac:spMkLst>
        </pc:spChg>
        <pc:spChg chg="add mod">
          <ac:chgData name="Juan Rongfei" userId="87cd990a-957d-49c3-81fb-d5944fc3af6b" providerId="ADAL" clId="{F2F821D3-32E0-4EEA-8315-C45901F738F1}" dt="2023-04-03T07:33:25.436" v="958" actId="1076"/>
          <ac:spMkLst>
            <pc:docMk/>
            <pc:sldMk cId="3449605595" sldId="1295"/>
            <ac:spMk id="12" creationId="{2180398D-1D1C-435C-953C-C0948F0EF70C}"/>
          </ac:spMkLst>
        </pc:spChg>
        <pc:grpChg chg="add mod">
          <ac:chgData name="Juan Rongfei" userId="87cd990a-957d-49c3-81fb-d5944fc3af6b" providerId="ADAL" clId="{F2F821D3-32E0-4EEA-8315-C45901F738F1}" dt="2023-04-03T07:28:29.262" v="879" actId="1076"/>
          <ac:grpSpMkLst>
            <pc:docMk/>
            <pc:sldMk cId="3449605595" sldId="1295"/>
            <ac:grpSpMk id="10" creationId="{390AF538-196F-8DED-9C28-071E9829B99F}"/>
          </ac:grpSpMkLst>
        </pc:grpChg>
      </pc:sldChg>
      <pc:sldChg chg="modSp mod">
        <pc:chgData name="Juan Rongfei" userId="87cd990a-957d-49c3-81fb-d5944fc3af6b" providerId="ADAL" clId="{F2F821D3-32E0-4EEA-8315-C45901F738F1}" dt="2023-04-12T10:57:13.057" v="978" actId="1076"/>
        <pc:sldMkLst>
          <pc:docMk/>
          <pc:sldMk cId="1844839375" sldId="1297"/>
        </pc:sldMkLst>
        <pc:spChg chg="mod">
          <ac:chgData name="Juan Rongfei" userId="87cd990a-957d-49c3-81fb-d5944fc3af6b" providerId="ADAL" clId="{F2F821D3-32E0-4EEA-8315-C45901F738F1}" dt="2023-04-12T10:57:13.057" v="978" actId="1076"/>
          <ac:spMkLst>
            <pc:docMk/>
            <pc:sldMk cId="1844839375" sldId="1297"/>
            <ac:spMk id="6" creationId="{324284E0-1257-A16C-37EE-576C55F125B6}"/>
          </ac:spMkLst>
        </pc:spChg>
      </pc:sldChg>
      <pc:sldChg chg="addSp delSp modSp modAnim">
        <pc:chgData name="Juan Rongfei" userId="87cd990a-957d-49c3-81fb-d5944fc3af6b" providerId="ADAL" clId="{F2F821D3-32E0-4EEA-8315-C45901F738F1}" dt="2023-04-12T11:11:10.584" v="980" actId="21"/>
        <pc:sldMkLst>
          <pc:docMk/>
          <pc:sldMk cId="3592127746" sldId="1298"/>
        </pc:sldMkLst>
        <pc:picChg chg="add del mod">
          <ac:chgData name="Juan Rongfei" userId="87cd990a-957d-49c3-81fb-d5944fc3af6b" providerId="ADAL" clId="{F2F821D3-32E0-4EEA-8315-C45901F738F1}" dt="2023-04-12T11:11:10.584" v="980" actId="21"/>
          <ac:picMkLst>
            <pc:docMk/>
            <pc:sldMk cId="3592127746" sldId="1298"/>
            <ac:picMk id="2" creationId="{4E41374E-722D-AC4C-0608-DF8377CB539D}"/>
          </ac:picMkLst>
        </pc:picChg>
      </pc:sldChg>
    </pc:docChg>
  </pc:docChgLst>
  <pc:docChgLst>
    <pc:chgData name="Juan Rongfei" userId="87cd990a-957d-49c3-81fb-d5944fc3af6b" providerId="ADAL" clId="{5FA06090-7834-4C39-B46D-96FE33DBE91F}"/>
    <pc:docChg chg="modSld">
      <pc:chgData name="Juan Rongfei" userId="87cd990a-957d-49c3-81fb-d5944fc3af6b" providerId="ADAL" clId="{5FA06090-7834-4C39-B46D-96FE33DBE91F}" dt="2023-05-17T07:55:19.998" v="3" actId="1076"/>
      <pc:docMkLst>
        <pc:docMk/>
      </pc:docMkLst>
      <pc:sldChg chg="modSp mod">
        <pc:chgData name="Juan Rongfei" userId="87cd990a-957d-49c3-81fb-d5944fc3af6b" providerId="ADAL" clId="{5FA06090-7834-4C39-B46D-96FE33DBE91F}" dt="2023-05-17T07:50:22.971" v="2" actId="1076"/>
        <pc:sldMkLst>
          <pc:docMk/>
          <pc:sldMk cId="1414939242" sldId="1318"/>
        </pc:sldMkLst>
        <pc:picChg chg="mod">
          <ac:chgData name="Juan Rongfei" userId="87cd990a-957d-49c3-81fb-d5944fc3af6b" providerId="ADAL" clId="{5FA06090-7834-4C39-B46D-96FE33DBE91F}" dt="2023-05-17T07:50:21.235" v="1" actId="1076"/>
          <ac:picMkLst>
            <pc:docMk/>
            <pc:sldMk cId="1414939242" sldId="1318"/>
            <ac:picMk id="3" creationId="{D1760496-6DD8-AACE-0107-AF67C159D20D}"/>
          </ac:picMkLst>
        </pc:picChg>
        <pc:picChg chg="mod">
          <ac:chgData name="Juan Rongfei" userId="87cd990a-957d-49c3-81fb-d5944fc3af6b" providerId="ADAL" clId="{5FA06090-7834-4C39-B46D-96FE33DBE91F}" dt="2023-05-17T07:50:22.971" v="2" actId="1076"/>
          <ac:picMkLst>
            <pc:docMk/>
            <pc:sldMk cId="1414939242" sldId="1318"/>
            <ac:picMk id="5" creationId="{9A923290-9503-74AE-A390-259020993FF7}"/>
          </ac:picMkLst>
        </pc:picChg>
      </pc:sldChg>
      <pc:sldChg chg="modSp">
        <pc:chgData name="Juan Rongfei" userId="87cd990a-957d-49c3-81fb-d5944fc3af6b" providerId="ADAL" clId="{5FA06090-7834-4C39-B46D-96FE33DBE91F}" dt="2023-05-17T07:55:19.998" v="3" actId="1076"/>
        <pc:sldMkLst>
          <pc:docMk/>
          <pc:sldMk cId="1989146056" sldId="1338"/>
        </pc:sldMkLst>
        <pc:picChg chg="mod">
          <ac:chgData name="Juan Rongfei" userId="87cd990a-957d-49c3-81fb-d5944fc3af6b" providerId="ADAL" clId="{5FA06090-7834-4C39-B46D-96FE33DBE91F}" dt="2023-05-17T07:55:19.998" v="3" actId="1076"/>
          <ac:picMkLst>
            <pc:docMk/>
            <pc:sldMk cId="1989146056" sldId="1338"/>
            <ac:picMk id="1026" creationId="{0911AD58-1AAD-D30E-A18C-5EF63085B92A}"/>
          </ac:picMkLst>
        </pc:picChg>
      </pc:sldChg>
    </pc:docChg>
  </pc:docChgLst>
  <pc:docChgLst>
    <pc:chgData name="Nguyen Binh" userId="acf7f2a7-1119-454a-99ee-b7b1d8425230" providerId="ADAL" clId="{51C2E421-331C-4649-8C66-E573498ABBB7}"/>
    <pc:docChg chg="undo custSel addSld delSld modSld sldOrd addSection delSection modSection">
      <pc:chgData name="Nguyen Binh" userId="acf7f2a7-1119-454a-99ee-b7b1d8425230" providerId="ADAL" clId="{51C2E421-331C-4649-8C66-E573498ABBB7}" dt="2023-11-08T13:47:30.619" v="9369" actId="20577"/>
      <pc:docMkLst>
        <pc:docMk/>
      </pc:docMkLst>
      <pc:sldChg chg="delSp modSp add mod">
        <pc:chgData name="Nguyen Binh" userId="acf7f2a7-1119-454a-99ee-b7b1d8425230" providerId="ADAL" clId="{51C2E421-331C-4649-8C66-E573498ABBB7}" dt="2023-11-08T07:53:28.148" v="5723" actId="1076"/>
        <pc:sldMkLst>
          <pc:docMk/>
          <pc:sldMk cId="423727490" sldId="820"/>
        </pc:sldMkLst>
        <pc:spChg chg="mod">
          <ac:chgData name="Nguyen Binh" userId="acf7f2a7-1119-454a-99ee-b7b1d8425230" providerId="ADAL" clId="{51C2E421-331C-4649-8C66-E573498ABBB7}" dt="2023-11-08T07:53:26.649" v="5722" actId="1076"/>
          <ac:spMkLst>
            <pc:docMk/>
            <pc:sldMk cId="423727490" sldId="820"/>
            <ac:spMk id="3" creationId="{00000000-0000-0000-0000-000000000000}"/>
          </ac:spMkLst>
        </pc:spChg>
        <pc:spChg chg="del mod">
          <ac:chgData name="Nguyen Binh" userId="acf7f2a7-1119-454a-99ee-b7b1d8425230" providerId="ADAL" clId="{51C2E421-331C-4649-8C66-E573498ABBB7}" dt="2023-11-06T09:02:27.323" v="187" actId="478"/>
          <ac:spMkLst>
            <pc:docMk/>
            <pc:sldMk cId="423727490" sldId="820"/>
            <ac:spMk id="5" creationId="{262814C8-D510-08B7-B3BA-E0181668AD58}"/>
          </ac:spMkLst>
        </pc:spChg>
        <pc:picChg chg="mod">
          <ac:chgData name="Nguyen Binh" userId="acf7f2a7-1119-454a-99ee-b7b1d8425230" providerId="ADAL" clId="{51C2E421-331C-4649-8C66-E573498ABBB7}" dt="2023-11-08T07:53:28.148" v="5723" actId="1076"/>
          <ac:picMkLst>
            <pc:docMk/>
            <pc:sldMk cId="423727490" sldId="820"/>
            <ac:picMk id="5122" creationId="{C1E515D4-EE0A-E9B8-5BDB-02F45945AB73}"/>
          </ac:picMkLst>
        </pc:picChg>
      </pc:sldChg>
      <pc:sldChg chg="add">
        <pc:chgData name="Nguyen Binh" userId="acf7f2a7-1119-454a-99ee-b7b1d8425230" providerId="ADAL" clId="{51C2E421-331C-4649-8C66-E573498ABBB7}" dt="2023-11-06T09:59:02.774" v="406"/>
        <pc:sldMkLst>
          <pc:docMk/>
          <pc:sldMk cId="3740530519" sldId="1296"/>
        </pc:sldMkLst>
      </pc:sldChg>
      <pc:sldChg chg="addSp delSp modSp mod">
        <pc:chgData name="Nguyen Binh" userId="acf7f2a7-1119-454a-99ee-b7b1d8425230" providerId="ADAL" clId="{51C2E421-331C-4649-8C66-E573498ABBB7}" dt="2023-11-06T12:45:52.364" v="853" actId="478"/>
        <pc:sldMkLst>
          <pc:docMk/>
          <pc:sldMk cId="2792426720" sldId="1351"/>
        </pc:sldMkLst>
        <pc:spChg chg="add del mod">
          <ac:chgData name="Nguyen Binh" userId="acf7f2a7-1119-454a-99ee-b7b1d8425230" providerId="ADAL" clId="{51C2E421-331C-4649-8C66-E573498ABBB7}" dt="2023-11-06T12:45:50.525" v="852" actId="478"/>
          <ac:spMkLst>
            <pc:docMk/>
            <pc:sldMk cId="2792426720" sldId="1351"/>
            <ac:spMk id="2" creationId="{FAEA9B90-229A-43B3-8FDF-6157DDE36167}"/>
          </ac:spMkLst>
        </pc:spChg>
        <pc:spChg chg="add del mod">
          <ac:chgData name="Nguyen Binh" userId="acf7f2a7-1119-454a-99ee-b7b1d8425230" providerId="ADAL" clId="{51C2E421-331C-4649-8C66-E573498ABBB7}" dt="2023-11-06T12:45:52.364" v="853" actId="478"/>
          <ac:spMkLst>
            <pc:docMk/>
            <pc:sldMk cId="2792426720" sldId="1351"/>
            <ac:spMk id="7" creationId="{30D0191F-4FCF-F9FA-6B0C-858376DC9BB3}"/>
          </ac:spMkLst>
        </pc:spChg>
      </pc:sldChg>
      <pc:sldChg chg="del">
        <pc:chgData name="Nguyen Binh" userId="acf7f2a7-1119-454a-99ee-b7b1d8425230" providerId="ADAL" clId="{51C2E421-331C-4649-8C66-E573498ABBB7}" dt="2023-11-06T08:34:20.284" v="0" actId="47"/>
        <pc:sldMkLst>
          <pc:docMk/>
          <pc:sldMk cId="194859773" sldId="1362"/>
        </pc:sldMkLst>
      </pc:sldChg>
      <pc:sldChg chg="addSp delSp modSp del mod">
        <pc:chgData name="Nguyen Binh" userId="acf7f2a7-1119-454a-99ee-b7b1d8425230" providerId="ADAL" clId="{51C2E421-331C-4649-8C66-E573498ABBB7}" dt="2023-11-07T17:57:52.227" v="4823" actId="47"/>
        <pc:sldMkLst>
          <pc:docMk/>
          <pc:sldMk cId="1314887363" sldId="1364"/>
        </pc:sldMkLst>
        <pc:spChg chg="add mod">
          <ac:chgData name="Nguyen Binh" userId="acf7f2a7-1119-454a-99ee-b7b1d8425230" providerId="ADAL" clId="{51C2E421-331C-4649-8C66-E573498ABBB7}" dt="2023-11-07T17:57:45.843" v="4820" actId="21"/>
          <ac:spMkLst>
            <pc:docMk/>
            <pc:sldMk cId="1314887363" sldId="1364"/>
            <ac:spMk id="4" creationId="{F2578129-98C1-3A85-2442-3932ADD603F9}"/>
          </ac:spMkLst>
        </pc:spChg>
        <pc:spChg chg="del mod">
          <ac:chgData name="Nguyen Binh" userId="acf7f2a7-1119-454a-99ee-b7b1d8425230" providerId="ADAL" clId="{51C2E421-331C-4649-8C66-E573498ABBB7}" dt="2023-11-07T17:57:45.843" v="4820" actId="21"/>
          <ac:spMkLst>
            <pc:docMk/>
            <pc:sldMk cId="1314887363" sldId="1364"/>
            <ac:spMk id="7" creationId="{F5E7DE5F-E116-FF1C-DDA8-8EE6653F755A}"/>
          </ac:spMkLst>
        </pc:spChg>
      </pc:sldChg>
      <pc:sldChg chg="modSp del mod">
        <pc:chgData name="Nguyen Binh" userId="acf7f2a7-1119-454a-99ee-b7b1d8425230" providerId="ADAL" clId="{51C2E421-331C-4649-8C66-E573498ABBB7}" dt="2023-11-07T18:17:38.340" v="5227" actId="47"/>
        <pc:sldMkLst>
          <pc:docMk/>
          <pc:sldMk cId="1336057308" sldId="1366"/>
        </pc:sldMkLst>
        <pc:spChg chg="mod">
          <ac:chgData name="Nguyen Binh" userId="acf7f2a7-1119-454a-99ee-b7b1d8425230" providerId="ADAL" clId="{51C2E421-331C-4649-8C66-E573498ABBB7}" dt="2023-11-07T18:17:27.256" v="5222" actId="21"/>
          <ac:spMkLst>
            <pc:docMk/>
            <pc:sldMk cId="1336057308" sldId="1366"/>
            <ac:spMk id="2" creationId="{09C27194-50AD-7321-F15C-42B8C5C0F7A5}"/>
          </ac:spMkLst>
        </pc:spChg>
      </pc:sldChg>
      <pc:sldChg chg="addSp delSp modSp mod">
        <pc:chgData name="Nguyen Binh" userId="acf7f2a7-1119-454a-99ee-b7b1d8425230" providerId="ADAL" clId="{51C2E421-331C-4649-8C66-E573498ABBB7}" dt="2023-11-08T13:47:30.619" v="9369" actId="20577"/>
        <pc:sldMkLst>
          <pc:docMk/>
          <pc:sldMk cId="3711779218" sldId="1367"/>
        </pc:sldMkLst>
        <pc:spChg chg="add mod">
          <ac:chgData name="Nguyen Binh" userId="acf7f2a7-1119-454a-99ee-b7b1d8425230" providerId="ADAL" clId="{51C2E421-331C-4649-8C66-E573498ABBB7}" dt="2023-11-06T10:07:03.906" v="458"/>
          <ac:spMkLst>
            <pc:docMk/>
            <pc:sldMk cId="3711779218" sldId="1367"/>
            <ac:spMk id="2" creationId="{251CD7DF-1D7D-C8BC-2DD1-775E7E14A4B0}"/>
          </ac:spMkLst>
        </pc:spChg>
        <pc:spChg chg="mod">
          <ac:chgData name="Nguyen Binh" userId="acf7f2a7-1119-454a-99ee-b7b1d8425230" providerId="ADAL" clId="{51C2E421-331C-4649-8C66-E573498ABBB7}" dt="2023-11-08T13:47:30.619" v="9369" actId="20577"/>
          <ac:spMkLst>
            <pc:docMk/>
            <pc:sldMk cId="3711779218" sldId="1367"/>
            <ac:spMk id="6" creationId="{3AB07488-B081-40B1-10C6-B0D071FD8F6B}"/>
          </ac:spMkLst>
        </pc:spChg>
        <pc:spChg chg="mod">
          <ac:chgData name="Nguyen Binh" userId="acf7f2a7-1119-454a-99ee-b7b1d8425230" providerId="ADAL" clId="{51C2E421-331C-4649-8C66-E573498ABBB7}" dt="2023-11-08T13:47:11.160" v="9362" actId="20577"/>
          <ac:spMkLst>
            <pc:docMk/>
            <pc:sldMk cId="3711779218" sldId="1367"/>
            <ac:spMk id="11" creationId="{245A2D18-1748-EEC0-1099-81BA358414F5}"/>
          </ac:spMkLst>
        </pc:spChg>
        <pc:spChg chg="mod">
          <ac:chgData name="Nguyen Binh" userId="acf7f2a7-1119-454a-99ee-b7b1d8425230" providerId="ADAL" clId="{51C2E421-331C-4649-8C66-E573498ABBB7}" dt="2023-11-07T18:20:16.028" v="5336" actId="20577"/>
          <ac:spMkLst>
            <pc:docMk/>
            <pc:sldMk cId="3711779218" sldId="1367"/>
            <ac:spMk id="13" creationId="{21C85622-DE24-8262-78CE-9048C1682335}"/>
          </ac:spMkLst>
        </pc:spChg>
        <pc:picChg chg="mod">
          <ac:chgData name="Nguyen Binh" userId="acf7f2a7-1119-454a-99ee-b7b1d8425230" providerId="ADAL" clId="{51C2E421-331C-4649-8C66-E573498ABBB7}" dt="2023-11-07T18:20:25.914" v="5338" actId="14100"/>
          <ac:picMkLst>
            <pc:docMk/>
            <pc:sldMk cId="3711779218" sldId="1367"/>
            <ac:picMk id="3" creationId="{576ECE47-0E75-1F26-CBCD-393CA1A005AA}"/>
          </ac:picMkLst>
        </pc:picChg>
        <pc:picChg chg="add del">
          <ac:chgData name="Nguyen Binh" userId="acf7f2a7-1119-454a-99ee-b7b1d8425230" providerId="ADAL" clId="{51C2E421-331C-4649-8C66-E573498ABBB7}" dt="2023-11-07T18:28:41.429" v="5341" actId="21"/>
          <ac:picMkLst>
            <pc:docMk/>
            <pc:sldMk cId="3711779218" sldId="1367"/>
            <ac:picMk id="7" creationId="{10486733-CF38-1FBC-3D5C-56C6F59694A8}"/>
          </ac:picMkLst>
        </pc:picChg>
      </pc:sldChg>
      <pc:sldChg chg="addSp delSp modSp del mod">
        <pc:chgData name="Nguyen Binh" userId="acf7f2a7-1119-454a-99ee-b7b1d8425230" providerId="ADAL" clId="{51C2E421-331C-4649-8C66-E573498ABBB7}" dt="2023-11-06T20:00:52.210" v="2407" actId="47"/>
        <pc:sldMkLst>
          <pc:docMk/>
          <pc:sldMk cId="2661428777" sldId="1368"/>
        </pc:sldMkLst>
        <pc:spChg chg="del">
          <ac:chgData name="Nguyen Binh" userId="acf7f2a7-1119-454a-99ee-b7b1d8425230" providerId="ADAL" clId="{51C2E421-331C-4649-8C66-E573498ABBB7}" dt="2023-11-06T20:00:39.131" v="2404" actId="21"/>
          <ac:spMkLst>
            <pc:docMk/>
            <pc:sldMk cId="2661428777" sldId="1368"/>
            <ac:spMk id="2" creationId="{16BEF2E4-80A2-10BB-93C6-6B2D7014774F}"/>
          </ac:spMkLst>
        </pc:spChg>
        <pc:spChg chg="add mod">
          <ac:chgData name="Nguyen Binh" userId="acf7f2a7-1119-454a-99ee-b7b1d8425230" providerId="ADAL" clId="{51C2E421-331C-4649-8C66-E573498ABBB7}" dt="2023-11-06T20:00:39.131" v="2404" actId="21"/>
          <ac:spMkLst>
            <pc:docMk/>
            <pc:sldMk cId="2661428777" sldId="1368"/>
            <ac:spMk id="5" creationId="{D7B76886-3468-5386-1C56-8A59CC77DD28}"/>
          </ac:spMkLst>
        </pc:spChg>
      </pc:sldChg>
      <pc:sldChg chg="addSp delSp modSp mod modAnim">
        <pc:chgData name="Nguyen Binh" userId="acf7f2a7-1119-454a-99ee-b7b1d8425230" providerId="ADAL" clId="{51C2E421-331C-4649-8C66-E573498ABBB7}" dt="2023-11-08T08:00:14.116" v="5775"/>
        <pc:sldMkLst>
          <pc:docMk/>
          <pc:sldMk cId="2963508311" sldId="1369"/>
        </pc:sldMkLst>
        <pc:spChg chg="del">
          <ac:chgData name="Nguyen Binh" userId="acf7f2a7-1119-454a-99ee-b7b1d8425230" providerId="ADAL" clId="{51C2E421-331C-4649-8C66-E573498ABBB7}" dt="2023-11-06T13:55:18.483" v="1173" actId="478"/>
          <ac:spMkLst>
            <pc:docMk/>
            <pc:sldMk cId="2963508311" sldId="1369"/>
            <ac:spMk id="2" creationId="{16BEF2E4-80A2-10BB-93C6-6B2D7014774F}"/>
          </ac:spMkLst>
        </pc:spChg>
        <pc:spChg chg="add del mod">
          <ac:chgData name="Nguyen Binh" userId="acf7f2a7-1119-454a-99ee-b7b1d8425230" providerId="ADAL" clId="{51C2E421-331C-4649-8C66-E573498ABBB7}" dt="2023-11-07T16:18:22.397" v="2864" actId="21"/>
          <ac:spMkLst>
            <pc:docMk/>
            <pc:sldMk cId="2963508311" sldId="1369"/>
            <ac:spMk id="3" creationId="{493BFB38-7D9B-3DF9-B938-345052C21092}"/>
          </ac:spMkLst>
        </pc:spChg>
        <pc:spChg chg="mod">
          <ac:chgData name="Nguyen Binh" userId="acf7f2a7-1119-454a-99ee-b7b1d8425230" providerId="ADAL" clId="{51C2E421-331C-4649-8C66-E573498ABBB7}" dt="2023-11-07T16:46:24.713" v="3635" actId="20577"/>
          <ac:spMkLst>
            <pc:docMk/>
            <pc:sldMk cId="2963508311" sldId="1369"/>
            <ac:spMk id="4" creationId="{DAC483DE-E526-9F3E-E456-521276BB5FD6}"/>
          </ac:spMkLst>
        </pc:spChg>
        <pc:spChg chg="add del mod">
          <ac:chgData name="Nguyen Binh" userId="acf7f2a7-1119-454a-99ee-b7b1d8425230" providerId="ADAL" clId="{51C2E421-331C-4649-8C66-E573498ABBB7}" dt="2023-11-07T16:17:06.543" v="2831" actId="21"/>
          <ac:spMkLst>
            <pc:docMk/>
            <pc:sldMk cId="2963508311" sldId="1369"/>
            <ac:spMk id="5" creationId="{178A79AF-55D5-7132-E764-AC31184067B5}"/>
          </ac:spMkLst>
        </pc:spChg>
        <pc:spChg chg="add mod">
          <ac:chgData name="Nguyen Binh" userId="acf7f2a7-1119-454a-99ee-b7b1d8425230" providerId="ADAL" clId="{51C2E421-331C-4649-8C66-E573498ABBB7}" dt="2023-11-08T08:00:14.116" v="5775"/>
          <ac:spMkLst>
            <pc:docMk/>
            <pc:sldMk cId="2963508311" sldId="1369"/>
            <ac:spMk id="6" creationId="{6660A1A1-A6D4-EFA7-C12F-D0A7D698DD27}"/>
          </ac:spMkLst>
        </pc:spChg>
        <pc:spChg chg="add mod">
          <ac:chgData name="Nguyen Binh" userId="acf7f2a7-1119-454a-99ee-b7b1d8425230" providerId="ADAL" clId="{51C2E421-331C-4649-8C66-E573498ABBB7}" dt="2023-11-07T16:46:38.985" v="3640" actId="20577"/>
          <ac:spMkLst>
            <pc:docMk/>
            <pc:sldMk cId="2963508311" sldId="1369"/>
            <ac:spMk id="8" creationId="{291B7374-29EB-8E51-FC1C-D723A12CCD06}"/>
          </ac:spMkLst>
        </pc:spChg>
        <pc:spChg chg="add mod">
          <ac:chgData name="Nguyen Binh" userId="acf7f2a7-1119-454a-99ee-b7b1d8425230" providerId="ADAL" clId="{51C2E421-331C-4649-8C66-E573498ABBB7}" dt="2023-11-08T07:55:14.791" v="5764" actId="1076"/>
          <ac:spMkLst>
            <pc:docMk/>
            <pc:sldMk cId="2963508311" sldId="1369"/>
            <ac:spMk id="11" creationId="{9D73846D-DB75-12E9-6EE0-75BEB469FEFE}"/>
          </ac:spMkLst>
        </pc:spChg>
        <pc:picChg chg="add mod modCrop">
          <ac:chgData name="Nguyen Binh" userId="acf7f2a7-1119-454a-99ee-b7b1d8425230" providerId="ADAL" clId="{51C2E421-331C-4649-8C66-E573498ABBB7}" dt="2023-11-07T16:46:42.485" v="3641" actId="14100"/>
          <ac:picMkLst>
            <pc:docMk/>
            <pc:sldMk cId="2963508311" sldId="1369"/>
            <ac:picMk id="2" creationId="{D69FA3AC-0BA7-E69C-CC72-C8E2FCF24C8F}"/>
          </ac:picMkLst>
        </pc:picChg>
        <pc:picChg chg="add mod">
          <ac:chgData name="Nguyen Binh" userId="acf7f2a7-1119-454a-99ee-b7b1d8425230" providerId="ADAL" clId="{51C2E421-331C-4649-8C66-E573498ABBB7}" dt="2023-11-07T16:22:22.720" v="2893" actId="1076"/>
          <ac:picMkLst>
            <pc:docMk/>
            <pc:sldMk cId="2963508311" sldId="1369"/>
            <ac:picMk id="9" creationId="{7F7336F7-7D16-6AC9-21C6-9D0BF8853311}"/>
          </ac:picMkLst>
        </pc:picChg>
        <pc:picChg chg="add mod">
          <ac:chgData name="Nguyen Binh" userId="acf7f2a7-1119-454a-99ee-b7b1d8425230" providerId="ADAL" clId="{51C2E421-331C-4649-8C66-E573498ABBB7}" dt="2023-11-07T16:22:18.361" v="2892" actId="1076"/>
          <ac:picMkLst>
            <pc:docMk/>
            <pc:sldMk cId="2963508311" sldId="1369"/>
            <ac:picMk id="1026" creationId="{70C10F33-25D6-F8DD-4483-AE5B7251BBC9}"/>
          </ac:picMkLst>
        </pc:picChg>
      </pc:sldChg>
      <pc:sldChg chg="addSp delSp modSp mod ord modAnim">
        <pc:chgData name="Nguyen Binh" userId="acf7f2a7-1119-454a-99ee-b7b1d8425230" providerId="ADAL" clId="{51C2E421-331C-4649-8C66-E573498ABBB7}" dt="2023-11-07T18:08:00.965" v="4989"/>
        <pc:sldMkLst>
          <pc:docMk/>
          <pc:sldMk cId="3722434668" sldId="1370"/>
        </pc:sldMkLst>
        <pc:spChg chg="mod">
          <ac:chgData name="Nguyen Binh" userId="acf7f2a7-1119-454a-99ee-b7b1d8425230" providerId="ADAL" clId="{51C2E421-331C-4649-8C66-E573498ABBB7}" dt="2023-11-07T17:44:28.695" v="4790" actId="20577"/>
          <ac:spMkLst>
            <pc:docMk/>
            <pc:sldMk cId="3722434668" sldId="1370"/>
            <ac:spMk id="2" creationId="{16BEF2E4-80A2-10BB-93C6-6B2D7014774F}"/>
          </ac:spMkLst>
        </pc:spChg>
        <pc:spChg chg="mod">
          <ac:chgData name="Nguyen Binh" userId="acf7f2a7-1119-454a-99ee-b7b1d8425230" providerId="ADAL" clId="{51C2E421-331C-4649-8C66-E573498ABBB7}" dt="2023-11-07T16:32:21.202" v="3210" actId="20577"/>
          <ac:spMkLst>
            <pc:docMk/>
            <pc:sldMk cId="3722434668" sldId="1370"/>
            <ac:spMk id="4" creationId="{F78BD5DA-CA81-8070-6F4F-9B25643EE615}"/>
          </ac:spMkLst>
        </pc:spChg>
        <pc:spChg chg="add mod">
          <ac:chgData name="Nguyen Binh" userId="acf7f2a7-1119-454a-99ee-b7b1d8425230" providerId="ADAL" clId="{51C2E421-331C-4649-8C66-E573498ABBB7}" dt="2023-11-07T18:03:32.799" v="4878" actId="20577"/>
          <ac:spMkLst>
            <pc:docMk/>
            <pc:sldMk cId="3722434668" sldId="1370"/>
            <ac:spMk id="5" creationId="{F867F206-9C89-2E5B-CE89-1917DA726FB0}"/>
          </ac:spMkLst>
        </pc:spChg>
        <pc:spChg chg="add mod">
          <ac:chgData name="Nguyen Binh" userId="acf7f2a7-1119-454a-99ee-b7b1d8425230" providerId="ADAL" clId="{51C2E421-331C-4649-8C66-E573498ABBB7}" dt="2023-11-07T18:03:38.786" v="4880" actId="1076"/>
          <ac:spMkLst>
            <pc:docMk/>
            <pc:sldMk cId="3722434668" sldId="1370"/>
            <ac:spMk id="7" creationId="{A78AAD07-6CB0-32E0-0623-37A47763DC07}"/>
          </ac:spMkLst>
        </pc:spChg>
        <pc:spChg chg="add mod">
          <ac:chgData name="Nguyen Binh" userId="acf7f2a7-1119-454a-99ee-b7b1d8425230" providerId="ADAL" clId="{51C2E421-331C-4649-8C66-E573498ABBB7}" dt="2023-11-07T18:03:36.519" v="4879" actId="1076"/>
          <ac:spMkLst>
            <pc:docMk/>
            <pc:sldMk cId="3722434668" sldId="1370"/>
            <ac:spMk id="9" creationId="{33C76F2D-F2DF-C6FB-C829-7E158B72B654}"/>
          </ac:spMkLst>
        </pc:spChg>
        <pc:spChg chg="add mod">
          <ac:chgData name="Nguyen Binh" userId="acf7f2a7-1119-454a-99ee-b7b1d8425230" providerId="ADAL" clId="{51C2E421-331C-4649-8C66-E573498ABBB7}" dt="2023-11-07T18:03:40.761" v="4881" actId="1076"/>
          <ac:spMkLst>
            <pc:docMk/>
            <pc:sldMk cId="3722434668" sldId="1370"/>
            <ac:spMk id="10" creationId="{7D59EAB8-7D2E-98B4-79D1-F8211DBCC81B}"/>
          </ac:spMkLst>
        </pc:spChg>
        <pc:spChg chg="add del mod">
          <ac:chgData name="Nguyen Binh" userId="acf7f2a7-1119-454a-99ee-b7b1d8425230" providerId="ADAL" clId="{51C2E421-331C-4649-8C66-E573498ABBB7}" dt="2023-11-07T18:06:09.853" v="4889" actId="478"/>
          <ac:spMkLst>
            <pc:docMk/>
            <pc:sldMk cId="3722434668" sldId="1370"/>
            <ac:spMk id="12" creationId="{4CDB0B54-5063-1825-0DF5-E73005B6B787}"/>
          </ac:spMkLst>
        </pc:spChg>
        <pc:spChg chg="add mod">
          <ac:chgData name="Nguyen Binh" userId="acf7f2a7-1119-454a-99ee-b7b1d8425230" providerId="ADAL" clId="{51C2E421-331C-4649-8C66-E573498ABBB7}" dt="2023-11-07T18:07:44.556" v="4987" actId="20577"/>
          <ac:spMkLst>
            <pc:docMk/>
            <pc:sldMk cId="3722434668" sldId="1370"/>
            <ac:spMk id="14" creationId="{28FC4DB7-E83D-9A6C-B5EF-7F3978EDC64F}"/>
          </ac:spMkLst>
        </pc:spChg>
        <pc:picChg chg="add mod">
          <ac:chgData name="Nguyen Binh" userId="acf7f2a7-1119-454a-99ee-b7b1d8425230" providerId="ADAL" clId="{51C2E421-331C-4649-8C66-E573498ABBB7}" dt="2023-11-07T18:03:46.270" v="4883" actId="1076"/>
          <ac:picMkLst>
            <pc:docMk/>
            <pc:sldMk cId="3722434668" sldId="1370"/>
            <ac:picMk id="4098" creationId="{86F588FB-FAD2-4A0A-1450-FD08520B7524}"/>
          </ac:picMkLst>
        </pc:picChg>
      </pc:sldChg>
      <pc:sldChg chg="addSp delSp modSp mod modAnim">
        <pc:chgData name="Nguyen Binh" userId="acf7f2a7-1119-454a-99ee-b7b1d8425230" providerId="ADAL" clId="{51C2E421-331C-4649-8C66-E573498ABBB7}" dt="2023-11-06T18:34:16.852" v="1730" actId="20577"/>
        <pc:sldMkLst>
          <pc:docMk/>
          <pc:sldMk cId="2650559125" sldId="1371"/>
        </pc:sldMkLst>
        <pc:spChg chg="mod">
          <ac:chgData name="Nguyen Binh" userId="acf7f2a7-1119-454a-99ee-b7b1d8425230" providerId="ADAL" clId="{51C2E421-331C-4649-8C66-E573498ABBB7}" dt="2023-11-06T18:33:11.332" v="1712" actId="14100"/>
          <ac:spMkLst>
            <pc:docMk/>
            <pc:sldMk cId="2650559125" sldId="1371"/>
            <ac:spMk id="2" creationId="{16BEF2E4-80A2-10BB-93C6-6B2D7014774F}"/>
          </ac:spMkLst>
        </pc:spChg>
        <pc:spChg chg="add del mod">
          <ac:chgData name="Nguyen Binh" userId="acf7f2a7-1119-454a-99ee-b7b1d8425230" providerId="ADAL" clId="{51C2E421-331C-4649-8C66-E573498ABBB7}" dt="2023-11-06T17:34:14.833" v="1541"/>
          <ac:spMkLst>
            <pc:docMk/>
            <pc:sldMk cId="2650559125" sldId="1371"/>
            <ac:spMk id="5" creationId="{92F0CE86-236B-6F26-DD95-16F3BE9B9237}"/>
          </ac:spMkLst>
        </pc:spChg>
        <pc:spChg chg="add mod">
          <ac:chgData name="Nguyen Binh" userId="acf7f2a7-1119-454a-99ee-b7b1d8425230" providerId="ADAL" clId="{51C2E421-331C-4649-8C66-E573498ABBB7}" dt="2023-11-06T18:34:16.852" v="1730" actId="20577"/>
          <ac:spMkLst>
            <pc:docMk/>
            <pc:sldMk cId="2650559125" sldId="1371"/>
            <ac:spMk id="6" creationId="{4A8F860C-BA54-44D8-38A5-1CE8127D3A4B}"/>
          </ac:spMkLst>
        </pc:spChg>
        <pc:picChg chg="mod">
          <ac:chgData name="Nguyen Binh" userId="acf7f2a7-1119-454a-99ee-b7b1d8425230" providerId="ADAL" clId="{51C2E421-331C-4649-8C66-E573498ABBB7}" dt="2023-11-06T18:33:05.788" v="1711" actId="1076"/>
          <ac:picMkLst>
            <pc:docMk/>
            <pc:sldMk cId="2650559125" sldId="1371"/>
            <ac:picMk id="1028" creationId="{41EC2B5A-3BD4-B8A5-2469-86CFC0A2C454}"/>
          </ac:picMkLst>
        </pc:picChg>
      </pc:sldChg>
      <pc:sldChg chg="addSp delSp modSp mod modAnim">
        <pc:chgData name="Nguyen Binh" userId="acf7f2a7-1119-454a-99ee-b7b1d8425230" providerId="ADAL" clId="{51C2E421-331C-4649-8C66-E573498ABBB7}" dt="2023-11-08T08:30:12.945" v="6425" actId="14100"/>
        <pc:sldMkLst>
          <pc:docMk/>
          <pc:sldMk cId="3594966198" sldId="1372"/>
        </pc:sldMkLst>
        <pc:spChg chg="mod">
          <ac:chgData name="Nguyen Binh" userId="acf7f2a7-1119-454a-99ee-b7b1d8425230" providerId="ADAL" clId="{51C2E421-331C-4649-8C66-E573498ABBB7}" dt="2023-11-06T18:46:12.238" v="1896" actId="113"/>
          <ac:spMkLst>
            <pc:docMk/>
            <pc:sldMk cId="3594966198" sldId="1372"/>
            <ac:spMk id="2" creationId="{16BEF2E4-80A2-10BB-93C6-6B2D7014774F}"/>
          </ac:spMkLst>
        </pc:spChg>
        <pc:spChg chg="add del">
          <ac:chgData name="Nguyen Binh" userId="acf7f2a7-1119-454a-99ee-b7b1d8425230" providerId="ADAL" clId="{51C2E421-331C-4649-8C66-E573498ABBB7}" dt="2023-11-06T17:42:04.912" v="1651"/>
          <ac:spMkLst>
            <pc:docMk/>
            <pc:sldMk cId="3594966198" sldId="1372"/>
            <ac:spMk id="3" creationId="{3997A7E3-0ED6-373C-3E0D-4D5E11FF66C0}"/>
          </ac:spMkLst>
        </pc:spChg>
        <pc:spChg chg="add mod">
          <ac:chgData name="Nguyen Binh" userId="acf7f2a7-1119-454a-99ee-b7b1d8425230" providerId="ADAL" clId="{51C2E421-331C-4649-8C66-E573498ABBB7}" dt="2023-11-06T18:31:20.061" v="1702" actId="1076"/>
          <ac:spMkLst>
            <pc:docMk/>
            <pc:sldMk cId="3594966198" sldId="1372"/>
            <ac:spMk id="6" creationId="{77178D73-3367-267E-03D0-4A2DB3D0FFB7}"/>
          </ac:spMkLst>
        </pc:spChg>
        <pc:spChg chg="add mod">
          <ac:chgData name="Nguyen Binh" userId="acf7f2a7-1119-454a-99ee-b7b1d8425230" providerId="ADAL" clId="{51C2E421-331C-4649-8C66-E573498ABBB7}" dt="2023-11-06T18:37:12.989" v="1882" actId="1076"/>
          <ac:spMkLst>
            <pc:docMk/>
            <pc:sldMk cId="3594966198" sldId="1372"/>
            <ac:spMk id="8" creationId="{020997D6-6202-471B-7ED3-999791FB1489}"/>
          </ac:spMkLst>
        </pc:spChg>
        <pc:spChg chg="add mod">
          <ac:chgData name="Nguyen Binh" userId="acf7f2a7-1119-454a-99ee-b7b1d8425230" providerId="ADAL" clId="{51C2E421-331C-4649-8C66-E573498ABBB7}" dt="2023-11-06T18:30:37.756" v="1691" actId="1076"/>
          <ac:spMkLst>
            <pc:docMk/>
            <pc:sldMk cId="3594966198" sldId="1372"/>
            <ac:spMk id="10" creationId="{268BCDAC-F916-4A8D-2128-5E6D003EAD97}"/>
          </ac:spMkLst>
        </pc:spChg>
        <pc:spChg chg="add del">
          <ac:chgData name="Nguyen Binh" userId="acf7f2a7-1119-454a-99ee-b7b1d8425230" providerId="ADAL" clId="{51C2E421-331C-4649-8C66-E573498ABBB7}" dt="2023-11-06T18:31:02.570" v="1695"/>
          <ac:spMkLst>
            <pc:docMk/>
            <pc:sldMk cId="3594966198" sldId="1372"/>
            <ac:spMk id="11" creationId="{ED11A9DA-CB09-858B-EE6A-1CCD987A42B4}"/>
          </ac:spMkLst>
        </pc:spChg>
        <pc:spChg chg="add del mod">
          <ac:chgData name="Nguyen Binh" userId="acf7f2a7-1119-454a-99ee-b7b1d8425230" providerId="ADAL" clId="{51C2E421-331C-4649-8C66-E573498ABBB7}" dt="2023-11-06T18:31:28.623" v="1705" actId="21"/>
          <ac:spMkLst>
            <pc:docMk/>
            <pc:sldMk cId="3594966198" sldId="1372"/>
            <ac:spMk id="13" creationId="{230EDD2A-82D2-B2D6-9310-91EA7F295A04}"/>
          </ac:spMkLst>
        </pc:spChg>
        <pc:spChg chg="add del mod">
          <ac:chgData name="Nguyen Binh" userId="acf7f2a7-1119-454a-99ee-b7b1d8425230" providerId="ADAL" clId="{51C2E421-331C-4649-8C66-E573498ABBB7}" dt="2023-11-06T18:36:27.822" v="1837" actId="478"/>
          <ac:spMkLst>
            <pc:docMk/>
            <pc:sldMk cId="3594966198" sldId="1372"/>
            <ac:spMk id="14" creationId="{2640D579-3DDA-0704-0D0C-96A8253999CC}"/>
          </ac:spMkLst>
        </pc:spChg>
        <pc:spChg chg="add mod">
          <ac:chgData name="Nguyen Binh" userId="acf7f2a7-1119-454a-99ee-b7b1d8425230" providerId="ADAL" clId="{51C2E421-331C-4649-8C66-E573498ABBB7}" dt="2023-11-08T08:30:12.945" v="6425" actId="14100"/>
          <ac:spMkLst>
            <pc:docMk/>
            <pc:sldMk cId="3594966198" sldId="1372"/>
            <ac:spMk id="15" creationId="{07F6B04B-7C1F-62B5-47AB-C08AF1154E6A}"/>
          </ac:spMkLst>
        </pc:spChg>
      </pc:sldChg>
      <pc:sldChg chg="del">
        <pc:chgData name="Nguyen Binh" userId="acf7f2a7-1119-454a-99ee-b7b1d8425230" providerId="ADAL" clId="{51C2E421-331C-4649-8C66-E573498ABBB7}" dt="2023-11-06T17:39:18.361" v="1545" actId="47"/>
        <pc:sldMkLst>
          <pc:docMk/>
          <pc:sldMk cId="1834446669" sldId="1373"/>
        </pc:sldMkLst>
      </pc:sldChg>
      <pc:sldChg chg="modSp mod">
        <pc:chgData name="Nguyen Binh" userId="acf7f2a7-1119-454a-99ee-b7b1d8425230" providerId="ADAL" clId="{51C2E421-331C-4649-8C66-E573498ABBB7}" dt="2023-11-07T15:51:00.732" v="2547" actId="1076"/>
        <pc:sldMkLst>
          <pc:docMk/>
          <pc:sldMk cId="417441396" sldId="1374"/>
        </pc:sldMkLst>
        <pc:spChg chg="mod">
          <ac:chgData name="Nguyen Binh" userId="acf7f2a7-1119-454a-99ee-b7b1d8425230" providerId="ADAL" clId="{51C2E421-331C-4649-8C66-E573498ABBB7}" dt="2023-11-07T15:51:00.732" v="2547" actId="1076"/>
          <ac:spMkLst>
            <pc:docMk/>
            <pc:sldMk cId="417441396" sldId="1374"/>
            <ac:spMk id="11" creationId="{DB99AD54-66E4-FA77-CA66-150D6E4A2E65}"/>
          </ac:spMkLst>
        </pc:spChg>
      </pc:sldChg>
      <pc:sldChg chg="addSp modSp mod modAnim">
        <pc:chgData name="Nguyen Binh" userId="acf7f2a7-1119-454a-99ee-b7b1d8425230" providerId="ADAL" clId="{51C2E421-331C-4649-8C66-E573498ABBB7}" dt="2023-11-07T16:38:57.580" v="3463"/>
        <pc:sldMkLst>
          <pc:docMk/>
          <pc:sldMk cId="579081990" sldId="1375"/>
        </pc:sldMkLst>
        <pc:spChg chg="add mod">
          <ac:chgData name="Nguyen Binh" userId="acf7f2a7-1119-454a-99ee-b7b1d8425230" providerId="ADAL" clId="{51C2E421-331C-4649-8C66-E573498ABBB7}" dt="2023-11-07T16:34:06.205" v="3361" actId="113"/>
          <ac:spMkLst>
            <pc:docMk/>
            <pc:sldMk cId="579081990" sldId="1375"/>
            <ac:spMk id="2" creationId="{B82DF990-D316-A241-AF73-AB236B35E25D}"/>
          </ac:spMkLst>
        </pc:spChg>
        <pc:spChg chg="add mod">
          <ac:chgData name="Nguyen Binh" userId="acf7f2a7-1119-454a-99ee-b7b1d8425230" providerId="ADAL" clId="{51C2E421-331C-4649-8C66-E573498ABBB7}" dt="2023-11-07T16:34:01.757" v="3358" actId="1076"/>
          <ac:spMkLst>
            <pc:docMk/>
            <pc:sldMk cId="579081990" sldId="1375"/>
            <ac:spMk id="3" creationId="{A7CB653B-246E-9CAC-646C-DBBC955A057F}"/>
          </ac:spMkLst>
        </pc:spChg>
        <pc:spChg chg="mod">
          <ac:chgData name="Nguyen Binh" userId="acf7f2a7-1119-454a-99ee-b7b1d8425230" providerId="ADAL" clId="{51C2E421-331C-4649-8C66-E573498ABBB7}" dt="2023-11-06T19:01:56.965" v="1944" actId="1076"/>
          <ac:spMkLst>
            <pc:docMk/>
            <pc:sldMk cId="579081990" sldId="1375"/>
            <ac:spMk id="27" creationId="{7AF6CD52-6865-CFD7-33DE-1333DA71CC2E}"/>
          </ac:spMkLst>
        </pc:spChg>
        <pc:graphicFrameChg chg="mod">
          <ac:chgData name="Nguyen Binh" userId="acf7f2a7-1119-454a-99ee-b7b1d8425230" providerId="ADAL" clId="{51C2E421-331C-4649-8C66-E573498ABBB7}" dt="2023-11-06T19:01:54.707" v="1943" actId="1076"/>
          <ac:graphicFrameMkLst>
            <pc:docMk/>
            <pc:sldMk cId="579081990" sldId="1375"/>
            <ac:graphicFrameMk id="19" creationId="{9702E263-85AE-FEE1-AD45-33662B36CDF9}"/>
          </ac:graphicFrameMkLst>
        </pc:graphicFrameChg>
      </pc:sldChg>
      <pc:sldChg chg="addSp delSp modSp mod modAnim">
        <pc:chgData name="Nguyen Binh" userId="acf7f2a7-1119-454a-99ee-b7b1d8425230" providerId="ADAL" clId="{51C2E421-331C-4649-8C66-E573498ABBB7}" dt="2023-11-07T16:41:18.589" v="3548" actId="1076"/>
        <pc:sldMkLst>
          <pc:docMk/>
          <pc:sldMk cId="646956831" sldId="1376"/>
        </pc:sldMkLst>
        <pc:spChg chg="add del mod">
          <ac:chgData name="Nguyen Binh" userId="acf7f2a7-1119-454a-99ee-b7b1d8425230" providerId="ADAL" clId="{51C2E421-331C-4649-8C66-E573498ABBB7}" dt="2023-11-07T16:36:56.600" v="3443"/>
          <ac:spMkLst>
            <pc:docMk/>
            <pc:sldMk cId="646956831" sldId="1376"/>
            <ac:spMk id="2" creationId="{777E3EFC-727B-EE50-FE75-0729A00B52A7}"/>
          </ac:spMkLst>
        </pc:spChg>
        <pc:spChg chg="add mod">
          <ac:chgData name="Nguyen Binh" userId="acf7f2a7-1119-454a-99ee-b7b1d8425230" providerId="ADAL" clId="{51C2E421-331C-4649-8C66-E573498ABBB7}" dt="2023-11-07T16:40:54.946" v="3545" actId="123"/>
          <ac:spMkLst>
            <pc:docMk/>
            <pc:sldMk cId="646956831" sldId="1376"/>
            <ac:spMk id="3" creationId="{20904ADE-261E-5B49-28C4-8105843135EE}"/>
          </ac:spMkLst>
        </pc:spChg>
        <pc:spChg chg="mod">
          <ac:chgData name="Nguyen Binh" userId="acf7f2a7-1119-454a-99ee-b7b1d8425230" providerId="ADAL" clId="{51C2E421-331C-4649-8C66-E573498ABBB7}" dt="2023-11-07T16:41:18.589" v="3548" actId="1076"/>
          <ac:spMkLst>
            <pc:docMk/>
            <pc:sldMk cId="646956831" sldId="1376"/>
            <ac:spMk id="5" creationId="{5FEB159A-746E-B246-0407-2ADC90335FDE}"/>
          </ac:spMkLst>
        </pc:spChg>
        <pc:spChg chg="mod">
          <ac:chgData name="Nguyen Binh" userId="acf7f2a7-1119-454a-99ee-b7b1d8425230" providerId="ADAL" clId="{51C2E421-331C-4649-8C66-E573498ABBB7}" dt="2023-11-07T16:41:18.589" v="3548" actId="1076"/>
          <ac:spMkLst>
            <pc:docMk/>
            <pc:sldMk cId="646956831" sldId="1376"/>
            <ac:spMk id="12" creationId="{D5E79FBF-A410-8902-5DBC-E6CC85173878}"/>
          </ac:spMkLst>
        </pc:spChg>
        <pc:spChg chg="mod">
          <ac:chgData name="Nguyen Binh" userId="acf7f2a7-1119-454a-99ee-b7b1d8425230" providerId="ADAL" clId="{51C2E421-331C-4649-8C66-E573498ABBB7}" dt="2023-11-07T16:41:12.732" v="3547" actId="1076"/>
          <ac:spMkLst>
            <pc:docMk/>
            <pc:sldMk cId="646956831" sldId="1376"/>
            <ac:spMk id="13" creationId="{E4DC450E-E97F-95FF-C33A-05A097CD77EA}"/>
          </ac:spMkLst>
        </pc:spChg>
        <pc:spChg chg="mod">
          <ac:chgData name="Nguyen Binh" userId="acf7f2a7-1119-454a-99ee-b7b1d8425230" providerId="ADAL" clId="{51C2E421-331C-4649-8C66-E573498ABBB7}" dt="2023-11-07T16:41:18.589" v="3548" actId="1076"/>
          <ac:spMkLst>
            <pc:docMk/>
            <pc:sldMk cId="646956831" sldId="1376"/>
            <ac:spMk id="14" creationId="{53C93F80-9D3F-4A6E-A60D-2DD28773459F}"/>
          </ac:spMkLst>
        </pc:spChg>
        <pc:spChg chg="mod">
          <ac:chgData name="Nguyen Binh" userId="acf7f2a7-1119-454a-99ee-b7b1d8425230" providerId="ADAL" clId="{51C2E421-331C-4649-8C66-E573498ABBB7}" dt="2023-11-07T16:41:12.732" v="3547" actId="1076"/>
          <ac:spMkLst>
            <pc:docMk/>
            <pc:sldMk cId="646956831" sldId="1376"/>
            <ac:spMk id="15" creationId="{E1E2F51F-176D-216C-C644-02BC6C8A26A3}"/>
          </ac:spMkLst>
        </pc:spChg>
        <pc:grpChg chg="add mod">
          <ac:chgData name="Nguyen Binh" userId="acf7f2a7-1119-454a-99ee-b7b1d8425230" providerId="ADAL" clId="{51C2E421-331C-4649-8C66-E573498ABBB7}" dt="2023-11-07T16:35:22.649" v="3400" actId="164"/>
          <ac:grpSpMkLst>
            <pc:docMk/>
            <pc:sldMk cId="646956831" sldId="1376"/>
            <ac:grpSpMk id="4" creationId="{029A8A18-7FA8-676D-81E0-5082E8259E1B}"/>
          </ac:grpSpMkLst>
        </pc:grpChg>
        <pc:graphicFrameChg chg="mod">
          <ac:chgData name="Nguyen Binh" userId="acf7f2a7-1119-454a-99ee-b7b1d8425230" providerId="ADAL" clId="{51C2E421-331C-4649-8C66-E573498ABBB7}" dt="2023-11-07T16:41:12.732" v="3547" actId="1076"/>
          <ac:graphicFrameMkLst>
            <pc:docMk/>
            <pc:sldMk cId="646956831" sldId="1376"/>
            <ac:graphicFrameMk id="7" creationId="{23772CEF-9213-E277-273F-519AC7AC8ABF}"/>
          </ac:graphicFrameMkLst>
        </pc:graphicFrameChg>
        <pc:graphicFrameChg chg="mod">
          <ac:chgData name="Nguyen Binh" userId="acf7f2a7-1119-454a-99ee-b7b1d8425230" providerId="ADAL" clId="{51C2E421-331C-4649-8C66-E573498ABBB7}" dt="2023-11-07T16:41:12.732" v="3547" actId="1076"/>
          <ac:graphicFrameMkLst>
            <pc:docMk/>
            <pc:sldMk cId="646956831" sldId="1376"/>
            <ac:graphicFrameMk id="8" creationId="{6793669B-61BE-FFA8-B2F0-0B7B13B4586D}"/>
          </ac:graphicFrameMkLst>
        </pc:graphicFrameChg>
      </pc:sldChg>
      <pc:sldChg chg="addSp delSp modSp mod delAnim modAnim">
        <pc:chgData name="Nguyen Binh" userId="acf7f2a7-1119-454a-99ee-b7b1d8425230" providerId="ADAL" clId="{51C2E421-331C-4649-8C66-E573498ABBB7}" dt="2023-11-07T16:40:02.068" v="3538" actId="1076"/>
        <pc:sldMkLst>
          <pc:docMk/>
          <pc:sldMk cId="667512896" sldId="1377"/>
        </pc:sldMkLst>
        <pc:spChg chg="add del mod">
          <ac:chgData name="Nguyen Binh" userId="acf7f2a7-1119-454a-99ee-b7b1d8425230" providerId="ADAL" clId="{51C2E421-331C-4649-8C66-E573498ABBB7}" dt="2023-11-07T16:35:04.682" v="3393" actId="21"/>
          <ac:spMkLst>
            <pc:docMk/>
            <pc:sldMk cId="667512896" sldId="1377"/>
            <ac:spMk id="2" creationId="{6245CDBA-229D-1111-6424-AFEA4D0D4001}"/>
          </ac:spMkLst>
        </pc:spChg>
        <pc:spChg chg="add mod">
          <ac:chgData name="Nguyen Binh" userId="acf7f2a7-1119-454a-99ee-b7b1d8425230" providerId="ADAL" clId="{51C2E421-331C-4649-8C66-E573498ABBB7}" dt="2023-11-07T16:40:02.068" v="3538" actId="1076"/>
          <ac:spMkLst>
            <pc:docMk/>
            <pc:sldMk cId="667512896" sldId="1377"/>
            <ac:spMk id="3" creationId="{16AC7630-0936-F649-889B-6B6C3C1B2D75}"/>
          </ac:spMkLst>
        </pc:spChg>
        <pc:spChg chg="mod">
          <ac:chgData name="Nguyen Binh" userId="acf7f2a7-1119-454a-99ee-b7b1d8425230" providerId="ADAL" clId="{51C2E421-331C-4649-8C66-E573498ABBB7}" dt="2023-11-07T16:39:25.308" v="3470" actId="20577"/>
          <ac:spMkLst>
            <pc:docMk/>
            <pc:sldMk cId="667512896" sldId="1377"/>
            <ac:spMk id="5" creationId="{4849CA23-57AB-C942-E624-651A1680DDD5}"/>
          </ac:spMkLst>
        </pc:spChg>
        <pc:graphicFrameChg chg="mod">
          <ac:chgData name="Nguyen Binh" userId="acf7f2a7-1119-454a-99ee-b7b1d8425230" providerId="ADAL" clId="{51C2E421-331C-4649-8C66-E573498ABBB7}" dt="2023-11-06T19:08:04.889" v="2057"/>
          <ac:graphicFrameMkLst>
            <pc:docMk/>
            <pc:sldMk cId="667512896" sldId="1377"/>
            <ac:graphicFrameMk id="7" creationId="{E606F601-C83A-A1C0-0122-7359C43F018E}"/>
          </ac:graphicFrameMkLst>
        </pc:graphicFrameChg>
      </pc:sldChg>
      <pc:sldChg chg="modSp del mod">
        <pc:chgData name="Nguyen Binh" userId="acf7f2a7-1119-454a-99ee-b7b1d8425230" providerId="ADAL" clId="{51C2E421-331C-4649-8C66-E573498ABBB7}" dt="2023-11-06T20:00:11.236" v="2403" actId="47"/>
        <pc:sldMkLst>
          <pc:docMk/>
          <pc:sldMk cId="326422215" sldId="1378"/>
        </pc:sldMkLst>
        <pc:spChg chg="mod">
          <ac:chgData name="Nguyen Binh" userId="acf7f2a7-1119-454a-99ee-b7b1d8425230" providerId="ADAL" clId="{51C2E421-331C-4649-8C66-E573498ABBB7}" dt="2023-11-06T13:54:03.999" v="1172" actId="5793"/>
          <ac:spMkLst>
            <pc:docMk/>
            <pc:sldMk cId="326422215" sldId="1378"/>
            <ac:spMk id="2" creationId="{16BEF2E4-80A2-10BB-93C6-6B2D7014774F}"/>
          </ac:spMkLst>
        </pc:spChg>
        <pc:spChg chg="mod">
          <ac:chgData name="Nguyen Binh" userId="acf7f2a7-1119-454a-99ee-b7b1d8425230" providerId="ADAL" clId="{51C2E421-331C-4649-8C66-E573498ABBB7}" dt="2023-11-06T12:43:59.268" v="779" actId="20577"/>
          <ac:spMkLst>
            <pc:docMk/>
            <pc:sldMk cId="326422215" sldId="1378"/>
            <ac:spMk id="3" creationId="{057ADFF9-08AB-559A-49BE-36063D5C1DF2}"/>
          </ac:spMkLst>
        </pc:spChg>
      </pc:sldChg>
      <pc:sldChg chg="addSp delSp modSp mod modAnim">
        <pc:chgData name="Nguyen Binh" userId="acf7f2a7-1119-454a-99ee-b7b1d8425230" providerId="ADAL" clId="{51C2E421-331C-4649-8C66-E573498ABBB7}" dt="2023-11-08T08:24:30.425" v="6369" actId="20577"/>
        <pc:sldMkLst>
          <pc:docMk/>
          <pc:sldMk cId="2432388349" sldId="1379"/>
        </pc:sldMkLst>
        <pc:spChg chg="mod">
          <ac:chgData name="Nguyen Binh" userId="acf7f2a7-1119-454a-99ee-b7b1d8425230" providerId="ADAL" clId="{51C2E421-331C-4649-8C66-E573498ABBB7}" dt="2023-11-08T08:24:30.425" v="6369" actId="20577"/>
          <ac:spMkLst>
            <pc:docMk/>
            <pc:sldMk cId="2432388349" sldId="1379"/>
            <ac:spMk id="2" creationId="{16BEF2E4-80A2-10BB-93C6-6B2D7014774F}"/>
          </ac:spMkLst>
        </pc:spChg>
        <pc:spChg chg="mod">
          <ac:chgData name="Nguyen Binh" userId="acf7f2a7-1119-454a-99ee-b7b1d8425230" providerId="ADAL" clId="{51C2E421-331C-4649-8C66-E573498ABBB7}" dt="2023-11-07T16:48:24.215" v="3658" actId="20577"/>
          <ac:spMkLst>
            <pc:docMk/>
            <pc:sldMk cId="2432388349" sldId="1379"/>
            <ac:spMk id="3" creationId="{057ADFF9-08AB-559A-49BE-36063D5C1DF2}"/>
          </ac:spMkLst>
        </pc:spChg>
        <pc:spChg chg="add del">
          <ac:chgData name="Nguyen Binh" userId="acf7f2a7-1119-454a-99ee-b7b1d8425230" providerId="ADAL" clId="{51C2E421-331C-4649-8C66-E573498ABBB7}" dt="2023-11-06T14:15:14.334" v="1211" actId="22"/>
          <ac:spMkLst>
            <pc:docMk/>
            <pc:sldMk cId="2432388349" sldId="1379"/>
            <ac:spMk id="5" creationId="{19742865-BE4B-F6A0-E473-E60D1C733080}"/>
          </ac:spMkLst>
        </pc:spChg>
        <pc:spChg chg="add mod">
          <ac:chgData name="Nguyen Binh" userId="acf7f2a7-1119-454a-99ee-b7b1d8425230" providerId="ADAL" clId="{51C2E421-331C-4649-8C66-E573498ABBB7}" dt="2023-11-07T19:39:25.885" v="5673" actId="2710"/>
          <ac:spMkLst>
            <pc:docMk/>
            <pc:sldMk cId="2432388349" sldId="1379"/>
            <ac:spMk id="6" creationId="{6301821D-6086-512D-628D-D264B0F57377}"/>
          </ac:spMkLst>
        </pc:spChg>
        <pc:spChg chg="add del">
          <ac:chgData name="Nguyen Binh" userId="acf7f2a7-1119-454a-99ee-b7b1d8425230" providerId="ADAL" clId="{51C2E421-331C-4649-8C66-E573498ABBB7}" dt="2023-11-06T14:15:17.076" v="1213" actId="22"/>
          <ac:spMkLst>
            <pc:docMk/>
            <pc:sldMk cId="2432388349" sldId="1379"/>
            <ac:spMk id="7" creationId="{B11AC50D-B429-B77F-F990-0250D959B8BD}"/>
          </ac:spMkLst>
        </pc:spChg>
        <pc:picChg chg="add mod">
          <ac:chgData name="Nguyen Binh" userId="acf7f2a7-1119-454a-99ee-b7b1d8425230" providerId="ADAL" clId="{51C2E421-331C-4649-8C66-E573498ABBB7}" dt="2023-11-08T08:08:37.640" v="5890" actId="1076"/>
          <ac:picMkLst>
            <pc:docMk/>
            <pc:sldMk cId="2432388349" sldId="1379"/>
            <ac:picMk id="4" creationId="{3439651B-5DED-1607-590A-6A81ED51F8D6}"/>
          </ac:picMkLst>
        </pc:picChg>
        <pc:picChg chg="add mod">
          <ac:chgData name="Nguyen Binh" userId="acf7f2a7-1119-454a-99ee-b7b1d8425230" providerId="ADAL" clId="{51C2E421-331C-4649-8C66-E573498ABBB7}" dt="2023-11-08T08:12:35.621" v="5907" actId="1076"/>
          <ac:picMkLst>
            <pc:docMk/>
            <pc:sldMk cId="2432388349" sldId="1379"/>
            <ac:picMk id="1026" creationId="{BD41DCB1-1958-A4C7-DB8E-8569DB46E5D5}"/>
          </ac:picMkLst>
        </pc:picChg>
        <pc:picChg chg="add mod">
          <ac:chgData name="Nguyen Binh" userId="acf7f2a7-1119-454a-99ee-b7b1d8425230" providerId="ADAL" clId="{51C2E421-331C-4649-8C66-E573498ABBB7}" dt="2023-11-08T08:12:33.370" v="5906" actId="1076"/>
          <ac:picMkLst>
            <pc:docMk/>
            <pc:sldMk cId="2432388349" sldId="1379"/>
            <ac:picMk id="6146" creationId="{52BE3EB3-CFF5-70A2-98AA-04A1BB752F1B}"/>
          </ac:picMkLst>
        </pc:picChg>
      </pc:sldChg>
      <pc:sldChg chg="addSp delSp modSp mod ord modAnim">
        <pc:chgData name="Nguyen Binh" userId="acf7f2a7-1119-454a-99ee-b7b1d8425230" providerId="ADAL" clId="{51C2E421-331C-4649-8C66-E573498ABBB7}" dt="2023-11-08T11:07:24.825" v="8990" actId="20577"/>
        <pc:sldMkLst>
          <pc:docMk/>
          <pc:sldMk cId="1593405441" sldId="1380"/>
        </pc:sldMkLst>
        <pc:spChg chg="mod">
          <ac:chgData name="Nguyen Binh" userId="acf7f2a7-1119-454a-99ee-b7b1d8425230" providerId="ADAL" clId="{51C2E421-331C-4649-8C66-E573498ABBB7}" dt="2023-11-06T11:00:34.120" v="736" actId="20577"/>
          <ac:spMkLst>
            <pc:docMk/>
            <pc:sldMk cId="1593405441" sldId="1380"/>
            <ac:spMk id="2" creationId="{16BEF2E4-80A2-10BB-93C6-6B2D7014774F}"/>
          </ac:spMkLst>
        </pc:spChg>
        <pc:spChg chg="mod">
          <ac:chgData name="Nguyen Binh" userId="acf7f2a7-1119-454a-99ee-b7b1d8425230" providerId="ADAL" clId="{51C2E421-331C-4649-8C66-E573498ABBB7}" dt="2023-11-06T19:52:49.192" v="2345" actId="20577"/>
          <ac:spMkLst>
            <pc:docMk/>
            <pc:sldMk cId="1593405441" sldId="1380"/>
            <ac:spMk id="3" creationId="{057ADFF9-08AB-559A-49BE-36063D5C1DF2}"/>
          </ac:spMkLst>
        </pc:spChg>
        <pc:spChg chg="add del mod">
          <ac:chgData name="Nguyen Binh" userId="acf7f2a7-1119-454a-99ee-b7b1d8425230" providerId="ADAL" clId="{51C2E421-331C-4649-8C66-E573498ABBB7}" dt="2023-11-06T10:54:14.476" v="584"/>
          <ac:spMkLst>
            <pc:docMk/>
            <pc:sldMk cId="1593405441" sldId="1380"/>
            <ac:spMk id="6" creationId="{4B0ED01F-7E99-473F-604C-1FC62B17069E}"/>
          </ac:spMkLst>
        </pc:spChg>
        <pc:spChg chg="add mod">
          <ac:chgData name="Nguyen Binh" userId="acf7f2a7-1119-454a-99ee-b7b1d8425230" providerId="ADAL" clId="{51C2E421-331C-4649-8C66-E573498ABBB7}" dt="2023-11-08T11:07:24.825" v="8990" actId="20577"/>
          <ac:spMkLst>
            <pc:docMk/>
            <pc:sldMk cId="1593405441" sldId="1380"/>
            <ac:spMk id="8" creationId="{326D0FC7-9DA0-541D-69AD-F3C4FE75B4B0}"/>
          </ac:spMkLst>
        </pc:spChg>
        <pc:spChg chg="add mod">
          <ac:chgData name="Nguyen Binh" userId="acf7f2a7-1119-454a-99ee-b7b1d8425230" providerId="ADAL" clId="{51C2E421-331C-4649-8C66-E573498ABBB7}" dt="2023-11-06T12:43:16.135" v="750" actId="20577"/>
          <ac:spMkLst>
            <pc:docMk/>
            <pc:sldMk cId="1593405441" sldId="1380"/>
            <ac:spMk id="11" creationId="{38F3CA70-339C-16F0-E254-CD9724139915}"/>
          </ac:spMkLst>
        </pc:spChg>
        <pc:spChg chg="add mod">
          <ac:chgData name="Nguyen Binh" userId="acf7f2a7-1119-454a-99ee-b7b1d8425230" providerId="ADAL" clId="{51C2E421-331C-4649-8C66-E573498ABBB7}" dt="2023-11-06T10:57:23.284" v="645" actId="14100"/>
          <ac:spMkLst>
            <pc:docMk/>
            <pc:sldMk cId="1593405441" sldId="1380"/>
            <ac:spMk id="12" creationId="{D1852FDF-B038-2C9E-CD10-CF2295E2C685}"/>
          </ac:spMkLst>
        </pc:spChg>
        <pc:spChg chg="add mod">
          <ac:chgData name="Nguyen Binh" userId="acf7f2a7-1119-454a-99ee-b7b1d8425230" providerId="ADAL" clId="{51C2E421-331C-4649-8C66-E573498ABBB7}" dt="2023-11-06T10:58:18.909" v="719" actId="208"/>
          <ac:spMkLst>
            <pc:docMk/>
            <pc:sldMk cId="1593405441" sldId="1380"/>
            <ac:spMk id="13" creationId="{DF8AEA0B-6442-DDA6-5B0A-FD057779ECAA}"/>
          </ac:spMkLst>
        </pc:spChg>
        <pc:spChg chg="add mod">
          <ac:chgData name="Nguyen Binh" userId="acf7f2a7-1119-454a-99ee-b7b1d8425230" providerId="ADAL" clId="{51C2E421-331C-4649-8C66-E573498ABBB7}" dt="2023-11-06T10:59:40.031" v="729" actId="208"/>
          <ac:spMkLst>
            <pc:docMk/>
            <pc:sldMk cId="1593405441" sldId="1380"/>
            <ac:spMk id="14" creationId="{86EE5DAB-A36D-AAAE-1970-6EAACF49D597}"/>
          </ac:spMkLst>
        </pc:spChg>
        <pc:picChg chg="add mod">
          <ac:chgData name="Nguyen Binh" userId="acf7f2a7-1119-454a-99ee-b7b1d8425230" providerId="ADAL" clId="{51C2E421-331C-4649-8C66-E573498ABBB7}" dt="2023-11-06T10:57:12.816" v="643" actId="1076"/>
          <ac:picMkLst>
            <pc:docMk/>
            <pc:sldMk cId="1593405441" sldId="1380"/>
            <ac:picMk id="4" creationId="{9FC0BDD3-68AF-49F7-A7AB-80E199D9BACF}"/>
          </ac:picMkLst>
        </pc:picChg>
        <pc:picChg chg="add mod">
          <ac:chgData name="Nguyen Binh" userId="acf7f2a7-1119-454a-99ee-b7b1d8425230" providerId="ADAL" clId="{51C2E421-331C-4649-8C66-E573498ABBB7}" dt="2023-11-06T10:56:12.539" v="629" actId="1076"/>
          <ac:picMkLst>
            <pc:docMk/>
            <pc:sldMk cId="1593405441" sldId="1380"/>
            <ac:picMk id="9" creationId="{5529EC1C-F97C-41A8-0C61-F92EDE02DFE1}"/>
          </ac:picMkLst>
        </pc:picChg>
      </pc:sldChg>
      <pc:sldChg chg="addSp delSp modSp mod ord modAnim">
        <pc:chgData name="Nguyen Binh" userId="acf7f2a7-1119-454a-99ee-b7b1d8425230" providerId="ADAL" clId="{51C2E421-331C-4649-8C66-E573498ABBB7}" dt="2023-11-08T13:29:10.066" v="9269" actId="1076"/>
        <pc:sldMkLst>
          <pc:docMk/>
          <pc:sldMk cId="3794939173" sldId="1381"/>
        </pc:sldMkLst>
        <pc:spChg chg="add del">
          <ac:chgData name="Nguyen Binh" userId="acf7f2a7-1119-454a-99ee-b7b1d8425230" providerId="ADAL" clId="{51C2E421-331C-4649-8C66-E573498ABBB7}" dt="2023-11-08T11:37:08.210" v="9133" actId="478"/>
          <ac:spMkLst>
            <pc:docMk/>
            <pc:sldMk cId="3794939173" sldId="1381"/>
            <ac:spMk id="2" creationId="{16BEF2E4-80A2-10BB-93C6-6B2D7014774F}"/>
          </ac:spMkLst>
        </pc:spChg>
        <pc:spChg chg="del">
          <ac:chgData name="Nguyen Binh" userId="acf7f2a7-1119-454a-99ee-b7b1d8425230" providerId="ADAL" clId="{51C2E421-331C-4649-8C66-E573498ABBB7}" dt="2023-11-06T10:52:38.520" v="535" actId="478"/>
          <ac:spMkLst>
            <pc:docMk/>
            <pc:sldMk cId="3794939173" sldId="1381"/>
            <ac:spMk id="3" creationId="{057ADFF9-08AB-559A-49BE-36063D5C1DF2}"/>
          </ac:spMkLst>
        </pc:spChg>
        <pc:spChg chg="add mod">
          <ac:chgData name="Nguyen Binh" userId="acf7f2a7-1119-454a-99ee-b7b1d8425230" providerId="ADAL" clId="{51C2E421-331C-4649-8C66-E573498ABBB7}" dt="2023-11-08T11:41:12.962" v="9135" actId="1076"/>
          <ac:spMkLst>
            <pc:docMk/>
            <pc:sldMk cId="3794939173" sldId="1381"/>
            <ac:spMk id="3" creationId="{51F5306F-5513-9006-710A-73FC7141D998}"/>
          </ac:spMkLst>
        </pc:spChg>
        <pc:spChg chg="add mod">
          <ac:chgData name="Nguyen Binh" userId="acf7f2a7-1119-454a-99ee-b7b1d8425230" providerId="ADAL" clId="{51C2E421-331C-4649-8C66-E573498ABBB7}" dt="2023-11-08T10:10:28.417" v="7438" actId="20577"/>
          <ac:spMkLst>
            <pc:docMk/>
            <pc:sldMk cId="3794939173" sldId="1381"/>
            <ac:spMk id="4" creationId="{656B4AC7-223F-4CE6-F1AB-CC66C3D9B75D}"/>
          </ac:spMkLst>
        </pc:spChg>
        <pc:spChg chg="add mod">
          <ac:chgData name="Nguyen Binh" userId="acf7f2a7-1119-454a-99ee-b7b1d8425230" providerId="ADAL" clId="{51C2E421-331C-4649-8C66-E573498ABBB7}" dt="2023-11-08T11:41:15.651" v="9137" actId="1076"/>
          <ac:spMkLst>
            <pc:docMk/>
            <pc:sldMk cId="3794939173" sldId="1381"/>
            <ac:spMk id="5" creationId="{2C0A1147-2F4A-1949-C31D-6607ABC11148}"/>
          </ac:spMkLst>
        </pc:spChg>
        <pc:spChg chg="add mod">
          <ac:chgData name="Nguyen Binh" userId="acf7f2a7-1119-454a-99ee-b7b1d8425230" providerId="ADAL" clId="{51C2E421-331C-4649-8C66-E573498ABBB7}" dt="2023-11-08T11:41:46.542" v="9221" actId="14100"/>
          <ac:spMkLst>
            <pc:docMk/>
            <pc:sldMk cId="3794939173" sldId="1381"/>
            <ac:spMk id="7" creationId="{9447359B-807B-4702-7EB6-148EB507BDEB}"/>
          </ac:spMkLst>
        </pc:spChg>
        <pc:spChg chg="mod">
          <ac:chgData name="Nguyen Binh" userId="acf7f2a7-1119-454a-99ee-b7b1d8425230" providerId="ADAL" clId="{51C2E421-331C-4649-8C66-E573498ABBB7}" dt="2023-11-08T13:29:10.066" v="9269" actId="1076"/>
          <ac:spMkLst>
            <pc:docMk/>
            <pc:sldMk cId="3794939173" sldId="1381"/>
            <ac:spMk id="16" creationId="{1413E4EB-1D21-DA93-EE67-4A3B73166886}"/>
          </ac:spMkLst>
        </pc:spChg>
        <pc:spChg chg="mod">
          <ac:chgData name="Nguyen Binh" userId="acf7f2a7-1119-454a-99ee-b7b1d8425230" providerId="ADAL" clId="{51C2E421-331C-4649-8C66-E573498ABBB7}" dt="2023-11-08T13:29:07.658" v="9268" actId="1076"/>
          <ac:spMkLst>
            <pc:docMk/>
            <pc:sldMk cId="3794939173" sldId="1381"/>
            <ac:spMk id="20" creationId="{B335774F-F0D3-D2AB-C9FA-80D01BDFC3C8}"/>
          </ac:spMkLst>
        </pc:spChg>
        <pc:picChg chg="add del">
          <ac:chgData name="Nguyen Binh" userId="acf7f2a7-1119-454a-99ee-b7b1d8425230" providerId="ADAL" clId="{51C2E421-331C-4649-8C66-E573498ABBB7}" dt="2023-11-06T14:22:47.277" v="1257"/>
          <ac:picMkLst>
            <pc:docMk/>
            <pc:sldMk cId="3794939173" sldId="1381"/>
            <ac:picMk id="5" creationId="{26680608-C3EC-2A44-E620-0E39E9D675D9}"/>
          </ac:picMkLst>
        </pc:picChg>
      </pc:sldChg>
      <pc:sldChg chg="modSp mod">
        <pc:chgData name="Nguyen Binh" userId="acf7f2a7-1119-454a-99ee-b7b1d8425230" providerId="ADAL" clId="{51C2E421-331C-4649-8C66-E573498ABBB7}" dt="2023-11-07T17:53:13.841" v="4802" actId="1076"/>
        <pc:sldMkLst>
          <pc:docMk/>
          <pc:sldMk cId="3555240154" sldId="1382"/>
        </pc:sldMkLst>
        <pc:picChg chg="mod">
          <ac:chgData name="Nguyen Binh" userId="acf7f2a7-1119-454a-99ee-b7b1d8425230" providerId="ADAL" clId="{51C2E421-331C-4649-8C66-E573498ABBB7}" dt="2023-11-07T17:53:13.841" v="4802" actId="1076"/>
          <ac:picMkLst>
            <pc:docMk/>
            <pc:sldMk cId="3555240154" sldId="1382"/>
            <ac:picMk id="8" creationId="{638201A9-9080-798E-858F-2CDB6E24872B}"/>
          </ac:picMkLst>
        </pc:picChg>
      </pc:sldChg>
      <pc:sldChg chg="del">
        <pc:chgData name="Nguyen Binh" userId="acf7f2a7-1119-454a-99ee-b7b1d8425230" providerId="ADAL" clId="{51C2E421-331C-4649-8C66-E573498ABBB7}" dt="2023-11-06T19:52:58.232" v="2346" actId="47"/>
        <pc:sldMkLst>
          <pc:docMk/>
          <pc:sldMk cId="699161723" sldId="1383"/>
        </pc:sldMkLst>
      </pc:sldChg>
      <pc:sldChg chg="del">
        <pc:chgData name="Nguyen Binh" userId="acf7f2a7-1119-454a-99ee-b7b1d8425230" providerId="ADAL" clId="{51C2E421-331C-4649-8C66-E573498ABBB7}" dt="2023-11-07T16:50:13.038" v="3667" actId="47"/>
        <pc:sldMkLst>
          <pc:docMk/>
          <pc:sldMk cId="3693789764" sldId="1384"/>
        </pc:sldMkLst>
      </pc:sldChg>
      <pc:sldChg chg="del">
        <pc:chgData name="Nguyen Binh" userId="acf7f2a7-1119-454a-99ee-b7b1d8425230" providerId="ADAL" clId="{51C2E421-331C-4649-8C66-E573498ABBB7}" dt="2023-11-07T16:50:13.038" v="3667" actId="47"/>
        <pc:sldMkLst>
          <pc:docMk/>
          <pc:sldMk cId="283005474" sldId="1385"/>
        </pc:sldMkLst>
      </pc:sldChg>
      <pc:sldChg chg="delSp mod delAnim">
        <pc:chgData name="Nguyen Binh" userId="acf7f2a7-1119-454a-99ee-b7b1d8425230" providerId="ADAL" clId="{51C2E421-331C-4649-8C66-E573498ABBB7}" dt="2023-11-07T17:32:06.593" v="4395" actId="478"/>
        <pc:sldMkLst>
          <pc:docMk/>
          <pc:sldMk cId="2954019944" sldId="1386"/>
        </pc:sldMkLst>
        <pc:spChg chg="del">
          <ac:chgData name="Nguyen Binh" userId="acf7f2a7-1119-454a-99ee-b7b1d8425230" providerId="ADAL" clId="{51C2E421-331C-4649-8C66-E573498ABBB7}" dt="2023-11-07T17:32:06.593" v="4395" actId="478"/>
          <ac:spMkLst>
            <pc:docMk/>
            <pc:sldMk cId="2954019944" sldId="1386"/>
            <ac:spMk id="14" creationId="{F5B8FB37-2341-CB4D-5E21-21DB1D012C64}"/>
          </ac:spMkLst>
        </pc:spChg>
      </pc:sldChg>
      <pc:sldChg chg="del">
        <pc:chgData name="Nguyen Binh" userId="acf7f2a7-1119-454a-99ee-b7b1d8425230" providerId="ADAL" clId="{51C2E421-331C-4649-8C66-E573498ABBB7}" dt="2023-11-07T16:50:13.038" v="3667" actId="47"/>
        <pc:sldMkLst>
          <pc:docMk/>
          <pc:sldMk cId="2373017522" sldId="1388"/>
        </pc:sldMkLst>
      </pc:sldChg>
      <pc:sldChg chg="modSp mod">
        <pc:chgData name="Nguyen Binh" userId="acf7f2a7-1119-454a-99ee-b7b1d8425230" providerId="ADAL" clId="{51C2E421-331C-4649-8C66-E573498ABBB7}" dt="2023-11-07T18:02:01.219" v="4859" actId="14100"/>
        <pc:sldMkLst>
          <pc:docMk/>
          <pc:sldMk cId="2315172112" sldId="1389"/>
        </pc:sldMkLst>
        <pc:spChg chg="mod">
          <ac:chgData name="Nguyen Binh" userId="acf7f2a7-1119-454a-99ee-b7b1d8425230" providerId="ADAL" clId="{51C2E421-331C-4649-8C66-E573498ABBB7}" dt="2023-11-07T18:02:01.219" v="4859" actId="14100"/>
          <ac:spMkLst>
            <pc:docMk/>
            <pc:sldMk cId="2315172112" sldId="1389"/>
            <ac:spMk id="2" creationId="{16BEF2E4-80A2-10BB-93C6-6B2D7014774F}"/>
          </ac:spMkLst>
        </pc:spChg>
        <pc:spChg chg="mod">
          <ac:chgData name="Nguyen Binh" userId="acf7f2a7-1119-454a-99ee-b7b1d8425230" providerId="ADAL" clId="{51C2E421-331C-4649-8C66-E573498ABBB7}" dt="2023-11-06T08:34:26.045" v="10" actId="20577"/>
          <ac:spMkLst>
            <pc:docMk/>
            <pc:sldMk cId="2315172112" sldId="1389"/>
            <ac:spMk id="3" creationId="{057ADFF9-08AB-559A-49BE-36063D5C1DF2}"/>
          </ac:spMkLst>
        </pc:spChg>
      </pc:sldChg>
      <pc:sldChg chg="addSp delSp modSp mod">
        <pc:chgData name="Nguyen Binh" userId="acf7f2a7-1119-454a-99ee-b7b1d8425230" providerId="ADAL" clId="{51C2E421-331C-4649-8C66-E573498ABBB7}" dt="2023-11-07T17:00:01.448" v="3668" actId="1076"/>
        <pc:sldMkLst>
          <pc:docMk/>
          <pc:sldMk cId="1836041648" sldId="1390"/>
        </pc:sldMkLst>
        <pc:spChg chg="add mod">
          <ac:chgData name="Nguyen Binh" userId="acf7f2a7-1119-454a-99ee-b7b1d8425230" providerId="ADAL" clId="{51C2E421-331C-4649-8C66-E573498ABBB7}" dt="2023-11-06T10:07:08.316" v="460"/>
          <ac:spMkLst>
            <pc:docMk/>
            <pc:sldMk cId="1836041648" sldId="1390"/>
            <ac:spMk id="2" creationId="{54094953-C202-5CC2-BB0E-8278BA11B15F}"/>
          </ac:spMkLst>
        </pc:spChg>
        <pc:spChg chg="del">
          <ac:chgData name="Nguyen Binh" userId="acf7f2a7-1119-454a-99ee-b7b1d8425230" providerId="ADAL" clId="{51C2E421-331C-4649-8C66-E573498ABBB7}" dt="2023-11-06T10:07:08.073" v="459" actId="478"/>
          <ac:spMkLst>
            <pc:docMk/>
            <pc:sldMk cId="1836041648" sldId="1390"/>
            <ac:spMk id="3" creationId="{8756F6FD-BCE2-DFA6-45BC-0BC26D84E880}"/>
          </ac:spMkLst>
        </pc:spChg>
        <pc:spChg chg="mod">
          <ac:chgData name="Nguyen Binh" userId="acf7f2a7-1119-454a-99ee-b7b1d8425230" providerId="ADAL" clId="{51C2E421-331C-4649-8C66-E573498ABBB7}" dt="2023-11-07T17:00:01.448" v="3668" actId="1076"/>
          <ac:spMkLst>
            <pc:docMk/>
            <pc:sldMk cId="1836041648" sldId="1390"/>
            <ac:spMk id="4" creationId="{C9830959-A8B3-3234-28B3-8F1D55765786}"/>
          </ac:spMkLst>
        </pc:spChg>
        <pc:spChg chg="del">
          <ac:chgData name="Nguyen Binh" userId="acf7f2a7-1119-454a-99ee-b7b1d8425230" providerId="ADAL" clId="{51C2E421-331C-4649-8C66-E573498ABBB7}" dt="2023-11-06T19:03:50.199" v="1957" actId="21"/>
          <ac:spMkLst>
            <pc:docMk/>
            <pc:sldMk cId="1836041648" sldId="1390"/>
            <ac:spMk id="7" creationId="{FFEE9866-0625-F3CE-9D39-F513822D670E}"/>
          </ac:spMkLst>
        </pc:spChg>
      </pc:sldChg>
      <pc:sldChg chg="addSp delSp modSp mod modAnim">
        <pc:chgData name="Nguyen Binh" userId="acf7f2a7-1119-454a-99ee-b7b1d8425230" providerId="ADAL" clId="{51C2E421-331C-4649-8C66-E573498ABBB7}" dt="2023-11-08T08:22:54.016" v="6290" actId="20577"/>
        <pc:sldMkLst>
          <pc:docMk/>
          <pc:sldMk cId="2696600761" sldId="1391"/>
        </pc:sldMkLst>
        <pc:spChg chg="del">
          <ac:chgData name="Nguyen Binh" userId="acf7f2a7-1119-454a-99ee-b7b1d8425230" providerId="ADAL" clId="{51C2E421-331C-4649-8C66-E573498ABBB7}" dt="2023-11-06T18:31:33.394" v="1707" actId="478"/>
          <ac:spMkLst>
            <pc:docMk/>
            <pc:sldMk cId="2696600761" sldId="1391"/>
            <ac:spMk id="2" creationId="{16BEF2E4-80A2-10BB-93C6-6B2D7014774F}"/>
          </ac:spMkLst>
        </pc:spChg>
        <pc:spChg chg="add del mod">
          <ac:chgData name="Nguyen Binh" userId="acf7f2a7-1119-454a-99ee-b7b1d8425230" providerId="ADAL" clId="{51C2E421-331C-4649-8C66-E573498ABBB7}" dt="2023-11-06T18:36:23.276" v="1836" actId="21"/>
          <ac:spMkLst>
            <pc:docMk/>
            <pc:sldMk cId="2696600761" sldId="1391"/>
            <ac:spMk id="3" creationId="{B15BCF4F-6BBD-D3FA-92F0-078C8DAF2B71}"/>
          </ac:spMkLst>
        </pc:spChg>
        <pc:spChg chg="add mod">
          <ac:chgData name="Nguyen Binh" userId="acf7f2a7-1119-454a-99ee-b7b1d8425230" providerId="ADAL" clId="{51C2E421-331C-4649-8C66-E573498ABBB7}" dt="2023-11-07T17:42:52.933" v="4758" actId="20577"/>
          <ac:spMkLst>
            <pc:docMk/>
            <pc:sldMk cId="2696600761" sldId="1391"/>
            <ac:spMk id="3" creationId="{F78CCF41-FFFF-25E2-9391-FD151670765A}"/>
          </ac:spMkLst>
        </pc:spChg>
        <pc:spChg chg="mod">
          <ac:chgData name="Nguyen Binh" userId="acf7f2a7-1119-454a-99ee-b7b1d8425230" providerId="ADAL" clId="{51C2E421-331C-4649-8C66-E573498ABBB7}" dt="2023-11-08T08:22:54.016" v="6290" actId="20577"/>
          <ac:spMkLst>
            <pc:docMk/>
            <pc:sldMk cId="2696600761" sldId="1391"/>
            <ac:spMk id="4" creationId="{E90B712E-AAB5-107B-2DD8-67B6B5CDCA08}"/>
          </ac:spMkLst>
        </pc:spChg>
        <pc:spChg chg="add del mod">
          <ac:chgData name="Nguyen Binh" userId="acf7f2a7-1119-454a-99ee-b7b1d8425230" providerId="ADAL" clId="{51C2E421-331C-4649-8C66-E573498ABBB7}" dt="2023-11-07T17:22:38.617" v="4145" actId="478"/>
          <ac:spMkLst>
            <pc:docMk/>
            <pc:sldMk cId="2696600761" sldId="1391"/>
            <ac:spMk id="7" creationId="{56A91102-2F5E-74B9-4D6D-23219C66B86C}"/>
          </ac:spMkLst>
        </pc:spChg>
        <pc:spChg chg="add del mod">
          <ac:chgData name="Nguyen Binh" userId="acf7f2a7-1119-454a-99ee-b7b1d8425230" providerId="ADAL" clId="{51C2E421-331C-4649-8C66-E573498ABBB7}" dt="2023-11-07T17:26:40.457" v="4289" actId="478"/>
          <ac:spMkLst>
            <pc:docMk/>
            <pc:sldMk cId="2696600761" sldId="1391"/>
            <ac:spMk id="9" creationId="{852F1C90-FFD9-4F7C-920D-91166053E481}"/>
          </ac:spMkLst>
        </pc:spChg>
        <pc:spChg chg="add del mod">
          <ac:chgData name="Nguyen Binh" userId="acf7f2a7-1119-454a-99ee-b7b1d8425230" providerId="ADAL" clId="{51C2E421-331C-4649-8C66-E573498ABBB7}" dt="2023-11-07T17:27:30.211" v="4305" actId="21"/>
          <ac:spMkLst>
            <pc:docMk/>
            <pc:sldMk cId="2696600761" sldId="1391"/>
            <ac:spMk id="10" creationId="{059F232F-273C-19AA-C819-129B8179F381}"/>
          </ac:spMkLst>
        </pc:spChg>
        <pc:spChg chg="add del mod">
          <ac:chgData name="Nguyen Binh" userId="acf7f2a7-1119-454a-99ee-b7b1d8425230" providerId="ADAL" clId="{51C2E421-331C-4649-8C66-E573498ABBB7}" dt="2023-11-07T17:28:11.385" v="4327" actId="478"/>
          <ac:spMkLst>
            <pc:docMk/>
            <pc:sldMk cId="2696600761" sldId="1391"/>
            <ac:spMk id="11" creationId="{319D4D49-6534-ECA7-BCB1-D45F090BE213}"/>
          </ac:spMkLst>
        </pc:spChg>
        <pc:spChg chg="add mod">
          <ac:chgData name="Nguyen Binh" userId="acf7f2a7-1119-454a-99ee-b7b1d8425230" providerId="ADAL" clId="{51C2E421-331C-4649-8C66-E573498ABBB7}" dt="2023-11-07T17:42:37.776" v="4756" actId="1076"/>
          <ac:spMkLst>
            <pc:docMk/>
            <pc:sldMk cId="2696600761" sldId="1391"/>
            <ac:spMk id="13" creationId="{2F0E100C-F362-1231-BA61-8EF65F091FB1}"/>
          </ac:spMkLst>
        </pc:spChg>
        <pc:spChg chg="add mod">
          <ac:chgData name="Nguyen Binh" userId="acf7f2a7-1119-454a-99ee-b7b1d8425230" providerId="ADAL" clId="{51C2E421-331C-4649-8C66-E573498ABBB7}" dt="2023-11-07T17:42:27.248" v="4752" actId="1076"/>
          <ac:spMkLst>
            <pc:docMk/>
            <pc:sldMk cId="2696600761" sldId="1391"/>
            <ac:spMk id="15" creationId="{CEC79740-81F2-52E6-2695-B29E0990910C}"/>
          </ac:spMkLst>
        </pc:spChg>
        <pc:spChg chg="add mod">
          <ac:chgData name="Nguyen Binh" userId="acf7f2a7-1119-454a-99ee-b7b1d8425230" providerId="ADAL" clId="{51C2E421-331C-4649-8C66-E573498ABBB7}" dt="2023-11-07T17:42:21.192" v="4749" actId="14100"/>
          <ac:spMkLst>
            <pc:docMk/>
            <pc:sldMk cId="2696600761" sldId="1391"/>
            <ac:spMk id="18" creationId="{EBB5BA23-E733-B68E-6E71-04825B7D2A1A}"/>
          </ac:spMkLst>
        </pc:spChg>
        <pc:picChg chg="add mod">
          <ac:chgData name="Nguyen Binh" userId="acf7f2a7-1119-454a-99ee-b7b1d8425230" providerId="ADAL" clId="{51C2E421-331C-4649-8C66-E573498ABBB7}" dt="2023-11-07T17:42:35.600" v="4755" actId="14100"/>
          <ac:picMkLst>
            <pc:docMk/>
            <pc:sldMk cId="2696600761" sldId="1391"/>
            <ac:picMk id="5" creationId="{E0A9BADE-348F-637B-6CE3-9E5F4D88F493}"/>
          </ac:picMkLst>
        </pc:picChg>
        <pc:picChg chg="add mod">
          <ac:chgData name="Nguyen Binh" userId="acf7f2a7-1119-454a-99ee-b7b1d8425230" providerId="ADAL" clId="{51C2E421-331C-4649-8C66-E573498ABBB7}" dt="2023-11-07T17:42:25.506" v="4751" actId="1076"/>
          <ac:picMkLst>
            <pc:docMk/>
            <pc:sldMk cId="2696600761" sldId="1391"/>
            <ac:picMk id="6" creationId="{EA7307BA-290E-FD20-D5D7-D4AAC7C6513C}"/>
          </ac:picMkLst>
        </pc:picChg>
        <pc:picChg chg="add mod">
          <ac:chgData name="Nguyen Binh" userId="acf7f2a7-1119-454a-99ee-b7b1d8425230" providerId="ADAL" clId="{51C2E421-331C-4649-8C66-E573498ABBB7}" dt="2023-11-07T17:43:09.599" v="4761" actId="1076"/>
          <ac:picMkLst>
            <pc:docMk/>
            <pc:sldMk cId="2696600761" sldId="1391"/>
            <ac:picMk id="2050" creationId="{E0AFF1A3-658A-2BCD-9245-2D98CAD19F3F}"/>
          </ac:picMkLst>
        </pc:picChg>
        <pc:cxnChg chg="add del mod">
          <ac:chgData name="Nguyen Binh" userId="acf7f2a7-1119-454a-99ee-b7b1d8425230" providerId="ADAL" clId="{51C2E421-331C-4649-8C66-E573498ABBB7}" dt="2023-11-07T17:29:23.078" v="4359" actId="21"/>
          <ac:cxnSpMkLst>
            <pc:docMk/>
            <pc:sldMk cId="2696600761" sldId="1391"/>
            <ac:cxnSpMk id="17" creationId="{C8A065F1-3E14-D283-C208-8C1ED02C8B88}"/>
          </ac:cxnSpMkLst>
        </pc:cxnChg>
      </pc:sldChg>
      <pc:sldChg chg="addSp delSp modSp mod">
        <pc:chgData name="Nguyen Binh" userId="acf7f2a7-1119-454a-99ee-b7b1d8425230" providerId="ADAL" clId="{51C2E421-331C-4649-8C66-E573498ABBB7}" dt="2023-11-07T17:29:51.885" v="4370" actId="21"/>
        <pc:sldMkLst>
          <pc:docMk/>
          <pc:sldMk cId="3433030343" sldId="1392"/>
        </pc:sldMkLst>
        <pc:spChg chg="add del mod">
          <ac:chgData name="Nguyen Binh" userId="acf7f2a7-1119-454a-99ee-b7b1d8425230" providerId="ADAL" clId="{51C2E421-331C-4649-8C66-E573498ABBB7}" dt="2023-11-07T17:29:51.885" v="4370" actId="21"/>
          <ac:spMkLst>
            <pc:docMk/>
            <pc:sldMk cId="3433030343" sldId="1392"/>
            <ac:spMk id="3" creationId="{467C9FE7-AD1B-16F1-3F11-2C50EB1E9F61}"/>
          </ac:spMkLst>
        </pc:spChg>
        <pc:cxnChg chg="add del mod">
          <ac:chgData name="Nguyen Binh" userId="acf7f2a7-1119-454a-99ee-b7b1d8425230" providerId="ADAL" clId="{51C2E421-331C-4649-8C66-E573498ABBB7}" dt="2023-11-07T17:29:33.808" v="4363" actId="478"/>
          <ac:cxnSpMkLst>
            <pc:docMk/>
            <pc:sldMk cId="3433030343" sldId="1392"/>
            <ac:cxnSpMk id="2" creationId="{66A3F2C6-DFC3-B9E8-5ED3-2246830F69D5}"/>
          </ac:cxnSpMkLst>
        </pc:cxnChg>
      </pc:sldChg>
      <pc:sldChg chg="addSp delSp modSp mod">
        <pc:chgData name="Nguyen Binh" userId="acf7f2a7-1119-454a-99ee-b7b1d8425230" providerId="ADAL" clId="{51C2E421-331C-4649-8C66-E573498ABBB7}" dt="2023-11-06T12:46:08.812" v="861" actId="478"/>
        <pc:sldMkLst>
          <pc:docMk/>
          <pc:sldMk cId="234434150" sldId="1393"/>
        </pc:sldMkLst>
        <pc:spChg chg="add del mod">
          <ac:chgData name="Nguyen Binh" userId="acf7f2a7-1119-454a-99ee-b7b1d8425230" providerId="ADAL" clId="{51C2E421-331C-4649-8C66-E573498ABBB7}" dt="2023-11-06T12:46:04.655" v="860" actId="478"/>
          <ac:spMkLst>
            <pc:docMk/>
            <pc:sldMk cId="234434150" sldId="1393"/>
            <ac:spMk id="2" creationId="{6F8622B3-E23C-8273-EBB8-1D2A752AC441}"/>
          </ac:spMkLst>
        </pc:spChg>
        <pc:spChg chg="mod">
          <ac:chgData name="Nguyen Binh" userId="acf7f2a7-1119-454a-99ee-b7b1d8425230" providerId="ADAL" clId="{51C2E421-331C-4649-8C66-E573498ABBB7}" dt="2023-11-06T12:46:01.440" v="859" actId="20577"/>
          <ac:spMkLst>
            <pc:docMk/>
            <pc:sldMk cId="234434150" sldId="1393"/>
            <ac:spMk id="6" creationId="{D9C38EF0-4F68-5ED3-BD08-A46CCA63E41A}"/>
          </ac:spMkLst>
        </pc:spChg>
        <pc:spChg chg="add del mod">
          <ac:chgData name="Nguyen Binh" userId="acf7f2a7-1119-454a-99ee-b7b1d8425230" providerId="ADAL" clId="{51C2E421-331C-4649-8C66-E573498ABBB7}" dt="2023-11-06T12:46:08.812" v="861" actId="478"/>
          <ac:spMkLst>
            <pc:docMk/>
            <pc:sldMk cId="234434150" sldId="1393"/>
            <ac:spMk id="7" creationId="{8725D678-7DCF-B0B7-6C3C-D09ADE5D2771}"/>
          </ac:spMkLst>
        </pc:spChg>
      </pc:sldChg>
      <pc:sldChg chg="modSp add mod ord">
        <pc:chgData name="Nguyen Binh" userId="acf7f2a7-1119-454a-99ee-b7b1d8425230" providerId="ADAL" clId="{51C2E421-331C-4649-8C66-E573498ABBB7}" dt="2023-11-06T12:45:05.284" v="843" actId="1076"/>
        <pc:sldMkLst>
          <pc:docMk/>
          <pc:sldMk cId="2196727269" sldId="1394"/>
        </pc:sldMkLst>
        <pc:spChg chg="mod">
          <ac:chgData name="Nguyen Binh" userId="acf7f2a7-1119-454a-99ee-b7b1d8425230" providerId="ADAL" clId="{51C2E421-331C-4649-8C66-E573498ABBB7}" dt="2023-11-06T12:44:19.378" v="786"/>
          <ac:spMkLst>
            <pc:docMk/>
            <pc:sldMk cId="2196727269" sldId="1394"/>
            <ac:spMk id="2" creationId="{6F8622B3-E23C-8273-EBB8-1D2A752AC441}"/>
          </ac:spMkLst>
        </pc:spChg>
        <pc:spChg chg="mod">
          <ac:chgData name="Nguyen Binh" userId="acf7f2a7-1119-454a-99ee-b7b1d8425230" providerId="ADAL" clId="{51C2E421-331C-4649-8C66-E573498ABBB7}" dt="2023-11-06T12:45:05.284" v="843" actId="1076"/>
          <ac:spMkLst>
            <pc:docMk/>
            <pc:sldMk cId="2196727269" sldId="1394"/>
            <ac:spMk id="6" creationId="{D9C38EF0-4F68-5ED3-BD08-A46CCA63E41A}"/>
          </ac:spMkLst>
        </pc:spChg>
      </pc:sldChg>
      <pc:sldChg chg="addSp delSp modSp new mod ord">
        <pc:chgData name="Nguyen Binh" userId="acf7f2a7-1119-454a-99ee-b7b1d8425230" providerId="ADAL" clId="{51C2E421-331C-4649-8C66-E573498ABBB7}" dt="2023-11-07T17:31:34.350" v="4394" actId="1076"/>
        <pc:sldMkLst>
          <pc:docMk/>
          <pc:sldMk cId="402207510" sldId="1395"/>
        </pc:sldMkLst>
        <pc:spChg chg="del">
          <ac:chgData name="Nguyen Binh" userId="acf7f2a7-1119-454a-99ee-b7b1d8425230" providerId="ADAL" clId="{51C2E421-331C-4649-8C66-E573498ABBB7}" dt="2023-11-06T12:45:32.409" v="850" actId="478"/>
          <ac:spMkLst>
            <pc:docMk/>
            <pc:sldMk cId="402207510" sldId="1395"/>
            <ac:spMk id="2" creationId="{C614880C-5964-9A4E-49F0-413D2DC3295B}"/>
          </ac:spMkLst>
        </pc:spChg>
        <pc:spChg chg="mod">
          <ac:chgData name="Nguyen Binh" userId="acf7f2a7-1119-454a-99ee-b7b1d8425230" providerId="ADAL" clId="{51C2E421-331C-4649-8C66-E573498ABBB7}" dt="2023-11-06T12:45:21.983" v="846"/>
          <ac:spMkLst>
            <pc:docMk/>
            <pc:sldMk cId="402207510" sldId="1395"/>
            <ac:spMk id="3" creationId="{F5FB84BA-3A39-5BB2-DD56-D567201EEFB7}"/>
          </ac:spMkLst>
        </pc:spChg>
        <pc:spChg chg="add mod">
          <ac:chgData name="Nguyen Binh" userId="acf7f2a7-1119-454a-99ee-b7b1d8425230" providerId="ADAL" clId="{51C2E421-331C-4649-8C66-E573498ABBB7}" dt="2023-11-07T17:31:34.350" v="4394" actId="1076"/>
          <ac:spMkLst>
            <pc:docMk/>
            <pc:sldMk cId="402207510" sldId="1395"/>
            <ac:spMk id="6" creationId="{A3893B41-578D-0DA0-B86D-393B1E11C3B0}"/>
          </ac:spMkLst>
        </pc:spChg>
        <pc:picChg chg="add mod">
          <ac:chgData name="Nguyen Binh" userId="acf7f2a7-1119-454a-99ee-b7b1d8425230" providerId="ADAL" clId="{51C2E421-331C-4649-8C66-E573498ABBB7}" dt="2023-11-06T12:45:30.152" v="849"/>
          <ac:picMkLst>
            <pc:docMk/>
            <pc:sldMk cId="402207510" sldId="1395"/>
            <ac:picMk id="4" creationId="{6D55C4D3-1948-A3C8-121C-70844952F8A9}"/>
          </ac:picMkLst>
        </pc:picChg>
        <pc:picChg chg="add mod">
          <ac:chgData name="Nguyen Binh" userId="acf7f2a7-1119-454a-99ee-b7b1d8425230" providerId="ADAL" clId="{51C2E421-331C-4649-8C66-E573498ABBB7}" dt="2023-11-06T12:45:30.152" v="849"/>
          <ac:picMkLst>
            <pc:docMk/>
            <pc:sldMk cId="402207510" sldId="1395"/>
            <ac:picMk id="5" creationId="{334D3CE7-954D-B2F7-0579-3E67ACDC04AD}"/>
          </ac:picMkLst>
        </pc:picChg>
      </pc:sldChg>
      <pc:sldChg chg="addSp delSp modSp new mod modAnim">
        <pc:chgData name="Nguyen Binh" userId="acf7f2a7-1119-454a-99ee-b7b1d8425230" providerId="ADAL" clId="{51C2E421-331C-4649-8C66-E573498ABBB7}" dt="2023-11-08T11:11:30.684" v="9051" actId="20577"/>
        <pc:sldMkLst>
          <pc:docMk/>
          <pc:sldMk cId="734333683" sldId="1396"/>
        </pc:sldMkLst>
        <pc:spChg chg="del mod">
          <ac:chgData name="Nguyen Binh" userId="acf7f2a7-1119-454a-99ee-b7b1d8425230" providerId="ADAL" clId="{51C2E421-331C-4649-8C66-E573498ABBB7}" dt="2023-11-08T08:33:31.217" v="6429" actId="478"/>
          <ac:spMkLst>
            <pc:docMk/>
            <pc:sldMk cId="734333683" sldId="1396"/>
            <ac:spMk id="2" creationId="{36237876-365D-F3CA-F97C-B77BE90F063C}"/>
          </ac:spMkLst>
        </pc:spChg>
        <pc:spChg chg="add mod">
          <ac:chgData name="Nguyen Binh" userId="acf7f2a7-1119-454a-99ee-b7b1d8425230" providerId="ADAL" clId="{51C2E421-331C-4649-8C66-E573498ABBB7}" dt="2023-11-08T08:24:51.441" v="6374" actId="20577"/>
          <ac:spMkLst>
            <pc:docMk/>
            <pc:sldMk cId="734333683" sldId="1396"/>
            <ac:spMk id="3" creationId="{2F1A30B4-853A-6954-3D1B-620B894834A3}"/>
          </ac:spMkLst>
        </pc:spChg>
        <pc:spChg chg="del">
          <ac:chgData name="Nguyen Binh" userId="acf7f2a7-1119-454a-99ee-b7b1d8425230" providerId="ADAL" clId="{51C2E421-331C-4649-8C66-E573498ABBB7}" dt="2023-11-07T16:49:03.784" v="3659" actId="478"/>
          <ac:spMkLst>
            <pc:docMk/>
            <pc:sldMk cId="734333683" sldId="1396"/>
            <ac:spMk id="3" creationId="{AB357EFB-F37E-9731-66E3-7236F4EC14B4}"/>
          </ac:spMkLst>
        </pc:spChg>
        <pc:spChg chg="add del mod">
          <ac:chgData name="Nguyen Binh" userId="acf7f2a7-1119-454a-99ee-b7b1d8425230" providerId="ADAL" clId="{51C2E421-331C-4649-8C66-E573498ABBB7}" dt="2023-11-07T19:34:51.666" v="5473" actId="478"/>
          <ac:spMkLst>
            <pc:docMk/>
            <pc:sldMk cId="734333683" sldId="1396"/>
            <ac:spMk id="5" creationId="{D60784F3-E506-7241-6057-C1791F775ABF}"/>
          </ac:spMkLst>
        </pc:spChg>
        <pc:spChg chg="add mod">
          <ac:chgData name="Nguyen Binh" userId="acf7f2a7-1119-454a-99ee-b7b1d8425230" providerId="ADAL" clId="{51C2E421-331C-4649-8C66-E573498ABBB7}" dt="2023-11-08T08:31:43.820" v="6426" actId="1076"/>
          <ac:spMkLst>
            <pc:docMk/>
            <pc:sldMk cId="734333683" sldId="1396"/>
            <ac:spMk id="6" creationId="{5B36A627-9F28-8B4B-BEC0-24F904A4840C}"/>
          </ac:spMkLst>
        </pc:spChg>
        <pc:spChg chg="add del mod">
          <ac:chgData name="Nguyen Binh" userId="acf7f2a7-1119-454a-99ee-b7b1d8425230" providerId="ADAL" clId="{51C2E421-331C-4649-8C66-E573498ABBB7}" dt="2023-11-07T19:34:55.799" v="5476" actId="478"/>
          <ac:spMkLst>
            <pc:docMk/>
            <pc:sldMk cId="734333683" sldId="1396"/>
            <ac:spMk id="7" creationId="{B39DE258-8DAF-F983-FE0D-E70698BAEBDA}"/>
          </ac:spMkLst>
        </pc:spChg>
        <pc:spChg chg="add del mod">
          <ac:chgData name="Nguyen Binh" userId="acf7f2a7-1119-454a-99ee-b7b1d8425230" providerId="ADAL" clId="{51C2E421-331C-4649-8C66-E573498ABBB7}" dt="2023-11-07T19:34:53.201" v="5475"/>
          <ac:spMkLst>
            <pc:docMk/>
            <pc:sldMk cId="734333683" sldId="1396"/>
            <ac:spMk id="8" creationId="{2F980269-9246-6687-40F7-0B6B84F35166}"/>
          </ac:spMkLst>
        </pc:spChg>
        <pc:spChg chg="add del mod">
          <ac:chgData name="Nguyen Binh" userId="acf7f2a7-1119-454a-99ee-b7b1d8425230" providerId="ADAL" clId="{51C2E421-331C-4649-8C66-E573498ABBB7}" dt="2023-11-08T08:33:33.856" v="6430" actId="478"/>
          <ac:spMkLst>
            <pc:docMk/>
            <pc:sldMk cId="734333683" sldId="1396"/>
            <ac:spMk id="8" creationId="{AAC69A26-7F97-9F44-3E47-CC50227BE2CF}"/>
          </ac:spMkLst>
        </pc:spChg>
        <pc:spChg chg="add mod">
          <ac:chgData name="Nguyen Binh" userId="acf7f2a7-1119-454a-99ee-b7b1d8425230" providerId="ADAL" clId="{51C2E421-331C-4649-8C66-E573498ABBB7}" dt="2023-11-08T11:11:30.684" v="9051" actId="20577"/>
          <ac:spMkLst>
            <pc:docMk/>
            <pc:sldMk cId="734333683" sldId="1396"/>
            <ac:spMk id="9" creationId="{2B348323-D2B8-2E11-02AB-265A087C237A}"/>
          </ac:spMkLst>
        </pc:spChg>
        <pc:spChg chg="add mod">
          <ac:chgData name="Nguyen Binh" userId="acf7f2a7-1119-454a-99ee-b7b1d8425230" providerId="ADAL" clId="{51C2E421-331C-4649-8C66-E573498ABBB7}" dt="2023-11-08T10:39:31.899" v="7839" actId="5793"/>
          <ac:spMkLst>
            <pc:docMk/>
            <pc:sldMk cId="734333683" sldId="1396"/>
            <ac:spMk id="11" creationId="{EA7D9755-8126-69A2-CEB0-18A113286156}"/>
          </ac:spMkLst>
        </pc:spChg>
        <pc:spChg chg="add del mod">
          <ac:chgData name="Nguyen Binh" userId="acf7f2a7-1119-454a-99ee-b7b1d8425230" providerId="ADAL" clId="{51C2E421-331C-4649-8C66-E573498ABBB7}" dt="2023-11-08T09:49:17.310" v="7228"/>
          <ac:spMkLst>
            <pc:docMk/>
            <pc:sldMk cId="734333683" sldId="1396"/>
            <ac:spMk id="13" creationId="{77E60F00-91A4-D467-90DE-C1E9D22C6E8D}"/>
          </ac:spMkLst>
        </pc:spChg>
        <pc:spChg chg="add del mod">
          <ac:chgData name="Nguyen Binh" userId="acf7f2a7-1119-454a-99ee-b7b1d8425230" providerId="ADAL" clId="{51C2E421-331C-4649-8C66-E573498ABBB7}" dt="2023-11-08T09:50:04.178" v="7239"/>
          <ac:spMkLst>
            <pc:docMk/>
            <pc:sldMk cId="734333683" sldId="1396"/>
            <ac:spMk id="15" creationId="{4ADBE328-FB73-FC31-D1C3-5D198F43FC99}"/>
          </ac:spMkLst>
        </pc:spChg>
        <pc:spChg chg="add del mod">
          <ac:chgData name="Nguyen Binh" userId="acf7f2a7-1119-454a-99ee-b7b1d8425230" providerId="ADAL" clId="{51C2E421-331C-4649-8C66-E573498ABBB7}" dt="2023-11-08T09:50:55.214" v="7267"/>
          <ac:spMkLst>
            <pc:docMk/>
            <pc:sldMk cId="734333683" sldId="1396"/>
            <ac:spMk id="17" creationId="{DFDDE42D-C33F-9757-F0FB-F1CA82D5E651}"/>
          </ac:spMkLst>
        </pc:spChg>
        <pc:spChg chg="add mod">
          <ac:chgData name="Nguyen Binh" userId="acf7f2a7-1119-454a-99ee-b7b1d8425230" providerId="ADAL" clId="{51C2E421-331C-4649-8C66-E573498ABBB7}" dt="2023-11-08T09:54:43.844" v="7356" actId="1076"/>
          <ac:spMkLst>
            <pc:docMk/>
            <pc:sldMk cId="734333683" sldId="1396"/>
            <ac:spMk id="19" creationId="{ABF65370-719B-20BB-1868-BDA3D7BC814A}"/>
          </ac:spMkLst>
        </pc:spChg>
        <pc:spChg chg="add mod">
          <ac:chgData name="Nguyen Binh" userId="acf7f2a7-1119-454a-99ee-b7b1d8425230" providerId="ADAL" clId="{51C2E421-331C-4649-8C66-E573498ABBB7}" dt="2023-11-08T09:55:04.020" v="7359" actId="1076"/>
          <ac:spMkLst>
            <pc:docMk/>
            <pc:sldMk cId="734333683" sldId="1396"/>
            <ac:spMk id="20" creationId="{7DF0FB63-8BA1-F63F-5E6D-96D85FAD8A79}"/>
          </ac:spMkLst>
        </pc:spChg>
        <pc:graphicFrameChg chg="add del mod">
          <ac:chgData name="Nguyen Binh" userId="acf7f2a7-1119-454a-99ee-b7b1d8425230" providerId="ADAL" clId="{51C2E421-331C-4649-8C66-E573498ABBB7}" dt="2023-11-08T09:49:17.310" v="7228"/>
          <ac:graphicFrameMkLst>
            <pc:docMk/>
            <pc:sldMk cId="734333683" sldId="1396"/>
            <ac:graphicFrameMk id="12" creationId="{3A831ECF-BA67-6331-E077-77B400ABD0F0}"/>
          </ac:graphicFrameMkLst>
        </pc:graphicFrameChg>
        <pc:graphicFrameChg chg="add del mod">
          <ac:chgData name="Nguyen Binh" userId="acf7f2a7-1119-454a-99ee-b7b1d8425230" providerId="ADAL" clId="{51C2E421-331C-4649-8C66-E573498ABBB7}" dt="2023-11-08T09:50:04.178" v="7239"/>
          <ac:graphicFrameMkLst>
            <pc:docMk/>
            <pc:sldMk cId="734333683" sldId="1396"/>
            <ac:graphicFrameMk id="14" creationId="{37C528B5-248D-87BF-4C1A-3EDB0B18D3B7}"/>
          </ac:graphicFrameMkLst>
        </pc:graphicFrameChg>
        <pc:graphicFrameChg chg="add del mod">
          <ac:chgData name="Nguyen Binh" userId="acf7f2a7-1119-454a-99ee-b7b1d8425230" providerId="ADAL" clId="{51C2E421-331C-4649-8C66-E573498ABBB7}" dt="2023-11-08T09:50:55.214" v="7267"/>
          <ac:graphicFrameMkLst>
            <pc:docMk/>
            <pc:sldMk cId="734333683" sldId="1396"/>
            <ac:graphicFrameMk id="16" creationId="{D7F92F81-097D-BA57-EBF5-D5561D7C6AD3}"/>
          </ac:graphicFrameMkLst>
        </pc:graphicFrameChg>
        <pc:picChg chg="add mod">
          <ac:chgData name="Nguyen Binh" userId="acf7f2a7-1119-454a-99ee-b7b1d8425230" providerId="ADAL" clId="{51C2E421-331C-4649-8C66-E573498ABBB7}" dt="2023-11-08T09:54:44.763" v="7357" actId="1076"/>
          <ac:picMkLst>
            <pc:docMk/>
            <pc:sldMk cId="734333683" sldId="1396"/>
            <ac:picMk id="4" creationId="{A253E32F-FD92-CD57-5D1E-139E5CFD6F62}"/>
          </ac:picMkLst>
        </pc:picChg>
      </pc:sldChg>
      <pc:sldChg chg="addSp delSp modSp new mod modAnim">
        <pc:chgData name="Nguyen Binh" userId="acf7f2a7-1119-454a-99ee-b7b1d8425230" providerId="ADAL" clId="{51C2E421-331C-4649-8C66-E573498ABBB7}" dt="2023-11-08T11:13:00.339" v="9105"/>
        <pc:sldMkLst>
          <pc:docMk/>
          <pc:sldMk cId="3398974766" sldId="1397"/>
        </pc:sldMkLst>
        <pc:spChg chg="del mod">
          <ac:chgData name="Nguyen Binh" userId="acf7f2a7-1119-454a-99ee-b7b1d8425230" providerId="ADAL" clId="{51C2E421-331C-4649-8C66-E573498ABBB7}" dt="2023-11-07T19:43:16.496" v="5713" actId="478"/>
          <ac:spMkLst>
            <pc:docMk/>
            <pc:sldMk cId="3398974766" sldId="1397"/>
            <ac:spMk id="2" creationId="{2438E0BF-F350-2906-0584-8C1F4BE67CEE}"/>
          </ac:spMkLst>
        </pc:spChg>
        <pc:spChg chg="add mod">
          <ac:chgData name="Nguyen Binh" userId="acf7f2a7-1119-454a-99ee-b7b1d8425230" providerId="ADAL" clId="{51C2E421-331C-4649-8C66-E573498ABBB7}" dt="2023-11-08T11:12:41.701" v="9102" actId="20577"/>
          <ac:spMkLst>
            <pc:docMk/>
            <pc:sldMk cId="3398974766" sldId="1397"/>
            <ac:spMk id="3" creationId="{8C50FCB8-0DAC-FAC6-FE15-F5D76E3E4673}"/>
          </ac:spMkLst>
        </pc:spChg>
        <pc:spChg chg="del">
          <ac:chgData name="Nguyen Binh" userId="acf7f2a7-1119-454a-99ee-b7b1d8425230" providerId="ADAL" clId="{51C2E421-331C-4649-8C66-E573498ABBB7}" dt="2023-11-07T16:49:14.755" v="3662" actId="478"/>
          <ac:spMkLst>
            <pc:docMk/>
            <pc:sldMk cId="3398974766" sldId="1397"/>
            <ac:spMk id="3" creationId="{D6A4ED50-F0F3-4334-265A-5A035221227B}"/>
          </ac:spMkLst>
        </pc:spChg>
        <pc:spChg chg="add del mod">
          <ac:chgData name="Nguyen Binh" userId="acf7f2a7-1119-454a-99ee-b7b1d8425230" providerId="ADAL" clId="{51C2E421-331C-4649-8C66-E573498ABBB7}" dt="2023-11-07T19:34:59.577" v="5478" actId="478"/>
          <ac:spMkLst>
            <pc:docMk/>
            <pc:sldMk cId="3398974766" sldId="1397"/>
            <ac:spMk id="5" creationId="{29B41DA4-DE38-2E47-4E74-6E77A40F728A}"/>
          </ac:spMkLst>
        </pc:spChg>
        <pc:spChg chg="add mod">
          <ac:chgData name="Nguyen Binh" userId="acf7f2a7-1119-454a-99ee-b7b1d8425230" providerId="ADAL" clId="{51C2E421-331C-4649-8C66-E573498ABBB7}" dt="2023-11-08T10:18:28.771" v="7589" actId="14100"/>
          <ac:spMkLst>
            <pc:docMk/>
            <pc:sldMk cId="3398974766" sldId="1397"/>
            <ac:spMk id="5" creationId="{344F19B2-F7BE-A843-081A-C0D6B3470EF4}"/>
          </ac:spMkLst>
        </pc:spChg>
        <pc:spChg chg="add del mod">
          <ac:chgData name="Nguyen Binh" userId="acf7f2a7-1119-454a-99ee-b7b1d8425230" providerId="ADAL" clId="{51C2E421-331C-4649-8C66-E573498ABBB7}" dt="2023-11-07T19:35:02.725" v="5481" actId="478"/>
          <ac:spMkLst>
            <pc:docMk/>
            <pc:sldMk cId="3398974766" sldId="1397"/>
            <ac:spMk id="7" creationId="{86180245-EA04-B972-97FB-4D793299FF42}"/>
          </ac:spMkLst>
        </pc:spChg>
        <pc:spChg chg="add del mod">
          <ac:chgData name="Nguyen Binh" userId="acf7f2a7-1119-454a-99ee-b7b1d8425230" providerId="ADAL" clId="{51C2E421-331C-4649-8C66-E573498ABBB7}" dt="2023-11-08T10:34:08.508" v="7602" actId="478"/>
          <ac:spMkLst>
            <pc:docMk/>
            <pc:sldMk cId="3398974766" sldId="1397"/>
            <ac:spMk id="8" creationId="{ACF8BC1F-6CD1-FB43-FA4E-B6391133CA76}"/>
          </ac:spMkLst>
        </pc:spChg>
        <pc:spChg chg="add del mod">
          <ac:chgData name="Nguyen Binh" userId="acf7f2a7-1119-454a-99ee-b7b1d8425230" providerId="ADAL" clId="{51C2E421-331C-4649-8C66-E573498ABBB7}" dt="2023-11-07T19:35:01.116" v="5480"/>
          <ac:spMkLst>
            <pc:docMk/>
            <pc:sldMk cId="3398974766" sldId="1397"/>
            <ac:spMk id="8" creationId="{F12D048F-420D-8209-4BF4-9B1C1755A965}"/>
          </ac:spMkLst>
        </pc:spChg>
        <pc:spChg chg="add mod">
          <ac:chgData name="Nguyen Binh" userId="acf7f2a7-1119-454a-99ee-b7b1d8425230" providerId="ADAL" clId="{51C2E421-331C-4649-8C66-E573498ABBB7}" dt="2023-11-08T11:11:36.086" v="9052" actId="20577"/>
          <ac:spMkLst>
            <pc:docMk/>
            <pc:sldMk cId="3398974766" sldId="1397"/>
            <ac:spMk id="9" creationId="{D0F8EB1A-7A67-EA9C-58D9-615CDB88D26B}"/>
          </ac:spMkLst>
        </pc:spChg>
        <pc:spChg chg="add del">
          <ac:chgData name="Nguyen Binh" userId="acf7f2a7-1119-454a-99ee-b7b1d8425230" providerId="ADAL" clId="{51C2E421-331C-4649-8C66-E573498ABBB7}" dt="2023-11-08T10:39:16.234" v="7819"/>
          <ac:spMkLst>
            <pc:docMk/>
            <pc:sldMk cId="3398974766" sldId="1397"/>
            <ac:spMk id="11" creationId="{9094B5F5-FB5D-63FD-09BA-1E669530F21F}"/>
          </ac:spMkLst>
        </pc:spChg>
        <pc:spChg chg="add del mod">
          <ac:chgData name="Nguyen Binh" userId="acf7f2a7-1119-454a-99ee-b7b1d8425230" providerId="ADAL" clId="{51C2E421-331C-4649-8C66-E573498ABBB7}" dt="2023-11-07T19:43:19.842" v="5714" actId="478"/>
          <ac:spMkLst>
            <pc:docMk/>
            <pc:sldMk cId="3398974766" sldId="1397"/>
            <ac:spMk id="11" creationId="{A99E3F4E-A123-3F2C-53C2-2FB951E06CA9}"/>
          </ac:spMkLst>
        </pc:spChg>
        <pc:spChg chg="add del mod">
          <ac:chgData name="Nguyen Binh" userId="acf7f2a7-1119-454a-99ee-b7b1d8425230" providerId="ADAL" clId="{51C2E421-331C-4649-8C66-E573498ABBB7}" dt="2023-11-08T10:54:35.619" v="8350" actId="478"/>
          <ac:spMkLst>
            <pc:docMk/>
            <pc:sldMk cId="3398974766" sldId="1397"/>
            <ac:spMk id="13" creationId="{DEFEFC08-D90D-7A87-BF58-A18E94973077}"/>
          </ac:spMkLst>
        </pc:spChg>
        <pc:spChg chg="add del">
          <ac:chgData name="Nguyen Binh" userId="acf7f2a7-1119-454a-99ee-b7b1d8425230" providerId="ADAL" clId="{51C2E421-331C-4649-8C66-E573498ABBB7}" dt="2023-11-08T10:39:36.113" v="7843"/>
          <ac:spMkLst>
            <pc:docMk/>
            <pc:sldMk cId="3398974766" sldId="1397"/>
            <ac:spMk id="14" creationId="{8BD2C6E0-18D5-4646-BCBE-F6839973F4B0}"/>
          </ac:spMkLst>
        </pc:spChg>
        <pc:spChg chg="add mod">
          <ac:chgData name="Nguyen Binh" userId="acf7f2a7-1119-454a-99ee-b7b1d8425230" providerId="ADAL" clId="{51C2E421-331C-4649-8C66-E573498ABBB7}" dt="2023-11-08T10:39:57.768" v="7855" actId="1076"/>
          <ac:spMkLst>
            <pc:docMk/>
            <pc:sldMk cId="3398974766" sldId="1397"/>
            <ac:spMk id="16" creationId="{2C8CF243-19F1-CA33-0757-D4ABBE8FA486}"/>
          </ac:spMkLst>
        </pc:spChg>
        <pc:spChg chg="add mod">
          <ac:chgData name="Nguyen Binh" userId="acf7f2a7-1119-454a-99ee-b7b1d8425230" providerId="ADAL" clId="{51C2E421-331C-4649-8C66-E573498ABBB7}" dt="2023-11-08T11:11:41.611" v="9053" actId="1076"/>
          <ac:spMkLst>
            <pc:docMk/>
            <pc:sldMk cId="3398974766" sldId="1397"/>
            <ac:spMk id="17" creationId="{D8DB7475-7B8D-8884-E4E7-DD553FDDBBF1}"/>
          </ac:spMkLst>
        </pc:spChg>
        <pc:picChg chg="add del mod">
          <ac:chgData name="Nguyen Binh" userId="acf7f2a7-1119-454a-99ee-b7b1d8425230" providerId="ADAL" clId="{51C2E421-331C-4649-8C66-E573498ABBB7}" dt="2023-11-08T10:17:22.957" v="7573" actId="478"/>
          <ac:picMkLst>
            <pc:docMk/>
            <pc:sldMk cId="3398974766" sldId="1397"/>
            <ac:picMk id="4" creationId="{CC964078-4ADA-1691-BF5B-574A91FF9F7C}"/>
          </ac:picMkLst>
        </pc:picChg>
        <pc:picChg chg="add mod ord">
          <ac:chgData name="Nguyen Binh" userId="acf7f2a7-1119-454a-99ee-b7b1d8425230" providerId="ADAL" clId="{51C2E421-331C-4649-8C66-E573498ABBB7}" dt="2023-11-08T10:39:45.216" v="7849" actId="1076"/>
          <ac:picMkLst>
            <pc:docMk/>
            <pc:sldMk cId="3398974766" sldId="1397"/>
            <ac:picMk id="6" creationId="{B26EB380-9460-1317-F303-978053523245}"/>
          </ac:picMkLst>
        </pc:picChg>
      </pc:sldChg>
      <pc:sldChg chg="modSp new del mod">
        <pc:chgData name="Nguyen Binh" userId="acf7f2a7-1119-454a-99ee-b7b1d8425230" providerId="ADAL" clId="{51C2E421-331C-4649-8C66-E573498ABBB7}" dt="2023-11-06T20:00:07.897" v="2402" actId="47"/>
        <pc:sldMkLst>
          <pc:docMk/>
          <pc:sldMk cId="1494523019" sldId="1398"/>
        </pc:sldMkLst>
        <pc:spChg chg="mod">
          <ac:chgData name="Nguyen Binh" userId="acf7f2a7-1119-454a-99ee-b7b1d8425230" providerId="ADAL" clId="{51C2E421-331C-4649-8C66-E573498ABBB7}" dt="2023-11-06T14:16:29.758" v="1222"/>
          <ac:spMkLst>
            <pc:docMk/>
            <pc:sldMk cId="1494523019" sldId="1398"/>
            <ac:spMk id="2" creationId="{27E278D3-A435-C95A-0D6E-6F10F8FDC4E2}"/>
          </ac:spMkLst>
        </pc:spChg>
      </pc:sldChg>
      <pc:sldChg chg="addSp delSp modSp del mod">
        <pc:chgData name="Nguyen Binh" userId="acf7f2a7-1119-454a-99ee-b7b1d8425230" providerId="ADAL" clId="{51C2E421-331C-4649-8C66-E573498ABBB7}" dt="2023-11-07T16:50:13.038" v="3667" actId="47"/>
        <pc:sldMkLst>
          <pc:docMk/>
          <pc:sldMk cId="3223905987" sldId="1399"/>
        </pc:sldMkLst>
        <pc:spChg chg="del">
          <ac:chgData name="Nguyen Binh" userId="acf7f2a7-1119-454a-99ee-b7b1d8425230" providerId="ADAL" clId="{51C2E421-331C-4649-8C66-E573498ABBB7}" dt="2023-11-06T19:53:49.475" v="2400" actId="478"/>
          <ac:spMkLst>
            <pc:docMk/>
            <pc:sldMk cId="3223905987" sldId="1399"/>
            <ac:spMk id="3" creationId="{F5FB84BA-3A39-5BB2-DD56-D567201EEFB7}"/>
          </ac:spMkLst>
        </pc:spChg>
        <pc:spChg chg="mod">
          <ac:chgData name="Nguyen Binh" userId="acf7f2a7-1119-454a-99ee-b7b1d8425230" providerId="ADAL" clId="{51C2E421-331C-4649-8C66-E573498ABBB7}" dt="2023-11-06T19:53:44.033" v="2399" actId="20577"/>
          <ac:spMkLst>
            <pc:docMk/>
            <pc:sldMk cId="3223905987" sldId="1399"/>
            <ac:spMk id="6" creationId="{A3893B41-578D-0DA0-B86D-393B1E11C3B0}"/>
          </ac:spMkLst>
        </pc:spChg>
        <pc:spChg chg="add del mod">
          <ac:chgData name="Nguyen Binh" userId="acf7f2a7-1119-454a-99ee-b7b1d8425230" providerId="ADAL" clId="{51C2E421-331C-4649-8C66-E573498ABBB7}" dt="2023-11-06T19:53:51.250" v="2401" actId="478"/>
          <ac:spMkLst>
            <pc:docMk/>
            <pc:sldMk cId="3223905987" sldId="1399"/>
            <ac:spMk id="7" creationId="{B4B9B584-B1C6-FD9F-9094-715D39192BB1}"/>
          </ac:spMkLst>
        </pc:spChg>
      </pc:sldChg>
      <pc:sldChg chg="addSp delSp modSp mod">
        <pc:chgData name="Nguyen Binh" userId="acf7f2a7-1119-454a-99ee-b7b1d8425230" providerId="ADAL" clId="{51C2E421-331C-4649-8C66-E573498ABBB7}" dt="2023-11-08T08:41:05.378" v="6443" actId="1076"/>
        <pc:sldMkLst>
          <pc:docMk/>
          <pc:sldMk cId="1003624155" sldId="1401"/>
        </pc:sldMkLst>
        <pc:spChg chg="del">
          <ac:chgData name="Nguyen Binh" userId="acf7f2a7-1119-454a-99ee-b7b1d8425230" providerId="ADAL" clId="{51C2E421-331C-4649-8C66-E573498ABBB7}" dt="2023-11-07T18:00:39.966" v="4825" actId="478"/>
          <ac:spMkLst>
            <pc:docMk/>
            <pc:sldMk cId="1003624155" sldId="1401"/>
            <ac:spMk id="2" creationId="{38FA3EB5-6135-E05F-F713-F4F3E6EDDAF8}"/>
          </ac:spMkLst>
        </pc:spChg>
        <pc:picChg chg="mod">
          <ac:chgData name="Nguyen Binh" userId="acf7f2a7-1119-454a-99ee-b7b1d8425230" providerId="ADAL" clId="{51C2E421-331C-4649-8C66-E573498ABBB7}" dt="2023-11-08T08:41:05.378" v="6443" actId="1076"/>
          <ac:picMkLst>
            <pc:docMk/>
            <pc:sldMk cId="1003624155" sldId="1401"/>
            <ac:picMk id="4" creationId="{E27BB8A2-CF8E-BCF6-F4F9-46C8682A2819}"/>
          </ac:picMkLst>
        </pc:picChg>
        <pc:picChg chg="add del mod">
          <ac:chgData name="Nguyen Binh" userId="acf7f2a7-1119-454a-99ee-b7b1d8425230" providerId="ADAL" clId="{51C2E421-331C-4649-8C66-E573498ABBB7}" dt="2023-11-07T18:00:51.459" v="4829" actId="478"/>
          <ac:picMkLst>
            <pc:docMk/>
            <pc:sldMk cId="1003624155" sldId="1401"/>
            <ac:picMk id="4" creationId="{FB0BB762-AC56-1042-3BD3-E9B2FB4CDB5F}"/>
          </ac:picMkLst>
        </pc:picChg>
        <pc:picChg chg="add mod">
          <ac:chgData name="Nguyen Binh" userId="acf7f2a7-1119-454a-99ee-b7b1d8425230" providerId="ADAL" clId="{51C2E421-331C-4649-8C66-E573498ABBB7}" dt="2023-11-07T18:01:05.019" v="4835" actId="1076"/>
          <ac:picMkLst>
            <pc:docMk/>
            <pc:sldMk cId="1003624155" sldId="1401"/>
            <ac:picMk id="5" creationId="{821895AB-B6A0-F758-97FB-1A09D08E2E7E}"/>
          </ac:picMkLst>
        </pc:picChg>
        <pc:picChg chg="add mod">
          <ac:chgData name="Nguyen Binh" userId="acf7f2a7-1119-454a-99ee-b7b1d8425230" providerId="ADAL" clId="{51C2E421-331C-4649-8C66-E573498ABBB7}" dt="2023-11-07T18:01:04.049" v="4834" actId="1076"/>
          <ac:picMkLst>
            <pc:docMk/>
            <pc:sldMk cId="1003624155" sldId="1401"/>
            <ac:picMk id="6" creationId="{AA90FADC-02AE-7B58-1CC6-A6D673982958}"/>
          </ac:picMkLst>
        </pc:picChg>
        <pc:picChg chg="add mod">
          <ac:chgData name="Nguyen Binh" userId="acf7f2a7-1119-454a-99ee-b7b1d8425230" providerId="ADAL" clId="{51C2E421-331C-4649-8C66-E573498ABBB7}" dt="2023-11-08T08:40:48.380" v="6438" actId="1076"/>
          <ac:picMkLst>
            <pc:docMk/>
            <pc:sldMk cId="1003624155" sldId="1401"/>
            <ac:picMk id="7" creationId="{C61F3208-DD22-AA24-08EF-6D5F3A8D0972}"/>
          </ac:picMkLst>
        </pc:picChg>
      </pc:sldChg>
      <pc:sldChg chg="modSp del mod">
        <pc:chgData name="Nguyen Binh" userId="acf7f2a7-1119-454a-99ee-b7b1d8425230" providerId="ADAL" clId="{51C2E421-331C-4649-8C66-E573498ABBB7}" dt="2023-11-08T11:13:46.285" v="9114" actId="47"/>
        <pc:sldMkLst>
          <pc:docMk/>
          <pc:sldMk cId="424518090" sldId="1402"/>
        </pc:sldMkLst>
        <pc:spChg chg="mod">
          <ac:chgData name="Nguyen Binh" userId="acf7f2a7-1119-454a-99ee-b7b1d8425230" providerId="ADAL" clId="{51C2E421-331C-4649-8C66-E573498ABBB7}" dt="2023-11-07T18:02:09.123" v="4860" actId="1076"/>
          <ac:spMkLst>
            <pc:docMk/>
            <pc:sldMk cId="424518090" sldId="1402"/>
            <ac:spMk id="6" creationId="{A3893B41-578D-0DA0-B86D-393B1E11C3B0}"/>
          </ac:spMkLst>
        </pc:spChg>
      </pc:sldChg>
      <pc:sldChg chg="addSp delSp modSp mod modAnim">
        <pc:chgData name="Nguyen Binh" userId="acf7f2a7-1119-454a-99ee-b7b1d8425230" providerId="ADAL" clId="{51C2E421-331C-4649-8C66-E573498ABBB7}" dt="2023-11-08T13:33:00.234" v="9330" actId="732"/>
        <pc:sldMkLst>
          <pc:docMk/>
          <pc:sldMk cId="3352315056" sldId="1403"/>
        </pc:sldMkLst>
        <pc:spChg chg="del">
          <ac:chgData name="Nguyen Binh" userId="acf7f2a7-1119-454a-99ee-b7b1d8425230" providerId="ADAL" clId="{51C2E421-331C-4649-8C66-E573498ABBB7}" dt="2023-11-07T17:57:48.588" v="4821" actId="478"/>
          <ac:spMkLst>
            <pc:docMk/>
            <pc:sldMk cId="3352315056" sldId="1403"/>
            <ac:spMk id="2" creationId="{38FA3EB5-6135-E05F-F713-F4F3E6EDDAF8}"/>
          </ac:spMkLst>
        </pc:spChg>
        <pc:spChg chg="mod">
          <ac:chgData name="Nguyen Binh" userId="acf7f2a7-1119-454a-99ee-b7b1d8425230" providerId="ADAL" clId="{51C2E421-331C-4649-8C66-E573498ABBB7}" dt="2023-11-08T11:13:54.671" v="9130" actId="20577"/>
          <ac:spMkLst>
            <pc:docMk/>
            <pc:sldMk cId="3352315056" sldId="1403"/>
            <ac:spMk id="3" creationId="{0A21DA4F-8D2D-D43D-E1C9-A129D6738D31}"/>
          </ac:spMkLst>
        </pc:spChg>
        <pc:spChg chg="add mod">
          <ac:chgData name="Nguyen Binh" userId="acf7f2a7-1119-454a-99ee-b7b1d8425230" providerId="ADAL" clId="{51C2E421-331C-4649-8C66-E573498ABBB7}" dt="2023-11-08T13:31:12.369" v="9324" actId="20577"/>
          <ac:spMkLst>
            <pc:docMk/>
            <pc:sldMk cId="3352315056" sldId="1403"/>
            <ac:spMk id="4" creationId="{DE3C1125-2A6F-44A9-E665-224886A1690F}"/>
          </ac:spMkLst>
        </pc:spChg>
        <pc:spChg chg="mod">
          <ac:chgData name="Nguyen Binh" userId="acf7f2a7-1119-454a-99ee-b7b1d8425230" providerId="ADAL" clId="{51C2E421-331C-4649-8C66-E573498ABBB7}" dt="2023-11-08T13:30:49.113" v="9309" actId="1076"/>
          <ac:spMkLst>
            <pc:docMk/>
            <pc:sldMk cId="3352315056" sldId="1403"/>
            <ac:spMk id="6" creationId="{FFAD4453-9B94-F472-C1F3-4CC05B6648F5}"/>
          </ac:spMkLst>
        </pc:spChg>
        <pc:spChg chg="add del">
          <ac:chgData name="Nguyen Binh" userId="acf7f2a7-1119-454a-99ee-b7b1d8425230" providerId="ADAL" clId="{51C2E421-331C-4649-8C66-E573498ABBB7}" dt="2023-11-08T12:58:57.957" v="9226"/>
          <ac:spMkLst>
            <pc:docMk/>
            <pc:sldMk cId="3352315056" sldId="1403"/>
            <ac:spMk id="7" creationId="{7D40B47B-D006-88BD-4B32-8AD83CD97FED}"/>
          </ac:spMkLst>
        </pc:spChg>
        <pc:spChg chg="add mod">
          <ac:chgData name="Nguyen Binh" userId="acf7f2a7-1119-454a-99ee-b7b1d8425230" providerId="ADAL" clId="{51C2E421-331C-4649-8C66-E573498ABBB7}" dt="2023-11-08T12:59:09.657" v="9232" actId="1076"/>
          <ac:spMkLst>
            <pc:docMk/>
            <pc:sldMk cId="3352315056" sldId="1403"/>
            <ac:spMk id="9" creationId="{E73FBE7D-F727-5F24-C6AF-F5BBE37C6082}"/>
          </ac:spMkLst>
        </pc:spChg>
        <pc:picChg chg="mod modCrop">
          <ac:chgData name="Nguyen Binh" userId="acf7f2a7-1119-454a-99ee-b7b1d8425230" providerId="ADAL" clId="{51C2E421-331C-4649-8C66-E573498ABBB7}" dt="2023-11-08T12:58:54.653" v="9222" actId="732"/>
          <ac:picMkLst>
            <pc:docMk/>
            <pc:sldMk cId="3352315056" sldId="1403"/>
            <ac:picMk id="2" creationId="{0C463E45-4C6B-BC01-691B-1A9469ACBB00}"/>
          </ac:picMkLst>
        </pc:picChg>
        <pc:picChg chg="mod">
          <ac:chgData name="Nguyen Binh" userId="acf7f2a7-1119-454a-99ee-b7b1d8425230" providerId="ADAL" clId="{51C2E421-331C-4649-8C66-E573498ABBB7}" dt="2023-11-08T13:31:32.137" v="9329" actId="14100"/>
          <ac:picMkLst>
            <pc:docMk/>
            <pc:sldMk cId="3352315056" sldId="1403"/>
            <ac:picMk id="8" creationId="{3F9E4C2F-E3DB-CF7A-921E-1BC4CFE849E1}"/>
          </ac:picMkLst>
        </pc:picChg>
        <pc:picChg chg="mod modCrop">
          <ac:chgData name="Nguyen Binh" userId="acf7f2a7-1119-454a-99ee-b7b1d8425230" providerId="ADAL" clId="{51C2E421-331C-4649-8C66-E573498ABBB7}" dt="2023-11-08T13:33:00.234" v="9330" actId="732"/>
          <ac:picMkLst>
            <pc:docMk/>
            <pc:sldMk cId="3352315056" sldId="1403"/>
            <ac:picMk id="10" creationId="{44AC29D6-D20F-D3E4-8BA8-04D785C55A61}"/>
          </ac:picMkLst>
        </pc:picChg>
      </pc:sldChg>
      <pc:sldChg chg="addSp delSp modSp mod">
        <pc:chgData name="Nguyen Binh" userId="acf7f2a7-1119-454a-99ee-b7b1d8425230" providerId="ADAL" clId="{51C2E421-331C-4649-8C66-E573498ABBB7}" dt="2023-11-07T16:48:08.847" v="3656"/>
        <pc:sldMkLst>
          <pc:docMk/>
          <pc:sldMk cId="2291204409" sldId="1404"/>
        </pc:sldMkLst>
        <pc:spChg chg="add mod">
          <ac:chgData name="Nguyen Binh" userId="acf7f2a7-1119-454a-99ee-b7b1d8425230" providerId="ADAL" clId="{51C2E421-331C-4649-8C66-E573498ABBB7}" dt="2023-11-07T16:48:08.847" v="3656"/>
          <ac:spMkLst>
            <pc:docMk/>
            <pc:sldMk cId="2291204409" sldId="1404"/>
            <ac:spMk id="2" creationId="{19EF77E9-475D-7303-F80E-19F73E912627}"/>
          </ac:spMkLst>
        </pc:spChg>
        <pc:spChg chg="del">
          <ac:chgData name="Nguyen Binh" userId="acf7f2a7-1119-454a-99ee-b7b1d8425230" providerId="ADAL" clId="{51C2E421-331C-4649-8C66-E573498ABBB7}" dt="2023-11-07T16:48:08.696" v="3655" actId="478"/>
          <ac:spMkLst>
            <pc:docMk/>
            <pc:sldMk cId="2291204409" sldId="1404"/>
            <ac:spMk id="3" creationId="{3E1BCE0C-1277-FD88-2A51-4BB0A92413B1}"/>
          </ac:spMkLst>
        </pc:spChg>
        <pc:picChg chg="mod">
          <ac:chgData name="Nguyen Binh" userId="acf7f2a7-1119-454a-99ee-b7b1d8425230" providerId="ADAL" clId="{51C2E421-331C-4649-8C66-E573498ABBB7}" dt="2023-11-07T16:48:02.190" v="3654" actId="1076"/>
          <ac:picMkLst>
            <pc:docMk/>
            <pc:sldMk cId="2291204409" sldId="1404"/>
            <ac:picMk id="4" creationId="{FECF4F06-0583-EB54-A86D-37F91A6C086F}"/>
          </ac:picMkLst>
        </pc:picChg>
        <pc:picChg chg="mod modCrop">
          <ac:chgData name="Nguyen Binh" userId="acf7f2a7-1119-454a-99ee-b7b1d8425230" providerId="ADAL" clId="{51C2E421-331C-4649-8C66-E573498ABBB7}" dt="2023-11-07T16:47:56.877" v="3650" actId="1076"/>
          <ac:picMkLst>
            <pc:docMk/>
            <pc:sldMk cId="2291204409" sldId="1404"/>
            <ac:picMk id="5" creationId="{5AC5A4E1-C2AE-C6AB-9ABD-86265BB7CEE2}"/>
          </ac:picMkLst>
        </pc:picChg>
      </pc:sldChg>
      <pc:sldChg chg="addSp delSp modSp mod">
        <pc:chgData name="Nguyen Binh" userId="acf7f2a7-1119-454a-99ee-b7b1d8425230" providerId="ADAL" clId="{51C2E421-331C-4649-8C66-E573498ABBB7}" dt="2023-11-07T16:47:38.139" v="3644"/>
        <pc:sldMkLst>
          <pc:docMk/>
          <pc:sldMk cId="1687019097" sldId="1405"/>
        </pc:sldMkLst>
        <pc:spChg chg="add mod">
          <ac:chgData name="Nguyen Binh" userId="acf7f2a7-1119-454a-99ee-b7b1d8425230" providerId="ADAL" clId="{51C2E421-331C-4649-8C66-E573498ABBB7}" dt="2023-11-07T16:47:38.139" v="3644"/>
          <ac:spMkLst>
            <pc:docMk/>
            <pc:sldMk cId="1687019097" sldId="1405"/>
            <ac:spMk id="2" creationId="{F33C4FA1-843D-B103-F490-F05295350A02}"/>
          </ac:spMkLst>
        </pc:spChg>
        <pc:spChg chg="del">
          <ac:chgData name="Nguyen Binh" userId="acf7f2a7-1119-454a-99ee-b7b1d8425230" providerId="ADAL" clId="{51C2E421-331C-4649-8C66-E573498ABBB7}" dt="2023-11-07T16:47:37.825" v="3643" actId="478"/>
          <ac:spMkLst>
            <pc:docMk/>
            <pc:sldMk cId="1687019097" sldId="1405"/>
            <ac:spMk id="3" creationId="{EB440A81-30B4-9609-376F-FA9E72EE828F}"/>
          </ac:spMkLst>
        </pc:spChg>
      </pc:sldChg>
      <pc:sldChg chg="addSp delSp modSp mod modAnim">
        <pc:chgData name="Nguyen Binh" userId="acf7f2a7-1119-454a-99ee-b7b1d8425230" providerId="ADAL" clId="{51C2E421-331C-4649-8C66-E573498ABBB7}" dt="2023-11-08T13:40:08.074" v="9358"/>
        <pc:sldMkLst>
          <pc:docMk/>
          <pc:sldMk cId="2455441678" sldId="1406"/>
        </pc:sldMkLst>
        <pc:spChg chg="mod">
          <ac:chgData name="Nguyen Binh" userId="acf7f2a7-1119-454a-99ee-b7b1d8425230" providerId="ADAL" clId="{51C2E421-331C-4649-8C66-E573498ABBB7}" dt="2023-11-08T13:18:06" v="9262" actId="20577"/>
          <ac:spMkLst>
            <pc:docMk/>
            <pc:sldMk cId="2455441678" sldId="1406"/>
            <ac:spMk id="3" creationId="{C26383FE-F3A0-4009-E51F-6BDB8E5DC807}"/>
          </ac:spMkLst>
        </pc:spChg>
        <pc:spChg chg="mod">
          <ac:chgData name="Nguyen Binh" userId="acf7f2a7-1119-454a-99ee-b7b1d8425230" providerId="ADAL" clId="{51C2E421-331C-4649-8C66-E573498ABBB7}" dt="2023-11-08T10:14:42.206" v="7542" actId="20577"/>
          <ac:spMkLst>
            <pc:docMk/>
            <pc:sldMk cId="2455441678" sldId="1406"/>
            <ac:spMk id="4" creationId="{656B4AC7-223F-4CE6-F1AB-CC66C3D9B75D}"/>
          </ac:spMkLst>
        </pc:spChg>
        <pc:spChg chg="add mod">
          <ac:chgData name="Nguyen Binh" userId="acf7f2a7-1119-454a-99ee-b7b1d8425230" providerId="ADAL" clId="{51C2E421-331C-4649-8C66-E573498ABBB7}" dt="2023-11-08T13:38:08.516" v="9341" actId="20577"/>
          <ac:spMkLst>
            <pc:docMk/>
            <pc:sldMk cId="2455441678" sldId="1406"/>
            <ac:spMk id="10" creationId="{CDAC4067-738F-A31F-05E4-B26C91B3EECE}"/>
          </ac:spMkLst>
        </pc:spChg>
        <pc:spChg chg="add del mod">
          <ac:chgData name="Nguyen Binh" userId="acf7f2a7-1119-454a-99ee-b7b1d8425230" providerId="ADAL" clId="{51C2E421-331C-4649-8C66-E573498ABBB7}" dt="2023-11-08T13:39:24.552" v="9344" actId="478"/>
          <ac:spMkLst>
            <pc:docMk/>
            <pc:sldMk cId="2455441678" sldId="1406"/>
            <ac:spMk id="14" creationId="{E6DB590B-E3A8-1C91-1E23-335F289FA0DC}"/>
          </ac:spMkLst>
        </pc:spChg>
        <pc:spChg chg="add mod">
          <ac:chgData name="Nguyen Binh" userId="acf7f2a7-1119-454a-99ee-b7b1d8425230" providerId="ADAL" clId="{51C2E421-331C-4649-8C66-E573498ABBB7}" dt="2023-11-08T13:39:41.446" v="9352" actId="14100"/>
          <ac:spMkLst>
            <pc:docMk/>
            <pc:sldMk cId="2455441678" sldId="1406"/>
            <ac:spMk id="16" creationId="{B7968705-7DDE-1D91-AD8D-7498950CD6E6}"/>
          </ac:spMkLst>
        </pc:spChg>
        <pc:picChg chg="mod">
          <ac:chgData name="Nguyen Binh" userId="acf7f2a7-1119-454a-99ee-b7b1d8425230" providerId="ADAL" clId="{51C2E421-331C-4649-8C66-E573498ABBB7}" dt="2023-11-08T13:17:06.089" v="9236" actId="1076"/>
          <ac:picMkLst>
            <pc:docMk/>
            <pc:sldMk cId="2455441678" sldId="1406"/>
            <ac:picMk id="9" creationId="{B0AD5260-9C92-1FC1-F262-AACA51FD6975}"/>
          </ac:picMkLst>
        </pc:picChg>
        <pc:picChg chg="add mod">
          <ac:chgData name="Nguyen Binh" userId="acf7f2a7-1119-454a-99ee-b7b1d8425230" providerId="ADAL" clId="{51C2E421-331C-4649-8C66-E573498ABBB7}" dt="2023-11-08T13:17:47.297" v="9260" actId="1076"/>
          <ac:picMkLst>
            <pc:docMk/>
            <pc:sldMk cId="2455441678" sldId="1406"/>
            <ac:picMk id="12" creationId="{76097369-2983-0FB9-9631-383F286FC3DE}"/>
          </ac:picMkLst>
        </pc:picChg>
      </pc:sldChg>
      <pc:sldChg chg="modSp del mod">
        <pc:chgData name="Nguyen Binh" userId="acf7f2a7-1119-454a-99ee-b7b1d8425230" providerId="ADAL" clId="{51C2E421-331C-4649-8C66-E573498ABBB7}" dt="2023-11-08T10:10:42.218" v="7440" actId="47"/>
        <pc:sldMkLst>
          <pc:docMk/>
          <pc:sldMk cId="1415500659" sldId="1407"/>
        </pc:sldMkLst>
        <pc:spChg chg="mod">
          <ac:chgData name="Nguyen Binh" userId="acf7f2a7-1119-454a-99ee-b7b1d8425230" providerId="ADAL" clId="{51C2E421-331C-4649-8C66-E573498ABBB7}" dt="2023-11-07T12:18:11.859" v="2510" actId="20577"/>
          <ac:spMkLst>
            <pc:docMk/>
            <pc:sldMk cId="1415500659" sldId="1407"/>
            <ac:spMk id="4" creationId="{656B4AC7-223F-4CE6-F1AB-CC66C3D9B75D}"/>
          </ac:spMkLst>
        </pc:spChg>
      </pc:sldChg>
      <pc:sldChg chg="modSp del mod">
        <pc:chgData name="Nguyen Binh" userId="acf7f2a7-1119-454a-99ee-b7b1d8425230" providerId="ADAL" clId="{51C2E421-331C-4649-8C66-E573498ABBB7}" dt="2023-11-08T10:10:42.218" v="7440" actId="47"/>
        <pc:sldMkLst>
          <pc:docMk/>
          <pc:sldMk cId="4031243782" sldId="1408"/>
        </pc:sldMkLst>
        <pc:spChg chg="mod">
          <ac:chgData name="Nguyen Binh" userId="acf7f2a7-1119-454a-99ee-b7b1d8425230" providerId="ADAL" clId="{51C2E421-331C-4649-8C66-E573498ABBB7}" dt="2023-11-07T12:18:42.630" v="2534" actId="20577"/>
          <ac:spMkLst>
            <pc:docMk/>
            <pc:sldMk cId="4031243782" sldId="1408"/>
            <ac:spMk id="4" creationId="{656B4AC7-223F-4CE6-F1AB-CC66C3D9B75D}"/>
          </ac:spMkLst>
        </pc:spChg>
      </pc:sldChg>
      <pc:sldChg chg="addSp delSp modSp new add del mod modAnim">
        <pc:chgData name="Nguyen Binh" userId="acf7f2a7-1119-454a-99ee-b7b1d8425230" providerId="ADAL" clId="{51C2E421-331C-4649-8C66-E573498ABBB7}" dt="2023-11-08T08:26:23.780" v="6416"/>
        <pc:sldMkLst>
          <pc:docMk/>
          <pc:sldMk cId="3648865430" sldId="1409"/>
        </pc:sldMkLst>
        <pc:spChg chg="del">
          <ac:chgData name="Nguyen Binh" userId="acf7f2a7-1119-454a-99ee-b7b1d8425230" providerId="ADAL" clId="{51C2E421-331C-4649-8C66-E573498ABBB7}" dt="2023-11-07T16:18:24.834" v="2865" actId="478"/>
          <ac:spMkLst>
            <pc:docMk/>
            <pc:sldMk cId="3648865430" sldId="1409"/>
            <ac:spMk id="2" creationId="{A9B4F855-0165-BF40-D663-D68556D1B6E4}"/>
          </ac:spMkLst>
        </pc:spChg>
        <pc:spChg chg="mod">
          <ac:chgData name="Nguyen Binh" userId="acf7f2a7-1119-454a-99ee-b7b1d8425230" providerId="ADAL" clId="{51C2E421-331C-4649-8C66-E573498ABBB7}" dt="2023-11-07T16:46:09.915" v="3631" actId="20577"/>
          <ac:spMkLst>
            <pc:docMk/>
            <pc:sldMk cId="3648865430" sldId="1409"/>
            <ac:spMk id="3" creationId="{574BFF67-5328-2016-730F-55C44B82EA9F}"/>
          </ac:spMkLst>
        </pc:spChg>
        <pc:spChg chg="add del mod">
          <ac:chgData name="Nguyen Binh" userId="acf7f2a7-1119-454a-99ee-b7b1d8425230" providerId="ADAL" clId="{51C2E421-331C-4649-8C66-E573498ABBB7}" dt="2023-11-07T16:18:27.911" v="2867" actId="478"/>
          <ac:spMkLst>
            <pc:docMk/>
            <pc:sldMk cId="3648865430" sldId="1409"/>
            <ac:spMk id="4" creationId="{7A3AA249-67C8-879D-A585-09532FC23592}"/>
          </ac:spMkLst>
        </pc:spChg>
        <pc:spChg chg="add del mod">
          <ac:chgData name="Nguyen Binh" userId="acf7f2a7-1119-454a-99ee-b7b1d8425230" providerId="ADAL" clId="{51C2E421-331C-4649-8C66-E573498ABBB7}" dt="2023-11-07T17:12:32.537" v="3890" actId="478"/>
          <ac:spMkLst>
            <pc:docMk/>
            <pc:sldMk cId="3648865430" sldId="1409"/>
            <ac:spMk id="5" creationId="{075D9AFB-CA7D-AF7C-7183-49C60A186096}"/>
          </ac:spMkLst>
        </pc:spChg>
        <pc:spChg chg="add mod">
          <ac:chgData name="Nguyen Binh" userId="acf7f2a7-1119-454a-99ee-b7b1d8425230" providerId="ADAL" clId="{51C2E421-331C-4649-8C66-E573498ABBB7}" dt="2023-11-07T17:41:42.606" v="4745"/>
          <ac:spMkLst>
            <pc:docMk/>
            <pc:sldMk cId="3648865430" sldId="1409"/>
            <ac:spMk id="7" creationId="{D934FE6E-885D-742D-5AC8-68488B920A03}"/>
          </ac:spMkLst>
        </pc:spChg>
        <pc:spChg chg="add del mod">
          <ac:chgData name="Nguyen Binh" userId="acf7f2a7-1119-454a-99ee-b7b1d8425230" providerId="ADAL" clId="{51C2E421-331C-4649-8C66-E573498ABBB7}" dt="2023-11-07T17:06:58.835" v="3794" actId="478"/>
          <ac:spMkLst>
            <pc:docMk/>
            <pc:sldMk cId="3648865430" sldId="1409"/>
            <ac:spMk id="9" creationId="{19319578-5922-8084-4E23-7E84543D5603}"/>
          </ac:spMkLst>
        </pc:spChg>
        <pc:spChg chg="add mod">
          <ac:chgData name="Nguyen Binh" userId="acf7f2a7-1119-454a-99ee-b7b1d8425230" providerId="ADAL" clId="{51C2E421-331C-4649-8C66-E573498ABBB7}" dt="2023-11-08T08:26:23.780" v="6416"/>
          <ac:spMkLst>
            <pc:docMk/>
            <pc:sldMk cId="3648865430" sldId="1409"/>
            <ac:spMk id="11" creationId="{C8B506BC-937D-69FA-2B38-047D2F1C7448}"/>
          </ac:spMkLst>
        </pc:spChg>
        <pc:spChg chg="add mod">
          <ac:chgData name="Nguyen Binh" userId="acf7f2a7-1119-454a-99ee-b7b1d8425230" providerId="ADAL" clId="{51C2E421-331C-4649-8C66-E573498ABBB7}" dt="2023-11-07T17:18:30.799" v="4092" actId="1076"/>
          <ac:spMkLst>
            <pc:docMk/>
            <pc:sldMk cId="3648865430" sldId="1409"/>
            <ac:spMk id="14" creationId="{07955D13-1D46-4C63-5450-9823F985E5F5}"/>
          </ac:spMkLst>
        </pc:spChg>
        <pc:spChg chg="add mod">
          <ac:chgData name="Nguyen Binh" userId="acf7f2a7-1119-454a-99ee-b7b1d8425230" providerId="ADAL" clId="{51C2E421-331C-4649-8C66-E573498ABBB7}" dt="2023-11-07T17:18:36.075" v="4093" actId="1076"/>
          <ac:spMkLst>
            <pc:docMk/>
            <pc:sldMk cId="3648865430" sldId="1409"/>
            <ac:spMk id="15" creationId="{1B6E7583-B9AD-348E-6D27-2973C93A6B69}"/>
          </ac:spMkLst>
        </pc:spChg>
        <pc:spChg chg="add mod">
          <ac:chgData name="Nguyen Binh" userId="acf7f2a7-1119-454a-99ee-b7b1d8425230" providerId="ADAL" clId="{51C2E421-331C-4649-8C66-E573498ABBB7}" dt="2023-11-07T17:18:38.611" v="4094" actId="1076"/>
          <ac:spMkLst>
            <pc:docMk/>
            <pc:sldMk cId="3648865430" sldId="1409"/>
            <ac:spMk id="16" creationId="{333741AB-5724-130C-FD6D-CA9CE0A46E9E}"/>
          </ac:spMkLst>
        </pc:spChg>
        <pc:picChg chg="add mod modCrop">
          <ac:chgData name="Nguyen Binh" userId="acf7f2a7-1119-454a-99ee-b7b1d8425230" providerId="ADAL" clId="{51C2E421-331C-4649-8C66-E573498ABBB7}" dt="2023-11-07T17:18:30.799" v="4092" actId="1076"/>
          <ac:picMkLst>
            <pc:docMk/>
            <pc:sldMk cId="3648865430" sldId="1409"/>
            <ac:picMk id="12" creationId="{EAB6575D-659E-9BAD-B17E-E6E622651F42}"/>
          </ac:picMkLst>
        </pc:picChg>
        <pc:picChg chg="add mod">
          <ac:chgData name="Nguyen Binh" userId="acf7f2a7-1119-454a-99ee-b7b1d8425230" providerId="ADAL" clId="{51C2E421-331C-4649-8C66-E573498ABBB7}" dt="2023-11-07T17:18:36.075" v="4093" actId="1076"/>
          <ac:picMkLst>
            <pc:docMk/>
            <pc:sldMk cId="3648865430" sldId="1409"/>
            <ac:picMk id="3074" creationId="{98AB1503-A1EE-8B75-04BD-04227E0021D9}"/>
          </ac:picMkLst>
        </pc:picChg>
        <pc:picChg chg="add mod">
          <ac:chgData name="Nguyen Binh" userId="acf7f2a7-1119-454a-99ee-b7b1d8425230" providerId="ADAL" clId="{51C2E421-331C-4649-8C66-E573498ABBB7}" dt="2023-11-07T17:18:38.611" v="4094" actId="1076"/>
          <ac:picMkLst>
            <pc:docMk/>
            <pc:sldMk cId="3648865430" sldId="1409"/>
            <ac:picMk id="3076" creationId="{60977478-88A7-B696-07A3-5D92361D558A}"/>
          </ac:picMkLst>
        </pc:picChg>
      </pc:sldChg>
      <pc:sldChg chg="delSp add mod">
        <pc:chgData name="Nguyen Binh" userId="acf7f2a7-1119-454a-99ee-b7b1d8425230" providerId="ADAL" clId="{51C2E421-331C-4649-8C66-E573498ABBB7}" dt="2023-11-07T18:10:02.791" v="4991" actId="478"/>
        <pc:sldMkLst>
          <pc:docMk/>
          <pc:sldMk cId="3571615710" sldId="1410"/>
        </pc:sldMkLst>
        <pc:picChg chg="del">
          <ac:chgData name="Nguyen Binh" userId="acf7f2a7-1119-454a-99ee-b7b1d8425230" providerId="ADAL" clId="{51C2E421-331C-4649-8C66-E573498ABBB7}" dt="2023-11-07T18:10:02.791" v="4991" actId="478"/>
          <ac:picMkLst>
            <pc:docMk/>
            <pc:sldMk cId="3571615710" sldId="1410"/>
            <ac:picMk id="4" creationId="{CC964078-4ADA-1691-BF5B-574A91FF9F7C}"/>
          </ac:picMkLst>
        </pc:picChg>
      </pc:sldChg>
      <pc:sldChg chg="addSp delSp modSp new mod modAnim">
        <pc:chgData name="Nguyen Binh" userId="acf7f2a7-1119-454a-99ee-b7b1d8425230" providerId="ADAL" clId="{51C2E421-331C-4649-8C66-E573498ABBB7}" dt="2023-11-08T11:13:32.307" v="9113" actId="20577"/>
        <pc:sldMkLst>
          <pc:docMk/>
          <pc:sldMk cId="1155842759" sldId="1411"/>
        </pc:sldMkLst>
        <pc:spChg chg="del mod">
          <ac:chgData name="Nguyen Binh" userId="acf7f2a7-1119-454a-99ee-b7b1d8425230" providerId="ADAL" clId="{51C2E421-331C-4649-8C66-E573498ABBB7}" dt="2023-11-08T08:43:22.869" v="6480" actId="478"/>
          <ac:spMkLst>
            <pc:docMk/>
            <pc:sldMk cId="1155842759" sldId="1411"/>
            <ac:spMk id="2" creationId="{A927EF60-56D6-6262-BA66-DC654C7175F4}"/>
          </ac:spMkLst>
        </pc:spChg>
        <pc:spChg chg="mod">
          <ac:chgData name="Nguyen Binh" userId="acf7f2a7-1119-454a-99ee-b7b1d8425230" providerId="ADAL" clId="{51C2E421-331C-4649-8C66-E573498ABBB7}" dt="2023-11-08T08:43:16.607" v="6479" actId="20577"/>
          <ac:spMkLst>
            <pc:docMk/>
            <pc:sldMk cId="1155842759" sldId="1411"/>
            <ac:spMk id="3" creationId="{8F950935-7B13-170D-2516-0C2B4CD37A86}"/>
          </ac:spMkLst>
        </pc:spChg>
        <pc:spChg chg="add del mod">
          <ac:chgData name="Nguyen Binh" userId="acf7f2a7-1119-454a-99ee-b7b1d8425230" providerId="ADAL" clId="{51C2E421-331C-4649-8C66-E573498ABBB7}" dt="2023-11-08T08:43:24.818" v="6481" actId="478"/>
          <ac:spMkLst>
            <pc:docMk/>
            <pc:sldMk cId="1155842759" sldId="1411"/>
            <ac:spMk id="5" creationId="{593F4A1E-BB13-9FA3-3D09-055081C57F3A}"/>
          </ac:spMkLst>
        </pc:spChg>
        <pc:spChg chg="add mod">
          <ac:chgData name="Nguyen Binh" userId="acf7f2a7-1119-454a-99ee-b7b1d8425230" providerId="ADAL" clId="{51C2E421-331C-4649-8C66-E573498ABBB7}" dt="2023-11-08T11:13:32.307" v="9113" actId="20577"/>
          <ac:spMkLst>
            <pc:docMk/>
            <pc:sldMk cId="1155842759" sldId="1411"/>
            <ac:spMk id="10" creationId="{AD3CCBB7-78BA-82F4-D4E9-73ACA7782338}"/>
          </ac:spMkLst>
        </pc:spChg>
        <pc:picChg chg="add del mod">
          <ac:chgData name="Nguyen Binh" userId="acf7f2a7-1119-454a-99ee-b7b1d8425230" providerId="ADAL" clId="{51C2E421-331C-4649-8C66-E573498ABBB7}" dt="2023-11-08T08:47:21.098" v="6489" actId="478"/>
          <ac:picMkLst>
            <pc:docMk/>
            <pc:sldMk cId="1155842759" sldId="1411"/>
            <ac:picMk id="6" creationId="{BD3BF77D-1672-87E2-D193-91D41EC54F30}"/>
          </ac:picMkLst>
        </pc:picChg>
        <pc:picChg chg="add del mod">
          <ac:chgData name="Nguyen Binh" userId="acf7f2a7-1119-454a-99ee-b7b1d8425230" providerId="ADAL" clId="{51C2E421-331C-4649-8C66-E573498ABBB7}" dt="2023-11-08T08:47:41.358" v="6492" actId="478"/>
          <ac:picMkLst>
            <pc:docMk/>
            <pc:sldMk cId="1155842759" sldId="1411"/>
            <ac:picMk id="7" creationId="{A7405A99-0801-C3B5-CAAA-4D8D5DC0C986}"/>
          </ac:picMkLst>
        </pc:picChg>
        <pc:picChg chg="add del mod">
          <ac:chgData name="Nguyen Binh" userId="acf7f2a7-1119-454a-99ee-b7b1d8425230" providerId="ADAL" clId="{51C2E421-331C-4649-8C66-E573498ABBB7}" dt="2023-11-08T09:01:15.158" v="6779" actId="478"/>
          <ac:picMkLst>
            <pc:docMk/>
            <pc:sldMk cId="1155842759" sldId="1411"/>
            <ac:picMk id="8" creationId="{821070B8-60DA-DB23-3503-73456D8B8C8E}"/>
          </ac:picMkLst>
        </pc:picChg>
        <pc:picChg chg="add mod">
          <ac:chgData name="Nguyen Binh" userId="acf7f2a7-1119-454a-99ee-b7b1d8425230" providerId="ADAL" clId="{51C2E421-331C-4649-8C66-E573498ABBB7}" dt="2023-11-08T09:01:18.679" v="6781" actId="1076"/>
          <ac:picMkLst>
            <pc:docMk/>
            <pc:sldMk cId="1155842759" sldId="1411"/>
            <ac:picMk id="11" creationId="{1E091F51-C956-B70D-AE67-6E61A3876F8A}"/>
          </ac:picMkLst>
        </pc:picChg>
      </pc:sldChg>
      <pc:sldChg chg="modSp add mod">
        <pc:chgData name="Nguyen Binh" userId="acf7f2a7-1119-454a-99ee-b7b1d8425230" providerId="ADAL" clId="{51C2E421-331C-4649-8C66-E573498ABBB7}" dt="2023-11-08T10:14:51.850" v="7551" actId="20577"/>
        <pc:sldMkLst>
          <pc:docMk/>
          <pc:sldMk cId="2655216545" sldId="1412"/>
        </pc:sldMkLst>
        <pc:spChg chg="mod">
          <ac:chgData name="Nguyen Binh" userId="acf7f2a7-1119-454a-99ee-b7b1d8425230" providerId="ADAL" clId="{51C2E421-331C-4649-8C66-E573498ABBB7}" dt="2023-11-08T10:14:51.850" v="7551" actId="20577"/>
          <ac:spMkLst>
            <pc:docMk/>
            <pc:sldMk cId="2655216545" sldId="1412"/>
            <ac:spMk id="4" creationId="{656B4AC7-223F-4CE6-F1AB-CC66C3D9B75D}"/>
          </ac:spMkLst>
        </pc:spChg>
      </pc:sldChg>
      <pc:sldChg chg="addSp delSp modSp new del mod">
        <pc:chgData name="Nguyen Binh" userId="acf7f2a7-1119-454a-99ee-b7b1d8425230" providerId="ADAL" clId="{51C2E421-331C-4649-8C66-E573498ABBB7}" dt="2023-11-08T08:42:28.090" v="6444" actId="47"/>
        <pc:sldMkLst>
          <pc:docMk/>
          <pc:sldMk cId="3196289580" sldId="1412"/>
        </pc:sldMkLst>
        <pc:spChg chg="del">
          <ac:chgData name="Nguyen Binh" userId="acf7f2a7-1119-454a-99ee-b7b1d8425230" providerId="ADAL" clId="{51C2E421-331C-4649-8C66-E573498ABBB7}" dt="2023-11-07T19:44:03.207" v="5717" actId="478"/>
          <ac:spMkLst>
            <pc:docMk/>
            <pc:sldMk cId="3196289580" sldId="1412"/>
            <ac:spMk id="2" creationId="{6CA00719-425B-747E-4175-E1B2199CD239}"/>
          </ac:spMkLst>
        </pc:spChg>
        <pc:spChg chg="del">
          <ac:chgData name="Nguyen Binh" userId="acf7f2a7-1119-454a-99ee-b7b1d8425230" providerId="ADAL" clId="{51C2E421-331C-4649-8C66-E573498ABBB7}" dt="2023-11-07T19:35:05.839" v="5483" actId="478"/>
          <ac:spMkLst>
            <pc:docMk/>
            <pc:sldMk cId="3196289580" sldId="1412"/>
            <ac:spMk id="3" creationId="{073BE4DF-CE99-7BFF-C8AA-E216EC69729F}"/>
          </ac:spMkLst>
        </pc:spChg>
        <pc:spChg chg="add mod">
          <ac:chgData name="Nguyen Binh" userId="acf7f2a7-1119-454a-99ee-b7b1d8425230" providerId="ADAL" clId="{51C2E421-331C-4649-8C66-E573498ABBB7}" dt="2023-11-07T19:35:06.015" v="5484"/>
          <ac:spMkLst>
            <pc:docMk/>
            <pc:sldMk cId="3196289580" sldId="1412"/>
            <ac:spMk id="4" creationId="{67D401DD-34C2-634B-0799-52A23319F356}"/>
          </ac:spMkLst>
        </pc:spChg>
        <pc:picChg chg="add mod">
          <ac:chgData name="Nguyen Binh" userId="acf7f2a7-1119-454a-99ee-b7b1d8425230" providerId="ADAL" clId="{51C2E421-331C-4649-8C66-E573498ABBB7}" dt="2023-11-07T19:44:05.453" v="5719" actId="1076"/>
          <ac:picMkLst>
            <pc:docMk/>
            <pc:sldMk cId="3196289580" sldId="1412"/>
            <ac:picMk id="5" creationId="{402E7552-C82B-0570-3B60-EF447EF2A72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29B98-35D2-44CE-9ADC-B9BF27BD0798}" type="doc">
      <dgm:prSet loTypeId="urn:microsoft.com/office/officeart/2005/8/layout/radial5" loCatId="relationship" qsTypeId="urn:microsoft.com/office/officeart/2005/8/quickstyle/simple1" qsCatId="simple" csTypeId="urn:microsoft.com/office/officeart/2005/8/colors/colorful1" csCatId="colorful" phldr="1"/>
      <dgm:spPr/>
      <dgm:t>
        <a:bodyPr/>
        <a:lstStyle/>
        <a:p>
          <a:endParaRPr lang="en-FI"/>
        </a:p>
      </dgm:t>
    </dgm:pt>
    <dgm:pt modelId="{33D364A8-504E-41B9-A362-CFC439688BDE}">
      <dgm:prSet phldrT="[Text]"/>
      <dgm:spPr>
        <a:solidFill>
          <a:schemeClr val="tx1">
            <a:lumMod val="50000"/>
            <a:lumOff val="50000"/>
          </a:schemeClr>
        </a:solidFill>
      </dgm:spPr>
      <dgm:t>
        <a:bodyPr/>
        <a:lstStyle/>
        <a:p>
          <a:r>
            <a:rPr lang="en-US"/>
            <a:t>BERT variants</a:t>
          </a:r>
          <a:endParaRPr lang="en-FI"/>
        </a:p>
      </dgm:t>
    </dgm:pt>
    <dgm:pt modelId="{B3510A5D-EC3A-4AF6-A227-4EF8464C755D}" type="parTrans" cxnId="{4B440C69-69D9-4AE5-85BF-FAEA80B952FD}">
      <dgm:prSet/>
      <dgm:spPr/>
      <dgm:t>
        <a:bodyPr/>
        <a:lstStyle/>
        <a:p>
          <a:endParaRPr lang="en-FI"/>
        </a:p>
      </dgm:t>
    </dgm:pt>
    <dgm:pt modelId="{21F5F197-D8D2-4C7B-8477-551858BC80C7}" type="sibTrans" cxnId="{4B440C69-69D9-4AE5-85BF-FAEA80B952FD}">
      <dgm:prSet/>
      <dgm:spPr/>
      <dgm:t>
        <a:bodyPr/>
        <a:lstStyle/>
        <a:p>
          <a:endParaRPr lang="en-FI"/>
        </a:p>
      </dgm:t>
    </dgm:pt>
    <dgm:pt modelId="{8A02463A-6CF8-4BB1-A156-43B0083ADA2A}">
      <dgm:prSet phldrT="[Text]"/>
      <dgm:spPr/>
      <dgm:t>
        <a:bodyPr/>
        <a:lstStyle/>
        <a:p>
          <a:r>
            <a:rPr lang="en-US"/>
            <a:t>BERT</a:t>
          </a:r>
          <a:endParaRPr lang="en-FI"/>
        </a:p>
      </dgm:t>
    </dgm:pt>
    <dgm:pt modelId="{6965FEC5-6A12-46B7-82C0-94D8A05FB7B5}" type="parTrans" cxnId="{5B26F713-8A62-42AC-B7A3-4D0A181A9AE1}">
      <dgm:prSet/>
      <dgm:spPr/>
      <dgm:t>
        <a:bodyPr/>
        <a:lstStyle/>
        <a:p>
          <a:endParaRPr lang="en-FI"/>
        </a:p>
      </dgm:t>
    </dgm:pt>
    <dgm:pt modelId="{F7B8394F-C63B-41E2-94C2-AEA8DB02A9C2}" type="sibTrans" cxnId="{5B26F713-8A62-42AC-B7A3-4D0A181A9AE1}">
      <dgm:prSet/>
      <dgm:spPr/>
      <dgm:t>
        <a:bodyPr/>
        <a:lstStyle/>
        <a:p>
          <a:endParaRPr lang="en-FI"/>
        </a:p>
      </dgm:t>
    </dgm:pt>
    <dgm:pt modelId="{D50A19B8-2F89-4389-9D6C-ABC615771352}">
      <dgm:prSet phldrT="[Text]"/>
      <dgm:spPr/>
      <dgm:t>
        <a:bodyPr/>
        <a:lstStyle/>
        <a:p>
          <a:r>
            <a:rPr lang="en-US"/>
            <a:t>RoBERTa</a:t>
          </a:r>
          <a:endParaRPr lang="en-FI"/>
        </a:p>
      </dgm:t>
    </dgm:pt>
    <dgm:pt modelId="{67EF6B99-4E33-4914-9843-80B4B30CEFAA}" type="parTrans" cxnId="{9A66C193-59FB-4B55-A103-FECAF97D8B9B}">
      <dgm:prSet/>
      <dgm:spPr/>
      <dgm:t>
        <a:bodyPr/>
        <a:lstStyle/>
        <a:p>
          <a:endParaRPr lang="en-FI"/>
        </a:p>
      </dgm:t>
    </dgm:pt>
    <dgm:pt modelId="{D95A2207-FBDD-410B-8A99-A5305D54CF6E}" type="sibTrans" cxnId="{9A66C193-59FB-4B55-A103-FECAF97D8B9B}">
      <dgm:prSet/>
      <dgm:spPr/>
      <dgm:t>
        <a:bodyPr/>
        <a:lstStyle/>
        <a:p>
          <a:endParaRPr lang="en-FI"/>
        </a:p>
      </dgm:t>
    </dgm:pt>
    <dgm:pt modelId="{945B9B0B-2B8D-4459-B195-C46E252BB55A}">
      <dgm:prSet phldrT="[Text]"/>
      <dgm:spPr/>
      <dgm:t>
        <a:bodyPr/>
        <a:lstStyle/>
        <a:p>
          <a:r>
            <a:rPr lang="en-US"/>
            <a:t>DistilBERT</a:t>
          </a:r>
          <a:endParaRPr lang="en-FI"/>
        </a:p>
      </dgm:t>
    </dgm:pt>
    <dgm:pt modelId="{1F6552E8-E4B2-4F4A-904E-B57A232C508A}" type="parTrans" cxnId="{E5093D8D-5447-46C1-856D-E87500AFBAB5}">
      <dgm:prSet/>
      <dgm:spPr/>
      <dgm:t>
        <a:bodyPr/>
        <a:lstStyle/>
        <a:p>
          <a:endParaRPr lang="en-FI"/>
        </a:p>
      </dgm:t>
    </dgm:pt>
    <dgm:pt modelId="{1FA03297-CD19-4639-ABFE-F81EE9B98A29}" type="sibTrans" cxnId="{E5093D8D-5447-46C1-856D-E87500AFBAB5}">
      <dgm:prSet/>
      <dgm:spPr/>
      <dgm:t>
        <a:bodyPr/>
        <a:lstStyle/>
        <a:p>
          <a:endParaRPr lang="en-FI"/>
        </a:p>
      </dgm:t>
    </dgm:pt>
    <dgm:pt modelId="{F21E0552-58FF-49C8-B4AE-0B97A0207762}">
      <dgm:prSet phldrT="[Text]"/>
      <dgm:spPr/>
      <dgm:t>
        <a:bodyPr/>
        <a:lstStyle/>
        <a:p>
          <a:r>
            <a:rPr lang="en-US"/>
            <a:t>ALBERT</a:t>
          </a:r>
          <a:endParaRPr lang="en-FI"/>
        </a:p>
      </dgm:t>
    </dgm:pt>
    <dgm:pt modelId="{E838FA25-33DA-46C5-957A-6A6E8B8B0A87}" type="parTrans" cxnId="{EDAB5E2B-771E-4CB6-9952-9362C4C1D876}">
      <dgm:prSet/>
      <dgm:spPr/>
      <dgm:t>
        <a:bodyPr/>
        <a:lstStyle/>
        <a:p>
          <a:endParaRPr lang="en-FI"/>
        </a:p>
      </dgm:t>
    </dgm:pt>
    <dgm:pt modelId="{B5442E13-4BA7-46A3-B5EA-4DDA4D7207DB}" type="sibTrans" cxnId="{EDAB5E2B-771E-4CB6-9952-9362C4C1D876}">
      <dgm:prSet/>
      <dgm:spPr/>
      <dgm:t>
        <a:bodyPr/>
        <a:lstStyle/>
        <a:p>
          <a:endParaRPr lang="en-FI"/>
        </a:p>
      </dgm:t>
    </dgm:pt>
    <dgm:pt modelId="{37ECFA47-F56F-46CD-9983-A922A48BF53F}">
      <dgm:prSet/>
      <dgm:spPr/>
      <dgm:t>
        <a:bodyPr/>
        <a:lstStyle/>
        <a:p>
          <a:r>
            <a:rPr lang="en-US"/>
            <a:t>DeBERTa</a:t>
          </a:r>
          <a:endParaRPr lang="en-FI"/>
        </a:p>
      </dgm:t>
    </dgm:pt>
    <dgm:pt modelId="{71D3BD28-FE07-4A10-A2A0-146519B18E71}" type="parTrans" cxnId="{11312415-5F84-46AB-8ABF-31EEE05CD85A}">
      <dgm:prSet/>
      <dgm:spPr/>
      <dgm:t>
        <a:bodyPr/>
        <a:lstStyle/>
        <a:p>
          <a:endParaRPr lang="en-FI"/>
        </a:p>
      </dgm:t>
    </dgm:pt>
    <dgm:pt modelId="{B811F0CE-7056-4C0F-821F-23FF36068E0A}" type="sibTrans" cxnId="{11312415-5F84-46AB-8ABF-31EEE05CD85A}">
      <dgm:prSet/>
      <dgm:spPr/>
      <dgm:t>
        <a:bodyPr/>
        <a:lstStyle/>
        <a:p>
          <a:endParaRPr lang="en-FI"/>
        </a:p>
      </dgm:t>
    </dgm:pt>
    <dgm:pt modelId="{4BAEFE0A-317B-40C5-B0C6-8E3D67A2A8BB}" type="pres">
      <dgm:prSet presAssocID="{8AF29B98-35D2-44CE-9ADC-B9BF27BD0798}" presName="Name0" presStyleCnt="0">
        <dgm:presLayoutVars>
          <dgm:chMax val="1"/>
          <dgm:dir/>
          <dgm:animLvl val="ctr"/>
          <dgm:resizeHandles val="exact"/>
        </dgm:presLayoutVars>
      </dgm:prSet>
      <dgm:spPr/>
    </dgm:pt>
    <dgm:pt modelId="{98AB84B9-4B2F-47B7-8603-F755F5EF6104}" type="pres">
      <dgm:prSet presAssocID="{33D364A8-504E-41B9-A362-CFC439688BDE}" presName="centerShape" presStyleLbl="node0" presStyleIdx="0" presStyleCnt="1"/>
      <dgm:spPr/>
    </dgm:pt>
    <dgm:pt modelId="{E400EB8B-2038-4FD8-90BF-4B8BCE103109}" type="pres">
      <dgm:prSet presAssocID="{6965FEC5-6A12-46B7-82C0-94D8A05FB7B5}" presName="parTrans" presStyleLbl="sibTrans2D1" presStyleIdx="0" presStyleCnt="5"/>
      <dgm:spPr/>
    </dgm:pt>
    <dgm:pt modelId="{4F355B98-567D-4F7A-8C5A-7EA3F8A90274}" type="pres">
      <dgm:prSet presAssocID="{6965FEC5-6A12-46B7-82C0-94D8A05FB7B5}" presName="connectorText" presStyleLbl="sibTrans2D1" presStyleIdx="0" presStyleCnt="5"/>
      <dgm:spPr/>
    </dgm:pt>
    <dgm:pt modelId="{3432830C-4E4D-4F68-8753-409E234087D7}" type="pres">
      <dgm:prSet presAssocID="{8A02463A-6CF8-4BB1-A156-43B0083ADA2A}" presName="node" presStyleLbl="node1" presStyleIdx="0" presStyleCnt="5">
        <dgm:presLayoutVars>
          <dgm:bulletEnabled val="1"/>
        </dgm:presLayoutVars>
      </dgm:prSet>
      <dgm:spPr/>
    </dgm:pt>
    <dgm:pt modelId="{475DEF86-1DCD-42C8-813E-C52EF273EE97}" type="pres">
      <dgm:prSet presAssocID="{67EF6B99-4E33-4914-9843-80B4B30CEFAA}" presName="parTrans" presStyleLbl="sibTrans2D1" presStyleIdx="1" presStyleCnt="5"/>
      <dgm:spPr/>
    </dgm:pt>
    <dgm:pt modelId="{C164E15B-0D41-42B2-9161-78669331365B}" type="pres">
      <dgm:prSet presAssocID="{67EF6B99-4E33-4914-9843-80B4B30CEFAA}" presName="connectorText" presStyleLbl="sibTrans2D1" presStyleIdx="1" presStyleCnt="5"/>
      <dgm:spPr/>
    </dgm:pt>
    <dgm:pt modelId="{57D6D27F-56EF-4A84-90F9-A9C4F9F78E59}" type="pres">
      <dgm:prSet presAssocID="{D50A19B8-2F89-4389-9D6C-ABC615771352}" presName="node" presStyleLbl="node1" presStyleIdx="1" presStyleCnt="5">
        <dgm:presLayoutVars>
          <dgm:bulletEnabled val="1"/>
        </dgm:presLayoutVars>
      </dgm:prSet>
      <dgm:spPr/>
    </dgm:pt>
    <dgm:pt modelId="{2997D3A6-2505-4F19-A337-C30A33EE4807}" type="pres">
      <dgm:prSet presAssocID="{1F6552E8-E4B2-4F4A-904E-B57A232C508A}" presName="parTrans" presStyleLbl="sibTrans2D1" presStyleIdx="2" presStyleCnt="5"/>
      <dgm:spPr/>
    </dgm:pt>
    <dgm:pt modelId="{B60D6F33-20E1-4755-8617-3970B1F4A72A}" type="pres">
      <dgm:prSet presAssocID="{1F6552E8-E4B2-4F4A-904E-B57A232C508A}" presName="connectorText" presStyleLbl="sibTrans2D1" presStyleIdx="2" presStyleCnt="5"/>
      <dgm:spPr/>
    </dgm:pt>
    <dgm:pt modelId="{57E531C0-BC23-42ED-8DA4-FCB10EFEB43A}" type="pres">
      <dgm:prSet presAssocID="{945B9B0B-2B8D-4459-B195-C46E252BB55A}" presName="node" presStyleLbl="node1" presStyleIdx="2" presStyleCnt="5">
        <dgm:presLayoutVars>
          <dgm:bulletEnabled val="1"/>
        </dgm:presLayoutVars>
      </dgm:prSet>
      <dgm:spPr/>
    </dgm:pt>
    <dgm:pt modelId="{951BFAF1-8A52-413D-B5F1-EBCB4C198DD7}" type="pres">
      <dgm:prSet presAssocID="{E838FA25-33DA-46C5-957A-6A6E8B8B0A87}" presName="parTrans" presStyleLbl="sibTrans2D1" presStyleIdx="3" presStyleCnt="5"/>
      <dgm:spPr/>
    </dgm:pt>
    <dgm:pt modelId="{6B3CA78F-46C4-4226-8258-7F54D5F33CBA}" type="pres">
      <dgm:prSet presAssocID="{E838FA25-33DA-46C5-957A-6A6E8B8B0A87}" presName="connectorText" presStyleLbl="sibTrans2D1" presStyleIdx="3" presStyleCnt="5"/>
      <dgm:spPr/>
    </dgm:pt>
    <dgm:pt modelId="{32A825F5-2357-448A-BE8B-FC7EE8C23886}" type="pres">
      <dgm:prSet presAssocID="{F21E0552-58FF-49C8-B4AE-0B97A0207762}" presName="node" presStyleLbl="node1" presStyleIdx="3" presStyleCnt="5">
        <dgm:presLayoutVars>
          <dgm:bulletEnabled val="1"/>
        </dgm:presLayoutVars>
      </dgm:prSet>
      <dgm:spPr/>
    </dgm:pt>
    <dgm:pt modelId="{88757DFF-58A0-4A85-A227-6B472ABEFCE1}" type="pres">
      <dgm:prSet presAssocID="{71D3BD28-FE07-4A10-A2A0-146519B18E71}" presName="parTrans" presStyleLbl="sibTrans2D1" presStyleIdx="4" presStyleCnt="5"/>
      <dgm:spPr/>
    </dgm:pt>
    <dgm:pt modelId="{4C0CD91D-FEAE-4A62-B270-61F8B3FDB5BC}" type="pres">
      <dgm:prSet presAssocID="{71D3BD28-FE07-4A10-A2A0-146519B18E71}" presName="connectorText" presStyleLbl="sibTrans2D1" presStyleIdx="4" presStyleCnt="5"/>
      <dgm:spPr/>
    </dgm:pt>
    <dgm:pt modelId="{DBE12BD8-BB84-4C7A-A90C-138084F8F08E}" type="pres">
      <dgm:prSet presAssocID="{37ECFA47-F56F-46CD-9983-A922A48BF53F}" presName="node" presStyleLbl="node1" presStyleIdx="4" presStyleCnt="5">
        <dgm:presLayoutVars>
          <dgm:bulletEnabled val="1"/>
        </dgm:presLayoutVars>
      </dgm:prSet>
      <dgm:spPr/>
    </dgm:pt>
  </dgm:ptLst>
  <dgm:cxnLst>
    <dgm:cxn modelId="{1AFCB70C-E4A2-4D19-915F-EDBEFF93B5F6}" type="presOf" srcId="{67EF6B99-4E33-4914-9843-80B4B30CEFAA}" destId="{475DEF86-1DCD-42C8-813E-C52EF273EE97}" srcOrd="0" destOrd="0" presId="urn:microsoft.com/office/officeart/2005/8/layout/radial5"/>
    <dgm:cxn modelId="{83A29B12-50B5-4068-B293-1FB9AB6587F2}" type="presOf" srcId="{E838FA25-33DA-46C5-957A-6A6E8B8B0A87}" destId="{6B3CA78F-46C4-4226-8258-7F54D5F33CBA}" srcOrd="1" destOrd="0" presId="urn:microsoft.com/office/officeart/2005/8/layout/radial5"/>
    <dgm:cxn modelId="{5B26F713-8A62-42AC-B7A3-4D0A181A9AE1}" srcId="{33D364A8-504E-41B9-A362-CFC439688BDE}" destId="{8A02463A-6CF8-4BB1-A156-43B0083ADA2A}" srcOrd="0" destOrd="0" parTransId="{6965FEC5-6A12-46B7-82C0-94D8A05FB7B5}" sibTransId="{F7B8394F-C63B-41E2-94C2-AEA8DB02A9C2}"/>
    <dgm:cxn modelId="{11312415-5F84-46AB-8ABF-31EEE05CD85A}" srcId="{33D364A8-504E-41B9-A362-CFC439688BDE}" destId="{37ECFA47-F56F-46CD-9983-A922A48BF53F}" srcOrd="4" destOrd="0" parTransId="{71D3BD28-FE07-4A10-A2A0-146519B18E71}" sibTransId="{B811F0CE-7056-4C0F-821F-23FF36068E0A}"/>
    <dgm:cxn modelId="{19C5232A-7509-48C0-913E-013073F94462}" type="presOf" srcId="{1F6552E8-E4B2-4F4A-904E-B57A232C508A}" destId="{B60D6F33-20E1-4755-8617-3970B1F4A72A}" srcOrd="1" destOrd="0" presId="urn:microsoft.com/office/officeart/2005/8/layout/radial5"/>
    <dgm:cxn modelId="{EDAB5E2B-771E-4CB6-9952-9362C4C1D876}" srcId="{33D364A8-504E-41B9-A362-CFC439688BDE}" destId="{F21E0552-58FF-49C8-B4AE-0B97A0207762}" srcOrd="3" destOrd="0" parTransId="{E838FA25-33DA-46C5-957A-6A6E8B8B0A87}" sibTransId="{B5442E13-4BA7-46A3-B5EA-4DDA4D7207DB}"/>
    <dgm:cxn modelId="{1592955B-6312-4E68-B1DE-5AC186303075}" type="presOf" srcId="{6965FEC5-6A12-46B7-82C0-94D8A05FB7B5}" destId="{4F355B98-567D-4F7A-8C5A-7EA3F8A90274}" srcOrd="1" destOrd="0" presId="urn:microsoft.com/office/officeart/2005/8/layout/radial5"/>
    <dgm:cxn modelId="{4B440C69-69D9-4AE5-85BF-FAEA80B952FD}" srcId="{8AF29B98-35D2-44CE-9ADC-B9BF27BD0798}" destId="{33D364A8-504E-41B9-A362-CFC439688BDE}" srcOrd="0" destOrd="0" parTransId="{B3510A5D-EC3A-4AF6-A227-4EF8464C755D}" sibTransId="{21F5F197-D8D2-4C7B-8477-551858BC80C7}"/>
    <dgm:cxn modelId="{19EF4A58-6EA0-4E9E-A271-EA20A20EADAF}" type="presOf" srcId="{8A02463A-6CF8-4BB1-A156-43B0083ADA2A}" destId="{3432830C-4E4D-4F68-8753-409E234087D7}" srcOrd="0" destOrd="0" presId="urn:microsoft.com/office/officeart/2005/8/layout/radial5"/>
    <dgm:cxn modelId="{E5093D8D-5447-46C1-856D-E87500AFBAB5}" srcId="{33D364A8-504E-41B9-A362-CFC439688BDE}" destId="{945B9B0B-2B8D-4459-B195-C46E252BB55A}" srcOrd="2" destOrd="0" parTransId="{1F6552E8-E4B2-4F4A-904E-B57A232C508A}" sibTransId="{1FA03297-CD19-4639-ABFE-F81EE9B98A29}"/>
    <dgm:cxn modelId="{9A66C193-59FB-4B55-A103-FECAF97D8B9B}" srcId="{33D364A8-504E-41B9-A362-CFC439688BDE}" destId="{D50A19B8-2F89-4389-9D6C-ABC615771352}" srcOrd="1" destOrd="0" parTransId="{67EF6B99-4E33-4914-9843-80B4B30CEFAA}" sibTransId="{D95A2207-FBDD-410B-8A99-A5305D54CF6E}"/>
    <dgm:cxn modelId="{43EFF699-AA99-496E-AE3D-F1390B07F950}" type="presOf" srcId="{71D3BD28-FE07-4A10-A2A0-146519B18E71}" destId="{88757DFF-58A0-4A85-A227-6B472ABEFCE1}" srcOrd="0" destOrd="0" presId="urn:microsoft.com/office/officeart/2005/8/layout/radial5"/>
    <dgm:cxn modelId="{00A8439A-D569-4060-9F6F-8764439A2C37}" type="presOf" srcId="{33D364A8-504E-41B9-A362-CFC439688BDE}" destId="{98AB84B9-4B2F-47B7-8603-F755F5EF6104}" srcOrd="0" destOrd="0" presId="urn:microsoft.com/office/officeart/2005/8/layout/radial5"/>
    <dgm:cxn modelId="{E46586A3-C2ED-441E-9E57-17EED23BD6CC}" type="presOf" srcId="{D50A19B8-2F89-4389-9D6C-ABC615771352}" destId="{57D6D27F-56EF-4A84-90F9-A9C4F9F78E59}" srcOrd="0" destOrd="0" presId="urn:microsoft.com/office/officeart/2005/8/layout/radial5"/>
    <dgm:cxn modelId="{73CEFBB0-B37C-4DFC-9071-B4F2E51684F7}" type="presOf" srcId="{E838FA25-33DA-46C5-957A-6A6E8B8B0A87}" destId="{951BFAF1-8A52-413D-B5F1-EBCB4C198DD7}" srcOrd="0" destOrd="0" presId="urn:microsoft.com/office/officeart/2005/8/layout/radial5"/>
    <dgm:cxn modelId="{4189CEB2-B443-4D6C-AE56-617F431C1624}" type="presOf" srcId="{945B9B0B-2B8D-4459-B195-C46E252BB55A}" destId="{57E531C0-BC23-42ED-8DA4-FCB10EFEB43A}" srcOrd="0" destOrd="0" presId="urn:microsoft.com/office/officeart/2005/8/layout/radial5"/>
    <dgm:cxn modelId="{04F63DB4-0BA0-488F-9A48-5C976AB32F02}" type="presOf" srcId="{1F6552E8-E4B2-4F4A-904E-B57A232C508A}" destId="{2997D3A6-2505-4F19-A337-C30A33EE4807}" srcOrd="0" destOrd="0" presId="urn:microsoft.com/office/officeart/2005/8/layout/radial5"/>
    <dgm:cxn modelId="{958698B4-AD9F-4785-B4AD-A1A3E8016B52}" type="presOf" srcId="{8AF29B98-35D2-44CE-9ADC-B9BF27BD0798}" destId="{4BAEFE0A-317B-40C5-B0C6-8E3D67A2A8BB}" srcOrd="0" destOrd="0" presId="urn:microsoft.com/office/officeart/2005/8/layout/radial5"/>
    <dgm:cxn modelId="{7DEF9DBD-8A59-41F3-BF13-02B8D4F85C73}" type="presOf" srcId="{F21E0552-58FF-49C8-B4AE-0B97A0207762}" destId="{32A825F5-2357-448A-BE8B-FC7EE8C23886}" srcOrd="0" destOrd="0" presId="urn:microsoft.com/office/officeart/2005/8/layout/radial5"/>
    <dgm:cxn modelId="{56A4D0CE-5D34-47F7-BA03-B480487A6365}" type="presOf" srcId="{67EF6B99-4E33-4914-9843-80B4B30CEFAA}" destId="{C164E15B-0D41-42B2-9161-78669331365B}" srcOrd="1" destOrd="0" presId="urn:microsoft.com/office/officeart/2005/8/layout/radial5"/>
    <dgm:cxn modelId="{045588D3-B23C-4267-964B-E04D9701318F}" type="presOf" srcId="{71D3BD28-FE07-4A10-A2A0-146519B18E71}" destId="{4C0CD91D-FEAE-4A62-B270-61F8B3FDB5BC}" srcOrd="1" destOrd="0" presId="urn:microsoft.com/office/officeart/2005/8/layout/radial5"/>
    <dgm:cxn modelId="{D6A206DF-F048-4608-AE9F-B2D798960F88}" type="presOf" srcId="{6965FEC5-6A12-46B7-82C0-94D8A05FB7B5}" destId="{E400EB8B-2038-4FD8-90BF-4B8BCE103109}" srcOrd="0" destOrd="0" presId="urn:microsoft.com/office/officeart/2005/8/layout/radial5"/>
    <dgm:cxn modelId="{BCE983FC-313A-4049-95AB-8EF878A1C73C}" type="presOf" srcId="{37ECFA47-F56F-46CD-9983-A922A48BF53F}" destId="{DBE12BD8-BB84-4C7A-A90C-138084F8F08E}" srcOrd="0" destOrd="0" presId="urn:microsoft.com/office/officeart/2005/8/layout/radial5"/>
    <dgm:cxn modelId="{85EF183A-D75C-4416-A105-A64406FAAA2C}" type="presParOf" srcId="{4BAEFE0A-317B-40C5-B0C6-8E3D67A2A8BB}" destId="{98AB84B9-4B2F-47B7-8603-F755F5EF6104}" srcOrd="0" destOrd="0" presId="urn:microsoft.com/office/officeart/2005/8/layout/radial5"/>
    <dgm:cxn modelId="{6AAEA6F0-7B40-442C-8D40-DC742D0DB0F2}" type="presParOf" srcId="{4BAEFE0A-317B-40C5-B0C6-8E3D67A2A8BB}" destId="{E400EB8B-2038-4FD8-90BF-4B8BCE103109}" srcOrd="1" destOrd="0" presId="urn:microsoft.com/office/officeart/2005/8/layout/radial5"/>
    <dgm:cxn modelId="{C7C32A2B-F6BD-4784-94AD-2A25E1D2700B}" type="presParOf" srcId="{E400EB8B-2038-4FD8-90BF-4B8BCE103109}" destId="{4F355B98-567D-4F7A-8C5A-7EA3F8A90274}" srcOrd="0" destOrd="0" presId="urn:microsoft.com/office/officeart/2005/8/layout/radial5"/>
    <dgm:cxn modelId="{1E52568D-F0DA-4056-80A2-B606393A4443}" type="presParOf" srcId="{4BAEFE0A-317B-40C5-B0C6-8E3D67A2A8BB}" destId="{3432830C-4E4D-4F68-8753-409E234087D7}" srcOrd="2" destOrd="0" presId="urn:microsoft.com/office/officeart/2005/8/layout/radial5"/>
    <dgm:cxn modelId="{EC505A8D-32A5-4912-BE1D-F3DE0151C00F}" type="presParOf" srcId="{4BAEFE0A-317B-40C5-B0C6-8E3D67A2A8BB}" destId="{475DEF86-1DCD-42C8-813E-C52EF273EE97}" srcOrd="3" destOrd="0" presId="urn:microsoft.com/office/officeart/2005/8/layout/radial5"/>
    <dgm:cxn modelId="{58124F1F-B190-4D6E-9C77-98D4687B347D}" type="presParOf" srcId="{475DEF86-1DCD-42C8-813E-C52EF273EE97}" destId="{C164E15B-0D41-42B2-9161-78669331365B}" srcOrd="0" destOrd="0" presId="urn:microsoft.com/office/officeart/2005/8/layout/radial5"/>
    <dgm:cxn modelId="{9F4B53E7-1B41-4B92-A33D-8FED4BD46A83}" type="presParOf" srcId="{4BAEFE0A-317B-40C5-B0C6-8E3D67A2A8BB}" destId="{57D6D27F-56EF-4A84-90F9-A9C4F9F78E59}" srcOrd="4" destOrd="0" presId="urn:microsoft.com/office/officeart/2005/8/layout/radial5"/>
    <dgm:cxn modelId="{81E66786-E625-42C9-9FEA-1480F5D4E0EC}" type="presParOf" srcId="{4BAEFE0A-317B-40C5-B0C6-8E3D67A2A8BB}" destId="{2997D3A6-2505-4F19-A337-C30A33EE4807}" srcOrd="5" destOrd="0" presId="urn:microsoft.com/office/officeart/2005/8/layout/radial5"/>
    <dgm:cxn modelId="{4AFDF862-48BA-41F9-A750-97FABA74CCDB}" type="presParOf" srcId="{2997D3A6-2505-4F19-A337-C30A33EE4807}" destId="{B60D6F33-20E1-4755-8617-3970B1F4A72A}" srcOrd="0" destOrd="0" presId="urn:microsoft.com/office/officeart/2005/8/layout/radial5"/>
    <dgm:cxn modelId="{D0F21F49-7C4C-4B9B-9A76-7E57B3EBAD5F}" type="presParOf" srcId="{4BAEFE0A-317B-40C5-B0C6-8E3D67A2A8BB}" destId="{57E531C0-BC23-42ED-8DA4-FCB10EFEB43A}" srcOrd="6" destOrd="0" presId="urn:microsoft.com/office/officeart/2005/8/layout/radial5"/>
    <dgm:cxn modelId="{BB9A3479-02AD-498C-AFE5-241065557292}" type="presParOf" srcId="{4BAEFE0A-317B-40C5-B0C6-8E3D67A2A8BB}" destId="{951BFAF1-8A52-413D-B5F1-EBCB4C198DD7}" srcOrd="7" destOrd="0" presId="urn:microsoft.com/office/officeart/2005/8/layout/radial5"/>
    <dgm:cxn modelId="{92993AE4-68A2-4B1C-A4EE-4CD2B0362B46}" type="presParOf" srcId="{951BFAF1-8A52-413D-B5F1-EBCB4C198DD7}" destId="{6B3CA78F-46C4-4226-8258-7F54D5F33CBA}" srcOrd="0" destOrd="0" presId="urn:microsoft.com/office/officeart/2005/8/layout/radial5"/>
    <dgm:cxn modelId="{506F3AE2-0AE0-402E-AC2D-A2A62775FB61}" type="presParOf" srcId="{4BAEFE0A-317B-40C5-B0C6-8E3D67A2A8BB}" destId="{32A825F5-2357-448A-BE8B-FC7EE8C23886}" srcOrd="8" destOrd="0" presId="urn:microsoft.com/office/officeart/2005/8/layout/radial5"/>
    <dgm:cxn modelId="{71546FBA-FE75-4D48-ABD4-87F798F89BAC}" type="presParOf" srcId="{4BAEFE0A-317B-40C5-B0C6-8E3D67A2A8BB}" destId="{88757DFF-58A0-4A85-A227-6B472ABEFCE1}" srcOrd="9" destOrd="0" presId="urn:microsoft.com/office/officeart/2005/8/layout/radial5"/>
    <dgm:cxn modelId="{2CDA44D4-5D77-496C-9C71-4B93657C5579}" type="presParOf" srcId="{88757DFF-58A0-4A85-A227-6B472ABEFCE1}" destId="{4C0CD91D-FEAE-4A62-B270-61F8B3FDB5BC}" srcOrd="0" destOrd="0" presId="urn:microsoft.com/office/officeart/2005/8/layout/radial5"/>
    <dgm:cxn modelId="{A894D69B-AD9F-431A-8EF3-0FFD069002DC}" type="presParOf" srcId="{4BAEFE0A-317B-40C5-B0C6-8E3D67A2A8BB}" destId="{DBE12BD8-BB84-4C7A-A90C-138084F8F08E}"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B84B9-4B2F-47B7-8603-F755F5EF6104}">
      <dsp:nvSpPr>
        <dsp:cNvPr id="0" name=""/>
        <dsp:cNvSpPr/>
      </dsp:nvSpPr>
      <dsp:spPr>
        <a:xfrm>
          <a:off x="3298031" y="2148196"/>
          <a:ext cx="1531937" cy="1531937"/>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BERT variants</a:t>
          </a:r>
          <a:endParaRPr lang="en-FI" sz="2300" kern="1200"/>
        </a:p>
      </dsp:txBody>
      <dsp:txXfrm>
        <a:off x="3522378" y="2372543"/>
        <a:ext cx="1083243" cy="1083243"/>
      </dsp:txXfrm>
    </dsp:sp>
    <dsp:sp modelId="{E400EB8B-2038-4FD8-90BF-4B8BCE103109}">
      <dsp:nvSpPr>
        <dsp:cNvPr id="0" name=""/>
        <dsp:cNvSpPr/>
      </dsp:nvSpPr>
      <dsp:spPr>
        <a:xfrm rot="16200000">
          <a:off x="3901531" y="1590418"/>
          <a:ext cx="324937" cy="5208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FI" sz="1700" kern="1200"/>
        </a:p>
      </dsp:txBody>
      <dsp:txXfrm>
        <a:off x="3950272" y="1743331"/>
        <a:ext cx="227456" cy="312514"/>
      </dsp:txXfrm>
    </dsp:sp>
    <dsp:sp modelId="{3432830C-4E4D-4F68-8753-409E234087D7}">
      <dsp:nvSpPr>
        <dsp:cNvPr id="0" name=""/>
        <dsp:cNvSpPr/>
      </dsp:nvSpPr>
      <dsp:spPr>
        <a:xfrm>
          <a:off x="3298031" y="3169"/>
          <a:ext cx="1531937" cy="153193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BERT</a:t>
          </a:r>
          <a:endParaRPr lang="en-FI" sz="1700" kern="1200"/>
        </a:p>
      </dsp:txBody>
      <dsp:txXfrm>
        <a:off x="3522378" y="227516"/>
        <a:ext cx="1083243" cy="1083243"/>
      </dsp:txXfrm>
    </dsp:sp>
    <dsp:sp modelId="{475DEF86-1DCD-42C8-813E-C52EF273EE97}">
      <dsp:nvSpPr>
        <dsp:cNvPr id="0" name=""/>
        <dsp:cNvSpPr/>
      </dsp:nvSpPr>
      <dsp:spPr>
        <a:xfrm rot="20520000">
          <a:off x="4912806" y="2325152"/>
          <a:ext cx="324937" cy="52085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FI" sz="1700" kern="1200"/>
        </a:p>
      </dsp:txBody>
      <dsp:txXfrm>
        <a:off x="4915192" y="2444386"/>
        <a:ext cx="227456" cy="312514"/>
      </dsp:txXfrm>
    </dsp:sp>
    <dsp:sp modelId="{57D6D27F-56EF-4A84-90F9-A9C4F9F78E59}">
      <dsp:nvSpPr>
        <dsp:cNvPr id="0" name=""/>
        <dsp:cNvSpPr/>
      </dsp:nvSpPr>
      <dsp:spPr>
        <a:xfrm>
          <a:off x="5338073" y="1485346"/>
          <a:ext cx="1531937" cy="153193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RoBERTa</a:t>
          </a:r>
          <a:endParaRPr lang="en-FI" sz="1700" kern="1200"/>
        </a:p>
      </dsp:txBody>
      <dsp:txXfrm>
        <a:off x="5562420" y="1709693"/>
        <a:ext cx="1083243" cy="1083243"/>
      </dsp:txXfrm>
    </dsp:sp>
    <dsp:sp modelId="{2997D3A6-2505-4F19-A337-C30A33EE4807}">
      <dsp:nvSpPr>
        <dsp:cNvPr id="0" name=""/>
        <dsp:cNvSpPr/>
      </dsp:nvSpPr>
      <dsp:spPr>
        <a:xfrm rot="3240000">
          <a:off x="4526533" y="3513977"/>
          <a:ext cx="324937" cy="52085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FI" sz="1700" kern="1200"/>
        </a:p>
      </dsp:txBody>
      <dsp:txXfrm>
        <a:off x="4546625" y="3578717"/>
        <a:ext cx="227456" cy="312514"/>
      </dsp:txXfrm>
    </dsp:sp>
    <dsp:sp modelId="{57E531C0-BC23-42ED-8DA4-FCB10EFEB43A}">
      <dsp:nvSpPr>
        <dsp:cNvPr id="0" name=""/>
        <dsp:cNvSpPr/>
      </dsp:nvSpPr>
      <dsp:spPr>
        <a:xfrm>
          <a:off x="4558846" y="3883560"/>
          <a:ext cx="1531937" cy="153193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DistilBERT</a:t>
          </a:r>
          <a:endParaRPr lang="en-FI" sz="1700" kern="1200"/>
        </a:p>
      </dsp:txBody>
      <dsp:txXfrm>
        <a:off x="4783193" y="4107907"/>
        <a:ext cx="1083243" cy="1083243"/>
      </dsp:txXfrm>
    </dsp:sp>
    <dsp:sp modelId="{951BFAF1-8A52-413D-B5F1-EBCB4C198DD7}">
      <dsp:nvSpPr>
        <dsp:cNvPr id="0" name=""/>
        <dsp:cNvSpPr/>
      </dsp:nvSpPr>
      <dsp:spPr>
        <a:xfrm rot="7560000">
          <a:off x="3276528" y="3513977"/>
          <a:ext cx="324937" cy="52085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FI" sz="1700" kern="1200"/>
        </a:p>
      </dsp:txBody>
      <dsp:txXfrm rot="10800000">
        <a:off x="3353917" y="3578717"/>
        <a:ext cx="227456" cy="312514"/>
      </dsp:txXfrm>
    </dsp:sp>
    <dsp:sp modelId="{32A825F5-2357-448A-BE8B-FC7EE8C23886}">
      <dsp:nvSpPr>
        <dsp:cNvPr id="0" name=""/>
        <dsp:cNvSpPr/>
      </dsp:nvSpPr>
      <dsp:spPr>
        <a:xfrm>
          <a:off x="2037215" y="3883560"/>
          <a:ext cx="1531937" cy="153193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ALBERT</a:t>
          </a:r>
          <a:endParaRPr lang="en-FI" sz="1700" kern="1200"/>
        </a:p>
      </dsp:txBody>
      <dsp:txXfrm>
        <a:off x="2261562" y="4107907"/>
        <a:ext cx="1083243" cy="1083243"/>
      </dsp:txXfrm>
    </dsp:sp>
    <dsp:sp modelId="{88757DFF-58A0-4A85-A227-6B472ABEFCE1}">
      <dsp:nvSpPr>
        <dsp:cNvPr id="0" name=""/>
        <dsp:cNvSpPr/>
      </dsp:nvSpPr>
      <dsp:spPr>
        <a:xfrm rot="11880000">
          <a:off x="2890256" y="2325152"/>
          <a:ext cx="324937" cy="520858"/>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FI" sz="1700" kern="1200"/>
        </a:p>
      </dsp:txBody>
      <dsp:txXfrm rot="10800000">
        <a:off x="2985351" y="2444386"/>
        <a:ext cx="227456" cy="312514"/>
      </dsp:txXfrm>
    </dsp:sp>
    <dsp:sp modelId="{DBE12BD8-BB84-4C7A-A90C-138084F8F08E}">
      <dsp:nvSpPr>
        <dsp:cNvPr id="0" name=""/>
        <dsp:cNvSpPr/>
      </dsp:nvSpPr>
      <dsp:spPr>
        <a:xfrm>
          <a:off x="1257988" y="1485346"/>
          <a:ext cx="1531937" cy="1531937"/>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DeBERTa</a:t>
          </a:r>
          <a:endParaRPr lang="en-FI" sz="1700" kern="1200"/>
        </a:p>
      </dsp:txBody>
      <dsp:txXfrm>
        <a:off x="1482335" y="1709693"/>
        <a:ext cx="1083243" cy="108324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52054" cy="498129"/>
          </a:xfrm>
          <a:prstGeom prst="rect">
            <a:avLst/>
          </a:prstGeom>
        </p:spPr>
        <p:txBody>
          <a:bodyPr vert="horz" lIns="88377" tIns="44188" rIns="88377" bIns="44188" rtlCol="0"/>
          <a:lstStyle>
            <a:lvl1pPr algn="l" eaLnBrk="1" fontAlgn="auto" hangingPunct="1">
              <a:spcBef>
                <a:spcPts val="0"/>
              </a:spcBef>
              <a:spcAft>
                <a:spcPts val="0"/>
              </a:spcAft>
              <a:defRPr sz="1200">
                <a:latin typeface="+mn-lt"/>
              </a:defRPr>
            </a:lvl1pPr>
          </a:lstStyle>
          <a:p>
            <a:pPr>
              <a:defRPr/>
            </a:pPr>
            <a:endParaRPr lang="de-DE" sz="1000">
              <a:latin typeface="Arial" pitchFamily="34" charset="0"/>
              <a:cs typeface="Arial" pitchFamily="34" charset="0"/>
            </a:endParaRPr>
          </a:p>
        </p:txBody>
      </p:sp>
      <p:sp>
        <p:nvSpPr>
          <p:cNvPr id="3" name="Datumsplatzhalter 2"/>
          <p:cNvSpPr>
            <a:spLocks noGrp="1"/>
          </p:cNvSpPr>
          <p:nvPr>
            <p:ph type="dt" sz="quarter" idx="1"/>
          </p:nvPr>
        </p:nvSpPr>
        <p:spPr>
          <a:xfrm>
            <a:off x="3858387" y="0"/>
            <a:ext cx="2952054" cy="498129"/>
          </a:xfrm>
          <a:prstGeom prst="rect">
            <a:avLst/>
          </a:prstGeom>
        </p:spPr>
        <p:txBody>
          <a:bodyPr vert="horz" lIns="88377" tIns="44188" rIns="88377" bIns="44188"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sz="1000">
                <a:latin typeface="Arial" pitchFamily="34" charset="0"/>
                <a:cs typeface="Arial" pitchFamily="34" charset="0"/>
              </a:rPr>
              <a:pPr>
                <a:defRPr/>
              </a:pPr>
              <a:t>20.04.2024</a:t>
            </a:fld>
            <a:endParaRPr lang="de-DE" sz="1000">
              <a:latin typeface="Arial" pitchFamily="34" charset="0"/>
              <a:cs typeface="Arial" pitchFamily="34" charset="0"/>
            </a:endParaRPr>
          </a:p>
        </p:txBody>
      </p:sp>
      <p:sp>
        <p:nvSpPr>
          <p:cNvPr id="4" name="Fußzeilenplatzhalter 3"/>
          <p:cNvSpPr>
            <a:spLocks noGrp="1"/>
          </p:cNvSpPr>
          <p:nvPr>
            <p:ph type="ftr" sz="quarter" idx="2"/>
          </p:nvPr>
        </p:nvSpPr>
        <p:spPr>
          <a:xfrm>
            <a:off x="0" y="9444385"/>
            <a:ext cx="2952054" cy="498129"/>
          </a:xfrm>
          <a:prstGeom prst="rect">
            <a:avLst/>
          </a:prstGeom>
        </p:spPr>
        <p:txBody>
          <a:bodyPr vert="horz" lIns="88377" tIns="44188" rIns="88377" bIns="44188" rtlCol="0" anchor="b"/>
          <a:lstStyle>
            <a:lvl1pPr algn="l" eaLnBrk="1" fontAlgn="auto" hangingPunct="1">
              <a:spcBef>
                <a:spcPts val="0"/>
              </a:spcBef>
              <a:spcAft>
                <a:spcPts val="0"/>
              </a:spcAft>
              <a:defRPr sz="1200">
                <a:latin typeface="+mn-lt"/>
              </a:defRPr>
            </a:lvl1pPr>
          </a:lstStyle>
          <a:p>
            <a:pPr>
              <a:defRPr/>
            </a:pPr>
            <a:endParaRPr lang="de-DE" sz="1000">
              <a:latin typeface="Arial" pitchFamily="34" charset="0"/>
              <a:cs typeface="Arial" pitchFamily="34" charset="0"/>
            </a:endParaRPr>
          </a:p>
        </p:txBody>
      </p:sp>
      <p:sp>
        <p:nvSpPr>
          <p:cNvPr id="5" name="Foliennummernplatzhalter 4"/>
          <p:cNvSpPr>
            <a:spLocks noGrp="1"/>
          </p:cNvSpPr>
          <p:nvPr>
            <p:ph type="sldNum" sz="quarter" idx="3"/>
          </p:nvPr>
        </p:nvSpPr>
        <p:spPr>
          <a:xfrm>
            <a:off x="3858387" y="9444385"/>
            <a:ext cx="2952054" cy="498129"/>
          </a:xfrm>
          <a:prstGeom prst="rect">
            <a:avLst/>
          </a:prstGeom>
        </p:spPr>
        <p:txBody>
          <a:bodyPr vert="horz" lIns="88377" tIns="44188" rIns="88377" bIns="44188"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sz="1000">
                <a:latin typeface="Arial" pitchFamily="34" charset="0"/>
                <a:cs typeface="Arial" pitchFamily="34" charset="0"/>
              </a:rPr>
              <a:pPr>
                <a:defRPr/>
              </a:pPr>
              <a:t>‹#›</a:t>
            </a:fld>
            <a:endParaRPr lang="de-DE" sz="1000">
              <a:latin typeface="Arial" pitchFamily="34" charset="0"/>
              <a:cs typeface="Arial" pitchFamily="34" charset="0"/>
            </a:endParaRPr>
          </a:p>
        </p:txBody>
      </p:sp>
    </p:spTree>
    <p:extLst>
      <p:ext uri="{BB962C8B-B14F-4D97-AF65-F5344CB8AC3E}">
        <p14:creationId xmlns:p14="http://schemas.microsoft.com/office/powerpoint/2010/main" val="4170627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52054" cy="498129"/>
          </a:xfrm>
          <a:prstGeom prst="rect">
            <a:avLst/>
          </a:prstGeom>
        </p:spPr>
        <p:txBody>
          <a:bodyPr vert="horz" lIns="88377" tIns="44188" rIns="88377" bIns="44188"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3" name="Datumsplatzhalter 2"/>
          <p:cNvSpPr>
            <a:spLocks noGrp="1"/>
          </p:cNvSpPr>
          <p:nvPr>
            <p:ph type="dt" idx="1"/>
          </p:nvPr>
        </p:nvSpPr>
        <p:spPr>
          <a:xfrm>
            <a:off x="3858387" y="0"/>
            <a:ext cx="2952054" cy="498129"/>
          </a:xfrm>
          <a:prstGeom prst="rect">
            <a:avLst/>
          </a:prstGeom>
        </p:spPr>
        <p:txBody>
          <a:bodyPr vert="horz" lIns="88377" tIns="44188" rIns="88377" bIns="44188" rtlCol="0"/>
          <a:lstStyle>
            <a:lvl1pPr algn="r" eaLnBrk="1" fontAlgn="auto" hangingPunct="1">
              <a:spcBef>
                <a:spcPts val="0"/>
              </a:spcBef>
              <a:spcAft>
                <a:spcPts val="0"/>
              </a:spcAft>
              <a:defRPr sz="1000" smtClean="0">
                <a:latin typeface="+mn-lt"/>
              </a:defRPr>
            </a:lvl1pPr>
          </a:lstStyle>
          <a:p>
            <a:pPr>
              <a:defRPr/>
            </a:pPr>
            <a:fld id="{E619EF57-6584-4C28-9DE9-68C51C925951}" type="datetimeFigureOut">
              <a:rPr lang="de-DE" smtClean="0"/>
              <a:pPr>
                <a:defRPr/>
              </a:pPr>
              <a:t>20.04.2024</a:t>
            </a:fld>
            <a:endParaRPr lang="de-DE"/>
          </a:p>
        </p:txBody>
      </p:sp>
      <p:sp>
        <p:nvSpPr>
          <p:cNvPr id="4" name="Folienbildplatzhalter 3"/>
          <p:cNvSpPr>
            <a:spLocks noGrp="1" noRot="1" noChangeAspect="1"/>
          </p:cNvSpPr>
          <p:nvPr>
            <p:ph type="sldImg" idx="2"/>
          </p:nvPr>
        </p:nvSpPr>
        <p:spPr>
          <a:xfrm>
            <a:off x="423863" y="1243013"/>
            <a:ext cx="5964237" cy="3355975"/>
          </a:xfrm>
          <a:prstGeom prst="rect">
            <a:avLst/>
          </a:prstGeom>
          <a:noFill/>
          <a:ln w="12700">
            <a:solidFill>
              <a:prstClr val="black"/>
            </a:solidFill>
          </a:ln>
        </p:spPr>
        <p:txBody>
          <a:bodyPr vert="horz" lIns="88377" tIns="44188" rIns="88377" bIns="44188" rtlCol="0" anchor="ctr"/>
          <a:lstStyle/>
          <a:p>
            <a:pPr lvl="0"/>
            <a:endParaRPr lang="de-DE" noProof="0"/>
          </a:p>
        </p:txBody>
      </p:sp>
      <p:sp>
        <p:nvSpPr>
          <p:cNvPr id="5" name="Notizenplatzhalter 4"/>
          <p:cNvSpPr>
            <a:spLocks noGrp="1"/>
          </p:cNvSpPr>
          <p:nvPr>
            <p:ph type="body" sz="quarter" idx="3"/>
          </p:nvPr>
        </p:nvSpPr>
        <p:spPr>
          <a:xfrm>
            <a:off x="680892" y="4785423"/>
            <a:ext cx="5450180" cy="3914084"/>
          </a:xfrm>
          <a:prstGeom prst="rect">
            <a:avLst/>
          </a:prstGeom>
        </p:spPr>
        <p:txBody>
          <a:bodyPr vert="horz" lIns="88377" tIns="44188" rIns="88377" bIns="44188"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44385"/>
            <a:ext cx="2952054" cy="498129"/>
          </a:xfrm>
          <a:prstGeom prst="rect">
            <a:avLst/>
          </a:prstGeom>
        </p:spPr>
        <p:txBody>
          <a:bodyPr vert="horz" lIns="88377" tIns="44188" rIns="88377" bIns="44188"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7" name="Foliennummernplatzhalter 6"/>
          <p:cNvSpPr>
            <a:spLocks noGrp="1"/>
          </p:cNvSpPr>
          <p:nvPr>
            <p:ph type="sldNum" sz="quarter" idx="5"/>
          </p:nvPr>
        </p:nvSpPr>
        <p:spPr>
          <a:xfrm>
            <a:off x="3858387" y="9444385"/>
            <a:ext cx="2952054" cy="498129"/>
          </a:xfrm>
          <a:prstGeom prst="rect">
            <a:avLst/>
          </a:prstGeom>
        </p:spPr>
        <p:txBody>
          <a:bodyPr vert="horz" lIns="88377" tIns="44188" rIns="88377" bIns="44188" rtlCol="0" anchor="b"/>
          <a:lstStyle>
            <a:lvl1pPr algn="r" eaLnBrk="1" fontAlgn="auto" hangingPunct="1">
              <a:spcBef>
                <a:spcPts val="0"/>
              </a:spcBef>
              <a:spcAft>
                <a:spcPts val="0"/>
              </a:spcAft>
              <a:defRPr sz="1000" smtClean="0">
                <a:latin typeface="Arial" pitchFamily="34" charset="0"/>
                <a:cs typeface="Arial" pitchFamily="34" charset="0"/>
              </a:defRPr>
            </a:lvl1pPr>
          </a:lstStyle>
          <a:p>
            <a:pPr>
              <a:defRPr/>
            </a:pPr>
            <a:fld id="{6DB79B9A-35EE-4156-AEAA-A71D25E1C590}" type="slidenum">
              <a:rPr lang="de-DE" smtClean="0"/>
              <a:pPr>
                <a:defRPr/>
              </a:pPr>
              <a:t>‹#›</a:t>
            </a:fld>
            <a:endParaRPr lang="de-DE"/>
          </a:p>
        </p:txBody>
      </p:sp>
    </p:spTree>
    <p:extLst>
      <p:ext uri="{BB962C8B-B14F-4D97-AF65-F5344CB8AC3E}">
        <p14:creationId xmlns:p14="http://schemas.microsoft.com/office/powerpoint/2010/main" val="23041052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0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0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0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0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1243013"/>
            <a:ext cx="5964237" cy="33559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592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panose="05000000000000000000" pitchFamily="2" charset="2"/>
              <a:buNone/>
            </a:pPr>
            <a:r>
              <a:rPr lang="en-US" b="0" i="0">
                <a:solidFill>
                  <a:srgbClr val="ECECEC"/>
                </a:solidFill>
                <a:effectLst/>
                <a:highlight>
                  <a:srgbClr val="212121"/>
                </a:highlight>
                <a:latin typeface="Söhne"/>
              </a:rPr>
              <a:t>BERT has become a significant topic in the Deep Learning community since its introduction by Google AI Language in late 2018. This model leverages vast amounts of unannotated text to pre-train general-purpose language models, which can then be fine-tuned on smaller, specific datasets. The core idea of BERT lies in enhancing language understanding through the bidirectional training of the transformer model, which considers both left and right context simultaneously using the Masked LM technique (MLM). Moreover, BERT’s architecture is built upon the transformer model, focusing exclusively on the encoder part. To process input effectively, BERT incorporates token, segment, and positional embeddings, which help distinguish between different sentences and their order in the text.</a:t>
            </a:r>
            <a:endParaRPr lang="en-US"/>
          </a:p>
        </p:txBody>
      </p:sp>
    </p:spTree>
    <p:extLst>
      <p:ext uri="{BB962C8B-B14F-4D97-AF65-F5344CB8AC3E}">
        <p14:creationId xmlns:p14="http://schemas.microsoft.com/office/powerpoint/2010/main" val="881418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EC"/>
                </a:solidFill>
                <a:effectLst/>
                <a:highlight>
                  <a:srgbClr val="212121"/>
                </a:highlight>
                <a:latin typeface="Söhne"/>
              </a:rPr>
              <a:t>The project goal is to fine-tune BERT for sentence classification based on the General Language Understanding Evaluation benchmark, focusing specifically on the QQP and SST-2 datasets. To achieve this, a simple neural network layer, often just a linear layer, is added on top of the BERT model. This classification layer uses the output from the [CLS] token as input, mapping the [CLS] token's representation to the number of classes required for the specific task, which is 2 for binary classification. During fine-tuning, the entire model—including BERT’s parameters and the newly added classification layer—is adjusted on a labeled QQP and SST-2 dataset. The initial weights of BERT are slightly modified to adapt to the classification task effectively. Finally, class prediction is made by selecting the class with the highest softmax probability as the predicted class for the input sequence.</a:t>
            </a:r>
            <a:endParaRPr lang="en-FI"/>
          </a:p>
        </p:txBody>
      </p:sp>
    </p:spTree>
    <p:extLst>
      <p:ext uri="{BB962C8B-B14F-4D97-AF65-F5344CB8AC3E}">
        <p14:creationId xmlns:p14="http://schemas.microsoft.com/office/powerpoint/2010/main" val="259288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r>
              <a:rPr lang="en-US" b="0" i="0">
                <a:solidFill>
                  <a:srgbClr val="ECECEC"/>
                </a:solidFill>
                <a:effectLst/>
                <a:highlight>
                  <a:srgbClr val="212121"/>
                </a:highlight>
                <a:latin typeface="Söhne"/>
              </a:rPr>
              <a:t>In this slide, we're looking at two datasets used for sentence classification with BERT models: the Quora Question Pair Dataset (QQP) and the Stanford Sentiment Treebank binary (SST-2). For the QQP task, we aim to determine whether pairs of questions are duplicates, indicating a '1' for yes and '0' for no. On the other hand, the SST-2 task involves sentiment analysis of movie reviews, where the model predicts if a review is positive, marked as '1', or negative, indicated by '0'. </a:t>
            </a:r>
            <a:endParaRPr lang="en-FI"/>
          </a:p>
        </p:txBody>
      </p:sp>
    </p:spTree>
    <p:extLst>
      <p:ext uri="{BB962C8B-B14F-4D97-AF65-F5344CB8AC3E}">
        <p14:creationId xmlns:p14="http://schemas.microsoft.com/office/powerpoint/2010/main" val="3621116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BERT variants, particularly RoBERTa and DeBERTa, shows robust performance across the tasks (QQP and SST-2), outperforming traditional BERT in several metrics, including precision and recall.</a:t>
            </a:r>
          </a:p>
          <a:p>
            <a:endParaRPr lang="en-US"/>
          </a:p>
          <a:p>
            <a:r>
              <a:rPr lang="en-US"/>
              <a:t>Impact of Model Size and Efficiency: Larger models like DeBERTa showed slightly better accuracy and F1 scores, indicating a trade-off between model size and computational efficiency. Smaller models like DistilBERT and ALBERT, despite having fewer parameters, still maintained competitive performance, emphasizing their suitability for resource-constrained environments .</a:t>
            </a:r>
          </a:p>
          <a:p>
            <a:endParaRPr lang="en-US"/>
          </a:p>
          <a:p>
            <a:pPr algn="just"/>
            <a:r>
              <a:rPr lang="en-US"/>
              <a:t>Generalization Ability: The study confirmed that all BERT variants have strong generalization capabilities across different NLP tasks, which is crucial for practical applications. However, specific task performance still varies, suggesting room for optimization in model training or architecture adjustments.</a:t>
            </a:r>
          </a:p>
          <a:p>
            <a:endParaRPr lang="en-US"/>
          </a:p>
          <a:p>
            <a:r>
              <a:rPr lang="en-US"/>
              <a:t>Future Directions: The findings advocate for further research into hybrid models that might combine the strengths of each BERT variant. Additionally, experimenting with different pre-training datasets or fine-tuning techniques could further enhance model performance and efficiency .</a:t>
            </a:r>
            <a:endParaRPr lang="en-FI"/>
          </a:p>
          <a:p>
            <a:endParaRPr lang="en-FI"/>
          </a:p>
        </p:txBody>
      </p:sp>
    </p:spTree>
    <p:extLst>
      <p:ext uri="{BB962C8B-B14F-4D97-AF65-F5344CB8AC3E}">
        <p14:creationId xmlns:p14="http://schemas.microsoft.com/office/powerpoint/2010/main" val="338684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42424"/>
                </a:solidFill>
                <a:effectLst/>
                <a:highlight>
                  <a:srgbClr val="FFFFFF"/>
                </a:highlight>
                <a:latin typeface="source-serif-pro"/>
              </a:rPr>
              <a:t>BERT is a really powerful language representation model that has been a big milestone in the field of NLP — it has greatly increased our capacity to do transfer learning in NLP; it comes with the great promise to solve a wide variety of NLP tasks.</a:t>
            </a:r>
            <a:endParaRPr lang="en-FI"/>
          </a:p>
        </p:txBody>
      </p:sp>
    </p:spTree>
    <p:extLst>
      <p:ext uri="{BB962C8B-B14F-4D97-AF65-F5344CB8AC3E}">
        <p14:creationId xmlns:p14="http://schemas.microsoft.com/office/powerpoint/2010/main" val="1079829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pic>
        <p:nvPicPr>
          <p:cNvPr id="8" name="Picture 3" descr="An aerial view of the Aalto University campus at sunset/ Photo by Mika Huisman">
            <a:extLst>
              <a:ext uri="{FF2B5EF4-FFF2-40B4-BE49-F238E27FC236}">
                <a16:creationId xmlns:a16="http://schemas.microsoft.com/office/drawing/2014/main" id="{285388FA-C0D1-46D0-9F89-F45FA70FF5C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7062" b="16262"/>
          <a:stretch/>
        </p:blipFill>
        <p:spPr bwMode="auto">
          <a:xfrm>
            <a:off x="0" y="1"/>
            <a:ext cx="12192000" cy="299667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ctrTitle" hasCustomPrompt="1"/>
          </p:nvPr>
        </p:nvSpPr>
        <p:spPr>
          <a:xfrm>
            <a:off x="384000" y="3265737"/>
            <a:ext cx="11424000" cy="540000"/>
          </a:xfrm>
          <a:prstGeom prst="rect">
            <a:avLst/>
          </a:prstGeom>
        </p:spPr>
        <p:txBody>
          <a:bodyPr lIns="0" tIns="0" rIns="0" bIns="0" anchor="t" anchorCtr="0">
            <a:noAutofit/>
          </a:bodyPr>
          <a:lstStyle>
            <a:lvl1pPr algn="l">
              <a:defRPr sz="3200" b="1" baseline="0">
                <a:solidFill>
                  <a:srgbClr val="C00000"/>
                </a:solidFill>
                <a:latin typeface="Arial" panose="020B0604020202020204" pitchFamily="34" charset="0"/>
                <a:cs typeface="Arial" panose="020B0604020202020204" pitchFamily="34" charset="0"/>
              </a:defRPr>
            </a:lvl1pPr>
          </a:lstStyle>
          <a:p>
            <a:r>
              <a:rPr lang="en-US" noProof="0"/>
              <a:t>Presentation title</a:t>
            </a:r>
          </a:p>
        </p:txBody>
      </p:sp>
      <p:sp>
        <p:nvSpPr>
          <p:cNvPr id="6" name="Subtitle 2"/>
          <p:cNvSpPr>
            <a:spLocks noGrp="1"/>
          </p:cNvSpPr>
          <p:nvPr>
            <p:ph type="subTitle" idx="1" hasCustomPrompt="1"/>
          </p:nvPr>
        </p:nvSpPr>
        <p:spPr>
          <a:xfrm>
            <a:off x="384000" y="3915691"/>
            <a:ext cx="11424000" cy="1655762"/>
          </a:xfrm>
          <a:prstGeom prst="rect">
            <a:avLst/>
          </a:prstGeom>
        </p:spPr>
        <p:txBody>
          <a:bodyPr lIns="0" tIns="0" rIns="0" bIns="0"/>
          <a:lstStyle>
            <a:lvl1pPr marL="0" indent="0" algn="l">
              <a:lnSpc>
                <a:spcPct val="100000"/>
              </a:lnSpc>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Author list</a:t>
            </a: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4204" t="30656" r="13977" b="30721"/>
          <a:stretch/>
        </p:blipFill>
        <p:spPr>
          <a:xfrm>
            <a:off x="9436953" y="6153414"/>
            <a:ext cx="2371047" cy="581507"/>
          </a:xfrm>
          <a:prstGeom prst="rect">
            <a:avLst/>
          </a:prstGeom>
        </p:spPr>
      </p:pic>
      <p:pic>
        <p:nvPicPr>
          <p:cNvPr id="16" name="Picture 15"/>
          <p:cNvPicPr>
            <a:picLocks noChangeAspect="1"/>
          </p:cNvPicPr>
          <p:nvPr userDrawn="1"/>
        </p:nvPicPr>
        <p:blipFill rotWithShape="1">
          <a:blip r:embed="rId4"/>
          <a:srcRect l="222" r="-29"/>
          <a:stretch/>
        </p:blipFill>
        <p:spPr>
          <a:xfrm>
            <a:off x="0" y="-3467"/>
            <a:ext cx="12193200" cy="3071866"/>
          </a:xfrm>
          <a:prstGeom prst="rect">
            <a:avLst/>
          </a:prstGeom>
        </p:spPr>
      </p:pic>
    </p:spTree>
    <p:extLst>
      <p:ext uri="{BB962C8B-B14F-4D97-AF65-F5344CB8AC3E}">
        <p14:creationId xmlns:p14="http://schemas.microsoft.com/office/powerpoint/2010/main" val="201601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84000" y="3265737"/>
            <a:ext cx="11424000" cy="540000"/>
          </a:xfrm>
          <a:prstGeom prst="rect">
            <a:avLst/>
          </a:prstGeom>
        </p:spPr>
        <p:txBody>
          <a:bodyPr lIns="0" tIns="0" rIns="0" bIns="0" anchor="t" anchorCtr="0">
            <a:noAutofit/>
          </a:bodyPr>
          <a:lstStyle>
            <a:lvl1pPr algn="l">
              <a:defRPr sz="3200" b="1" baseline="0">
                <a:solidFill>
                  <a:srgbClr val="C00000"/>
                </a:solidFill>
                <a:latin typeface="Arial" panose="020B0604020202020204" pitchFamily="34" charset="0"/>
                <a:cs typeface="Arial" panose="020B0604020202020204" pitchFamily="34" charset="0"/>
              </a:defRPr>
            </a:lvl1pPr>
          </a:lstStyle>
          <a:p>
            <a:pPr algn="ctr" eaLnBrk="1" hangingPunct="1"/>
            <a:r>
              <a:rPr lang="en-US">
                <a:latin typeface="Arial"/>
                <a:cs typeface="Arial"/>
              </a:rPr>
              <a:t>Hydrogen embrittlement and Abaqus subroutine studies</a:t>
            </a:r>
            <a:endParaRPr lang="en-US" sz="3200"/>
          </a:p>
        </p:txBody>
      </p:sp>
      <p:sp>
        <p:nvSpPr>
          <p:cNvPr id="6" name="Subtitle 2"/>
          <p:cNvSpPr>
            <a:spLocks noGrp="1"/>
          </p:cNvSpPr>
          <p:nvPr>
            <p:ph type="subTitle" idx="1" hasCustomPrompt="1"/>
          </p:nvPr>
        </p:nvSpPr>
        <p:spPr>
          <a:xfrm>
            <a:off x="384000" y="4497652"/>
            <a:ext cx="11424000" cy="1655762"/>
          </a:xfrm>
          <a:prstGeom prst="rect">
            <a:avLst/>
          </a:prstGeom>
        </p:spPr>
        <p:txBody>
          <a:bodyPr lIns="0" tIns="0" rIns="0" bIns="0"/>
          <a:lstStyle>
            <a:lvl1pPr marL="0" indent="0" algn="l">
              <a:lnSpc>
                <a:spcPct val="100000"/>
              </a:lnSpc>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Author list</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204" t="30656" r="13977" b="30721"/>
          <a:stretch/>
        </p:blipFill>
        <p:spPr>
          <a:xfrm>
            <a:off x="9436953" y="6153414"/>
            <a:ext cx="2371047" cy="581507"/>
          </a:xfrm>
          <a:prstGeom prst="rect">
            <a:avLst/>
          </a:prstGeom>
        </p:spPr>
      </p:pic>
      <p:pic>
        <p:nvPicPr>
          <p:cNvPr id="8" name="Picture 3" descr="An aerial view of the Aalto University campus at sunset/ Photo by Mika Huisman">
            <a:extLst>
              <a:ext uri="{FF2B5EF4-FFF2-40B4-BE49-F238E27FC236}">
                <a16:creationId xmlns:a16="http://schemas.microsoft.com/office/drawing/2014/main" id="{285388FA-C0D1-46D0-9F89-F45FA70FF5C2}"/>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7062" b="16262"/>
          <a:stretch/>
        </p:blipFill>
        <p:spPr bwMode="auto">
          <a:xfrm>
            <a:off x="0" y="1"/>
            <a:ext cx="12192000" cy="2996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6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List">
    <p:spTree>
      <p:nvGrpSpPr>
        <p:cNvPr id="1" name=""/>
        <p:cNvGrpSpPr/>
        <p:nvPr/>
      </p:nvGrpSpPr>
      <p:grpSpPr>
        <a:xfrm>
          <a:off x="0" y="0"/>
          <a:ext cx="0" cy="0"/>
          <a:chOff x="0" y="0"/>
          <a:chExt cx="0" cy="0"/>
        </a:xfrm>
      </p:grpSpPr>
      <p:sp>
        <p:nvSpPr>
          <p:cNvPr id="12" name="Textplatzhalter 11"/>
          <p:cNvSpPr>
            <a:spLocks noGrp="1"/>
          </p:cNvSpPr>
          <p:nvPr>
            <p:ph type="body" sz="quarter" idx="13" hasCustomPrompt="1"/>
          </p:nvPr>
        </p:nvSpPr>
        <p:spPr>
          <a:xfrm>
            <a:off x="383118" y="1145309"/>
            <a:ext cx="11425767" cy="3733541"/>
          </a:xfrm>
          <a:prstGeom prst="rect">
            <a:avLst/>
          </a:prstGeom>
        </p:spPr>
        <p:txBody>
          <a:bodyPr lIns="0" tIns="0" rIns="0" bIns="0"/>
          <a:lstStyle>
            <a:lvl1pPr marL="215900" indent="-432000">
              <a:lnSpc>
                <a:spcPct val="135000"/>
              </a:lnSpc>
              <a:buClr>
                <a:srgbClr val="C00000"/>
              </a:buClr>
              <a:buSzPct val="90000"/>
              <a:buFont typeface="Wingdings" panose="05000000000000000000" pitchFamily="2" charset="2"/>
              <a:buChar char="q"/>
              <a:defRPr baseline="0"/>
            </a:lvl1pPr>
            <a:lvl2pPr marL="792000" indent="-360000">
              <a:lnSpc>
                <a:spcPct val="135000"/>
              </a:lnSpc>
              <a:buClr>
                <a:srgbClr val="C00000"/>
              </a:buClr>
              <a:buFont typeface="Wingdings" panose="05000000000000000000" pitchFamily="2" charset="2"/>
              <a:buChar char="Ø"/>
              <a:defRPr/>
            </a:lvl2pPr>
            <a:lvl3pPr marL="1080000" indent="-288000">
              <a:lnSpc>
                <a:spcPct val="135000"/>
              </a:lnSpc>
              <a:buClr>
                <a:srgbClr val="C00000"/>
              </a:buClr>
              <a:buFont typeface="Wingdings" panose="05000000000000000000" pitchFamily="2" charset="2"/>
              <a:buChar char="§"/>
              <a:defRPr/>
            </a:lvl3pPr>
            <a:lvl4pPr marL="1368000" indent="-288000">
              <a:lnSpc>
                <a:spcPct val="135000"/>
              </a:lnSpc>
              <a:buClr>
                <a:srgbClr val="C00000"/>
              </a:buClr>
              <a:buFont typeface="Arial" panose="020B0604020202020204" pitchFamily="34" charset="0"/>
              <a:buChar char="•"/>
              <a:defRPr/>
            </a:lvl4pPr>
          </a:lstStyle>
          <a:p>
            <a:pPr lvl="0"/>
            <a:r>
              <a:rPr lang="en-US" noProof="0"/>
              <a:t>List</a:t>
            </a:r>
          </a:p>
          <a:p>
            <a:pPr lvl="1"/>
            <a:r>
              <a:rPr lang="en-US" noProof="0"/>
              <a:t>Second level </a:t>
            </a:r>
          </a:p>
          <a:p>
            <a:pPr lvl="2"/>
            <a:r>
              <a:rPr lang="en-US" noProof="0"/>
              <a:t>Third level </a:t>
            </a:r>
          </a:p>
          <a:p>
            <a:pPr lvl="3"/>
            <a:r>
              <a:rPr lang="en-US" noProof="0"/>
              <a:t>Forth level</a:t>
            </a:r>
          </a:p>
        </p:txBody>
      </p:sp>
      <p:sp>
        <p:nvSpPr>
          <p:cNvPr id="5" name="Title 1"/>
          <p:cNvSpPr>
            <a:spLocks noGrp="1"/>
          </p:cNvSpPr>
          <p:nvPr>
            <p:ph type="title" hasCustomPrompt="1"/>
          </p:nvPr>
        </p:nvSpPr>
        <p:spPr>
          <a:xfrm>
            <a:off x="274320" y="201600"/>
            <a:ext cx="9133840" cy="543600"/>
          </a:xfrm>
          <a:prstGeom prst="rect">
            <a:avLst/>
          </a:prstGeom>
        </p:spPr>
        <p:txBody>
          <a:bodyPr lIns="0" tIns="0" rIns="0" bIns="0" anchor="b" anchorCtr="0"/>
          <a:lstStyle>
            <a:lvl1pPr algn="l">
              <a:defRPr sz="2000" b="1">
                <a:solidFill>
                  <a:srgbClr val="C00000"/>
                </a:solidFill>
              </a:defRPr>
            </a:lvl1pPr>
          </a:lstStyle>
          <a:p>
            <a:r>
              <a:rPr lang="de-DE"/>
              <a:t>Slide title</a:t>
            </a:r>
            <a:endParaRPr lang="en-US"/>
          </a:p>
        </p:txBody>
      </p:sp>
    </p:spTree>
    <p:extLst>
      <p:ext uri="{BB962C8B-B14F-4D97-AF65-F5344CB8AC3E}">
        <p14:creationId xmlns:p14="http://schemas.microsoft.com/office/powerpoint/2010/main" val="175459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01600"/>
            <a:ext cx="9133840" cy="543600"/>
          </a:xfrm>
          <a:prstGeom prst="rect">
            <a:avLst/>
          </a:prstGeom>
        </p:spPr>
        <p:txBody>
          <a:bodyPr lIns="0" tIns="0" rIns="0" bIns="0" anchor="b" anchorCtr="0"/>
          <a:lstStyle>
            <a:lvl1pPr algn="l">
              <a:defRPr sz="2000" b="1">
                <a:solidFill>
                  <a:srgbClr val="C00000"/>
                </a:solidFill>
              </a:defRPr>
            </a:lvl1pPr>
          </a:lstStyle>
          <a:p>
            <a:r>
              <a:rPr lang="de-DE"/>
              <a:t>Slide title</a:t>
            </a:r>
            <a:endParaRPr lang="en-US"/>
          </a:p>
        </p:txBody>
      </p:sp>
    </p:spTree>
    <p:extLst>
      <p:ext uri="{BB962C8B-B14F-4D97-AF65-F5344CB8AC3E}">
        <p14:creationId xmlns:p14="http://schemas.microsoft.com/office/powerpoint/2010/main" val="2381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ubtitle">
    <p:spTree>
      <p:nvGrpSpPr>
        <p:cNvPr id="1" name=""/>
        <p:cNvGrpSpPr/>
        <p:nvPr/>
      </p:nvGrpSpPr>
      <p:grpSpPr>
        <a:xfrm>
          <a:off x="0" y="0"/>
          <a:ext cx="0" cy="0"/>
          <a:chOff x="0" y="0"/>
          <a:chExt cx="0" cy="0"/>
        </a:xfrm>
      </p:grpSpPr>
      <p:sp>
        <p:nvSpPr>
          <p:cNvPr id="25" name="Textplatzhalter 24"/>
          <p:cNvSpPr>
            <a:spLocks noGrp="1"/>
          </p:cNvSpPr>
          <p:nvPr>
            <p:ph type="body" sz="quarter" idx="11" hasCustomPrompt="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noProof="0"/>
              <a:t>Subtitle</a:t>
            </a:r>
          </a:p>
        </p:txBody>
      </p:sp>
      <p:sp>
        <p:nvSpPr>
          <p:cNvPr id="12" name="Textplatzhalter 11"/>
          <p:cNvSpPr>
            <a:spLocks noGrp="1"/>
          </p:cNvSpPr>
          <p:nvPr>
            <p:ph type="body" sz="quarter" idx="13" hasCustomPrompt="1"/>
          </p:nvPr>
        </p:nvSpPr>
        <p:spPr>
          <a:xfrm>
            <a:off x="383118" y="1684800"/>
            <a:ext cx="11425767" cy="3194050"/>
          </a:xfrm>
          <a:prstGeom prst="rect">
            <a:avLst/>
          </a:prstGeom>
        </p:spPr>
        <p:txBody>
          <a:bodyPr lIns="0" tIns="0" rIns="0" bIns="0"/>
          <a:lstStyle>
            <a:lvl1pPr marL="215900" indent="-215900">
              <a:buClr>
                <a:srgbClr val="C00000"/>
              </a:buClr>
              <a:buFont typeface="Arial" panose="020B0604020202020204" pitchFamily="34" charset="0"/>
              <a:buChar char="•"/>
              <a:defRPr baseline="0"/>
            </a:lvl1pPr>
            <a:lvl2pPr marL="431800" indent="-215900">
              <a:buClr>
                <a:srgbClr val="C00000"/>
              </a:buClr>
              <a:buFont typeface="Arial" panose="020B0604020202020204" pitchFamily="34" charset="0"/>
              <a:buChar char="•"/>
              <a:defRPr/>
            </a:lvl2pPr>
            <a:lvl3pPr marL="647700" indent="-215900">
              <a:buClr>
                <a:srgbClr val="C00000"/>
              </a:buClr>
              <a:buFont typeface="Arial" panose="020B0604020202020204" pitchFamily="34" charset="0"/>
              <a:buChar char="•"/>
              <a:defRPr/>
            </a:lvl3pPr>
            <a:lvl4pPr marL="863600" indent="-215900">
              <a:buClr>
                <a:srgbClr val="C00000"/>
              </a:buClr>
              <a:buFont typeface="Arial" panose="020B0604020202020204" pitchFamily="34" charset="0"/>
              <a:buChar char="•"/>
              <a:defRPr/>
            </a:lvl4pPr>
          </a:lstStyle>
          <a:p>
            <a:pPr lvl="0"/>
            <a:r>
              <a:rPr lang="en-US" noProof="0"/>
              <a:t>List</a:t>
            </a:r>
          </a:p>
          <a:p>
            <a:pPr lvl="1"/>
            <a:r>
              <a:rPr lang="en-US" noProof="0"/>
              <a:t>Second level </a:t>
            </a:r>
          </a:p>
          <a:p>
            <a:pPr lvl="2"/>
            <a:r>
              <a:rPr lang="en-US" noProof="0"/>
              <a:t>Third level </a:t>
            </a:r>
          </a:p>
          <a:p>
            <a:pPr lvl="3"/>
            <a:r>
              <a:rPr lang="en-US" noProof="0"/>
              <a:t>Forth level</a:t>
            </a:r>
          </a:p>
        </p:txBody>
      </p:sp>
      <p:sp>
        <p:nvSpPr>
          <p:cNvPr id="5" name="Title 1"/>
          <p:cNvSpPr>
            <a:spLocks noGrp="1"/>
          </p:cNvSpPr>
          <p:nvPr>
            <p:ph type="title" hasCustomPrompt="1"/>
          </p:nvPr>
        </p:nvSpPr>
        <p:spPr>
          <a:xfrm>
            <a:off x="274320" y="201600"/>
            <a:ext cx="9133840" cy="543600"/>
          </a:xfrm>
          <a:prstGeom prst="rect">
            <a:avLst/>
          </a:prstGeom>
        </p:spPr>
        <p:txBody>
          <a:bodyPr lIns="0" tIns="0" rIns="0" bIns="0" anchor="b" anchorCtr="0"/>
          <a:lstStyle>
            <a:lvl1pPr algn="l">
              <a:defRPr sz="2000" b="1">
                <a:solidFill>
                  <a:srgbClr val="C00000"/>
                </a:solidFill>
              </a:defRPr>
            </a:lvl1pPr>
          </a:lstStyle>
          <a:p>
            <a:r>
              <a:rPr lang="de-DE"/>
              <a:t>Slide title</a:t>
            </a:r>
            <a:endParaRPr lang="en-US"/>
          </a:p>
        </p:txBody>
      </p:sp>
    </p:spTree>
    <p:extLst>
      <p:ext uri="{BB962C8B-B14F-4D97-AF65-F5344CB8AC3E}">
        <p14:creationId xmlns:p14="http://schemas.microsoft.com/office/powerpoint/2010/main" val="413432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figure">
    <p:spTree>
      <p:nvGrpSpPr>
        <p:cNvPr id="1" name=""/>
        <p:cNvGrpSpPr/>
        <p:nvPr/>
      </p:nvGrpSpPr>
      <p:grpSpPr>
        <a:xfrm>
          <a:off x="0" y="0"/>
          <a:ext cx="0" cy="0"/>
          <a:chOff x="0" y="0"/>
          <a:chExt cx="0" cy="0"/>
        </a:xfrm>
      </p:grpSpPr>
      <p:sp>
        <p:nvSpPr>
          <p:cNvPr id="12" name="Textplatzhalter 24"/>
          <p:cNvSpPr>
            <a:spLocks noGrp="1"/>
          </p:cNvSpPr>
          <p:nvPr>
            <p:ph type="body" sz="quarter" idx="11" hasCustomPrompt="1"/>
          </p:nvPr>
        </p:nvSpPr>
        <p:spPr>
          <a:xfrm>
            <a:off x="384001" y="1152000"/>
            <a:ext cx="11425767" cy="252000"/>
          </a:xfrm>
          <a:prstGeom prst="rect">
            <a:avLst/>
          </a:prstGeom>
        </p:spPr>
        <p:txBody>
          <a:bodyPr lIns="0" tIns="0" rIns="0" bIns="0"/>
          <a:lstStyle>
            <a:lvl1pPr marL="0" indent="0">
              <a:lnSpc>
                <a:spcPct val="100000"/>
              </a:lnSpc>
              <a:buFontTx/>
              <a:buNone/>
              <a:defRPr sz="2000" b="1" baseline="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noProof="0"/>
              <a:t>Subtitle</a:t>
            </a:r>
          </a:p>
        </p:txBody>
      </p:sp>
      <p:sp>
        <p:nvSpPr>
          <p:cNvPr id="9" name="Diagrammplatzhalter 8"/>
          <p:cNvSpPr>
            <a:spLocks noGrp="1"/>
          </p:cNvSpPr>
          <p:nvPr>
            <p:ph type="chart" sz="quarter" idx="13" hasCustomPrompt="1"/>
          </p:nvPr>
        </p:nvSpPr>
        <p:spPr>
          <a:xfrm>
            <a:off x="383118" y="1684800"/>
            <a:ext cx="11425767" cy="3632200"/>
          </a:xfrm>
          <a:prstGeom prst="rect">
            <a:avLst/>
          </a:prstGeom>
        </p:spPr>
        <p:txBody>
          <a:bodyPr lIns="0" tIns="0" rIns="0" bIns="0"/>
          <a:lstStyle>
            <a:lvl1pPr>
              <a:buClr>
                <a:srgbClr val="C00000"/>
              </a:buClr>
              <a:defRPr/>
            </a:lvl1pPr>
          </a:lstStyle>
          <a:p>
            <a:pPr lvl="0"/>
            <a:r>
              <a:rPr lang="en-US" noProof="0"/>
              <a:t>Add diagram by clicking on the symbol</a:t>
            </a:r>
            <a:endParaRPr lang="de-DE" noProof="0"/>
          </a:p>
        </p:txBody>
      </p:sp>
      <p:sp>
        <p:nvSpPr>
          <p:cNvPr id="5" name="Title 1"/>
          <p:cNvSpPr>
            <a:spLocks noGrp="1"/>
          </p:cNvSpPr>
          <p:nvPr>
            <p:ph type="title" hasCustomPrompt="1"/>
          </p:nvPr>
        </p:nvSpPr>
        <p:spPr>
          <a:xfrm>
            <a:off x="274320" y="201600"/>
            <a:ext cx="9133840" cy="543600"/>
          </a:xfrm>
          <a:prstGeom prst="rect">
            <a:avLst/>
          </a:prstGeom>
        </p:spPr>
        <p:txBody>
          <a:bodyPr lIns="0" tIns="0" rIns="0" bIns="0" anchor="b" anchorCtr="0"/>
          <a:lstStyle>
            <a:lvl1pPr algn="l">
              <a:defRPr sz="2000" b="1">
                <a:solidFill>
                  <a:srgbClr val="C00000"/>
                </a:solidFill>
              </a:defRPr>
            </a:lvl1pPr>
          </a:lstStyle>
          <a:p>
            <a:r>
              <a:rPr lang="de-DE"/>
              <a:t>Slide title</a:t>
            </a:r>
            <a:endParaRPr lang="en-US"/>
          </a:p>
        </p:txBody>
      </p:sp>
    </p:spTree>
    <p:extLst>
      <p:ext uri="{BB962C8B-B14F-4D97-AF65-F5344CB8AC3E}">
        <p14:creationId xmlns:p14="http://schemas.microsoft.com/office/powerpoint/2010/main" val="418259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201600"/>
            <a:ext cx="9133840" cy="543600"/>
          </a:xfrm>
          <a:prstGeom prst="rect">
            <a:avLst/>
          </a:prstGeom>
        </p:spPr>
        <p:txBody>
          <a:bodyPr lIns="0" tIns="0" rIns="0" bIns="0" anchor="b" anchorCtr="0"/>
          <a:lstStyle>
            <a:lvl1pPr algn="l">
              <a:defRPr sz="2000" b="1">
                <a:solidFill>
                  <a:srgbClr val="C00000"/>
                </a:solidFill>
              </a:defRPr>
            </a:lvl1pPr>
          </a:lstStyle>
          <a:p>
            <a:r>
              <a:rPr lang="de-DE"/>
              <a:t>Slide title</a:t>
            </a:r>
            <a:endParaRPr lang="en-US"/>
          </a:p>
        </p:txBody>
      </p:sp>
      <p:pic>
        <p:nvPicPr>
          <p:cNvPr id="6" name="Picture 2" descr="P:\Orgakram\rwth_iehk_en_rg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74320" y="1184115"/>
            <a:ext cx="3169232" cy="813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320" y="2247100"/>
            <a:ext cx="1726229" cy="925795"/>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l="14204" t="30656" r="13977" b="30721"/>
          <a:stretch/>
        </p:blipFill>
        <p:spPr>
          <a:xfrm>
            <a:off x="205740" y="3422302"/>
            <a:ext cx="2371047" cy="581507"/>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5740" y="4312219"/>
            <a:ext cx="1103176" cy="570547"/>
          </a:xfrm>
          <a:prstGeom prst="rect">
            <a:avLst/>
          </a:prstGeom>
        </p:spPr>
      </p:pic>
      <p:pic>
        <p:nvPicPr>
          <p:cNvPr id="13" name="Picture 12">
            <a:extLst>
              <a:ext uri="{FF2B5EF4-FFF2-40B4-BE49-F238E27FC236}">
                <a16:creationId xmlns:a16="http://schemas.microsoft.com/office/drawing/2014/main" id="{981FCDCF-DD0C-4E28-91B5-6A8074C3ECB1}"/>
              </a:ext>
            </a:extLst>
          </p:cNvPr>
          <p:cNvPicPr/>
          <p:nvPr userDrawn="1"/>
        </p:nvPicPr>
        <p:blipFill rotWithShape="1">
          <a:blip r:embed="rId6">
            <a:extLst>
              <a:ext uri="{28A0092B-C50C-407E-A947-70E740481C1C}">
                <a14:useLocalDpi xmlns:a14="http://schemas.microsoft.com/office/drawing/2010/main" val="0"/>
              </a:ext>
            </a:extLst>
          </a:blip>
          <a:srcRect l="9896" t="30686" r="11868" b="31017"/>
          <a:stretch/>
        </p:blipFill>
        <p:spPr bwMode="auto">
          <a:xfrm>
            <a:off x="6821940" y="3362425"/>
            <a:ext cx="3200400" cy="606425"/>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2712313F-E56E-4AEB-8C41-345FCE24D812}"/>
              </a:ext>
            </a:extLst>
          </p:cNvPr>
          <p:cNvPicPr>
            <a:picLocks noChangeAspect="1"/>
          </p:cNvPicPr>
          <p:nvPr userDrawn="1"/>
        </p:nvPicPr>
        <p:blipFill>
          <a:blip r:embed="rId7"/>
          <a:stretch>
            <a:fillRect/>
          </a:stretch>
        </p:blipFill>
        <p:spPr>
          <a:xfrm>
            <a:off x="3536114" y="3403636"/>
            <a:ext cx="2755631" cy="585267"/>
          </a:xfrm>
          <a:prstGeom prst="rect">
            <a:avLst/>
          </a:prstGeom>
        </p:spPr>
      </p:pic>
    </p:spTree>
    <p:extLst>
      <p:ext uri="{BB962C8B-B14F-4D97-AF65-F5344CB8AC3E}">
        <p14:creationId xmlns:p14="http://schemas.microsoft.com/office/powerpoint/2010/main" val="278717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lide thank you">
    <p:spTree>
      <p:nvGrpSpPr>
        <p:cNvPr id="1" name=""/>
        <p:cNvGrpSpPr/>
        <p:nvPr/>
      </p:nvGrpSpPr>
      <p:grpSpPr>
        <a:xfrm>
          <a:off x="0" y="0"/>
          <a:ext cx="0" cy="0"/>
          <a:chOff x="0" y="0"/>
          <a:chExt cx="0" cy="0"/>
        </a:xfrm>
      </p:grpSpPr>
      <p:sp>
        <p:nvSpPr>
          <p:cNvPr id="4" name="Title 1"/>
          <p:cNvSpPr txBox="1">
            <a:spLocks/>
          </p:cNvSpPr>
          <p:nvPr userDrawn="1"/>
        </p:nvSpPr>
        <p:spPr>
          <a:xfrm>
            <a:off x="383118" y="2487613"/>
            <a:ext cx="11425767"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en-US" sz="3200" noProof="0">
                <a:solidFill>
                  <a:srgbClr val="C00000"/>
                </a:solidFill>
              </a:rPr>
              <a:t>Thank you!</a:t>
            </a:r>
          </a:p>
        </p:txBody>
      </p:sp>
      <p:sp>
        <p:nvSpPr>
          <p:cNvPr id="9" name="Textplatzhalter 24"/>
          <p:cNvSpPr>
            <a:spLocks noGrp="1"/>
          </p:cNvSpPr>
          <p:nvPr>
            <p:ph type="body" sz="quarter" idx="11" hasCustomPrompt="1"/>
          </p:nvPr>
        </p:nvSpPr>
        <p:spPr>
          <a:xfrm>
            <a:off x="384001" y="3988800"/>
            <a:ext cx="11425767"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noProof="0"/>
              <a:t>Add text</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4204" t="30656" r="13977" b="30721"/>
          <a:stretch/>
        </p:blipFill>
        <p:spPr>
          <a:xfrm>
            <a:off x="9437838" y="196028"/>
            <a:ext cx="2371047" cy="581507"/>
          </a:xfrm>
          <a:prstGeom prst="rect">
            <a:avLst/>
          </a:prstGeom>
        </p:spPr>
      </p:pic>
    </p:spTree>
    <p:extLst>
      <p:ext uri="{BB962C8B-B14F-4D97-AF65-F5344CB8AC3E}">
        <p14:creationId xmlns:p14="http://schemas.microsoft.com/office/powerpoint/2010/main" val="3629538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Gerader Verbinder 10"/>
          <p:cNvCxnSpPr/>
          <p:nvPr/>
        </p:nvCxnSpPr>
        <p:spPr>
          <a:xfrm>
            <a:off x="268289" y="814388"/>
            <a:ext cx="11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userDrawn="1"/>
        </p:nvCxnSpPr>
        <p:spPr>
          <a:xfrm>
            <a:off x="268289" y="6534564"/>
            <a:ext cx="11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31"/>
          <p:cNvSpPr>
            <a:spLocks noChangeArrowheads="1"/>
          </p:cNvSpPr>
          <p:nvPr userDrawn="1"/>
        </p:nvSpPr>
        <p:spPr bwMode="auto">
          <a:xfrm>
            <a:off x="268289" y="6617285"/>
            <a:ext cx="842433" cy="252000"/>
          </a:xfrm>
          <a:prstGeom prst="rect">
            <a:avLst/>
          </a:prstGeom>
          <a:noFill/>
          <a:ln w="9525">
            <a:noFill/>
            <a:miter lim="800000"/>
            <a:headEnd/>
            <a:tailEnd/>
          </a:ln>
          <a:effectLst/>
        </p:spPr>
        <p:txBody>
          <a:bodyPr lIns="0" tIns="0" rIns="0" bIns="0"/>
          <a:lstStyle>
            <a:lvl1pPr eaLnBrk="0" hangingPunct="0">
              <a:defRPr sz="2000">
                <a:solidFill>
                  <a:schemeClr val="tx1"/>
                </a:solidFill>
                <a:latin typeface="Arial" panose="020B0604020202020204" pitchFamily="34" charset="0"/>
                <a:ea typeface="HY견고딕"/>
                <a:cs typeface="HY견고딕"/>
              </a:defRPr>
            </a:lvl1pPr>
            <a:lvl2pPr marL="742950" indent="-285750" eaLnBrk="0" hangingPunct="0">
              <a:defRPr sz="2000">
                <a:solidFill>
                  <a:schemeClr val="tx1"/>
                </a:solidFill>
                <a:latin typeface="Arial" panose="020B0604020202020204" pitchFamily="34" charset="0"/>
                <a:ea typeface="HY견고딕"/>
                <a:cs typeface="HY견고딕"/>
              </a:defRPr>
            </a:lvl2pPr>
            <a:lvl3pPr marL="1143000" indent="-228600" eaLnBrk="0" hangingPunct="0">
              <a:defRPr sz="2000">
                <a:solidFill>
                  <a:schemeClr val="tx1"/>
                </a:solidFill>
                <a:latin typeface="Arial" panose="020B0604020202020204" pitchFamily="34" charset="0"/>
                <a:ea typeface="HY견고딕"/>
                <a:cs typeface="HY견고딕"/>
              </a:defRPr>
            </a:lvl3pPr>
            <a:lvl4pPr marL="1600200" indent="-228600" eaLnBrk="0" hangingPunct="0">
              <a:defRPr sz="2000">
                <a:solidFill>
                  <a:schemeClr val="tx1"/>
                </a:solidFill>
                <a:latin typeface="Arial" panose="020B0604020202020204" pitchFamily="34" charset="0"/>
                <a:ea typeface="HY견고딕"/>
                <a:cs typeface="HY견고딕"/>
              </a:defRPr>
            </a:lvl4pPr>
            <a:lvl5pPr marL="2057400" indent="-228600" eaLnBrk="0" hangingPunct="0">
              <a:defRPr sz="2000">
                <a:solidFill>
                  <a:schemeClr val="tx1"/>
                </a:solidFill>
                <a:latin typeface="Arial" panose="020B0604020202020204" pitchFamily="34" charset="0"/>
                <a:ea typeface="HY견고딕"/>
                <a:cs typeface="HY견고딕"/>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HY견고딕"/>
                <a:cs typeface="HY견고딕"/>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HY견고딕"/>
                <a:cs typeface="HY견고딕"/>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HY견고딕"/>
                <a:cs typeface="HY견고딕"/>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HY견고딕"/>
                <a:cs typeface="HY견고딕"/>
              </a:defRPr>
            </a:lvl9pPr>
          </a:lstStyle>
          <a:p>
            <a:pPr eaLnBrk="1" latinLnBrk="1" hangingPunct="1">
              <a:defRPr/>
            </a:pPr>
            <a:fld id="{3DDF5E21-2980-4365-AB15-B4F6486D8378}" type="slidenum">
              <a:rPr kumimoji="1" lang="ko-KR" altLang="en-US" sz="1200" smtClean="0">
                <a:solidFill>
                  <a:schemeClr val="tx1"/>
                </a:solidFill>
                <a:ea typeface="휴먼옛체"/>
                <a:cs typeface="휴먼옛체"/>
              </a:rPr>
              <a:pPr eaLnBrk="1" latinLnBrk="1" hangingPunct="1">
                <a:defRPr/>
              </a:pPr>
              <a:t>‹#›</a:t>
            </a:fld>
            <a:endParaRPr kumimoji="1" lang="en-US" altLang="ko-KR" sz="1200">
              <a:solidFill>
                <a:schemeClr val="tx1"/>
              </a:solidFill>
              <a:latin typeface="+mn-lt"/>
              <a:ea typeface="휴먼옛체"/>
              <a:cs typeface="휴먼옛체"/>
            </a:endParaRPr>
          </a:p>
        </p:txBody>
      </p:sp>
      <p:pic>
        <p:nvPicPr>
          <p:cNvPr id="10" name="Picture 9"/>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204" t="30656" r="13977" b="30721"/>
          <a:stretch/>
        </p:blipFill>
        <p:spPr>
          <a:xfrm>
            <a:off x="9437838" y="196028"/>
            <a:ext cx="2371047" cy="581507"/>
          </a:xfrm>
          <a:prstGeom prst="rect">
            <a:avLst/>
          </a:prstGeom>
        </p:spPr>
      </p:pic>
      <p:sp>
        <p:nvSpPr>
          <p:cNvPr id="15" name="Subtitle 2"/>
          <p:cNvSpPr txBox="1">
            <a:spLocks/>
          </p:cNvSpPr>
          <p:nvPr userDrawn="1"/>
        </p:nvSpPr>
        <p:spPr>
          <a:xfrm>
            <a:off x="384000" y="6563944"/>
            <a:ext cx="11424000" cy="288000"/>
          </a:xfrm>
          <a:prstGeom prst="rect">
            <a:avLst/>
          </a:prstGeom>
        </p:spPr>
        <p:txBody>
          <a:bodyPr lIns="0" tIns="0" rIns="0" bIns="0" anchor="ctr" anchorCtr="0"/>
          <a:lstStyle>
            <a:lvl1pPr marL="0" indent="0" algn="l" defTabSz="215900" rtl="0" fontAlgn="base">
              <a:lnSpc>
                <a:spcPct val="100000"/>
              </a:lnSpc>
              <a:spcBef>
                <a:spcPct val="0"/>
              </a:spcBef>
              <a:spcAft>
                <a:spcPct val="0"/>
              </a:spcAft>
              <a:buClr>
                <a:schemeClr val="tx2"/>
              </a:buClr>
              <a:buFont typeface="Arial" panose="020B0604020202020204" pitchFamily="34" charset="0"/>
              <a:buNone/>
              <a:tabLst>
                <a:tab pos="215900" algn="l"/>
              </a:tabLst>
              <a:defRPr sz="1800" kern="1200">
                <a:solidFill>
                  <a:schemeClr val="tx1"/>
                </a:solidFill>
                <a:latin typeface="Arial" panose="020B0604020202020204" pitchFamily="34" charset="0"/>
                <a:ea typeface="+mn-ea"/>
                <a:cs typeface="Arial" panose="020B0604020202020204" pitchFamily="34" charset="0"/>
              </a:defRPr>
            </a:lvl1pPr>
            <a:lvl2pPr marL="457200" indent="0" algn="ctr" rtl="0" fontAlgn="base">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215900" rtl="0" fontAlgn="base">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215900" rtl="0" fontAlgn="base">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1828800" indent="0" algn="ctr" rtl="0" fontAlgn="base">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eaLnBrk="1" hangingPunct="1"/>
            <a:r>
              <a:rPr lang="en-US" sz="1600" b="0" i="0">
                <a:solidFill>
                  <a:schemeClr val="tx1"/>
                </a:solidFill>
                <a:effectLst/>
                <a:latin typeface="+mn-lt"/>
                <a:cs typeface="Times New Roman" panose="02020603050405020304" pitchFamily="18" charset="0"/>
              </a:rPr>
              <a:t>General language understanding evaluation using many variants of BERT model</a:t>
            </a:r>
          </a:p>
        </p:txBody>
      </p:sp>
      <p:sp>
        <p:nvSpPr>
          <p:cNvPr id="18" name="Subtitle 2"/>
          <p:cNvSpPr txBox="1">
            <a:spLocks/>
          </p:cNvSpPr>
          <p:nvPr userDrawn="1"/>
        </p:nvSpPr>
        <p:spPr>
          <a:xfrm>
            <a:off x="9747682" y="6563944"/>
            <a:ext cx="2176030" cy="288000"/>
          </a:xfrm>
          <a:prstGeom prst="rect">
            <a:avLst/>
          </a:prstGeom>
        </p:spPr>
        <p:txBody>
          <a:bodyPr lIns="0" tIns="0" rIns="0" bIns="0" anchor="ctr" anchorCtr="0"/>
          <a:lstStyle>
            <a:lvl1pPr marL="0" indent="0" algn="l" defTabSz="215900" rtl="0" fontAlgn="base">
              <a:lnSpc>
                <a:spcPct val="100000"/>
              </a:lnSpc>
              <a:spcBef>
                <a:spcPct val="0"/>
              </a:spcBef>
              <a:spcAft>
                <a:spcPct val="0"/>
              </a:spcAft>
              <a:buClr>
                <a:schemeClr val="tx2"/>
              </a:buClr>
              <a:buFont typeface="Arial" panose="020B0604020202020204" pitchFamily="34" charset="0"/>
              <a:buNone/>
              <a:tabLst>
                <a:tab pos="215900" algn="l"/>
              </a:tabLst>
              <a:defRPr sz="1800" kern="1200">
                <a:solidFill>
                  <a:schemeClr val="tx1"/>
                </a:solidFill>
                <a:latin typeface="Arial" panose="020B0604020202020204" pitchFamily="34" charset="0"/>
                <a:ea typeface="+mn-ea"/>
                <a:cs typeface="Arial" panose="020B0604020202020204" pitchFamily="34" charset="0"/>
              </a:defRPr>
            </a:lvl1pPr>
            <a:lvl2pPr marL="457200" indent="0" algn="ctr" rtl="0" fontAlgn="base">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215900" rtl="0" fontAlgn="base">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215900" rtl="0" fontAlgn="base">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1828800" indent="0" algn="ctr" rtl="0" fontAlgn="base">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eaLnBrk="1" hangingPunct="1"/>
            <a:endParaRPr lang="en-US" sz="1600">
              <a:latin typeface="+mn-lt"/>
              <a:cs typeface="Times New Roman" panose="02020603050405020304" pitchFamily="18" charset="0"/>
            </a:endParaRPr>
          </a:p>
        </p:txBody>
      </p:sp>
    </p:spTree>
    <p:extLst>
      <p:ext uri="{BB962C8B-B14F-4D97-AF65-F5344CB8AC3E}">
        <p14:creationId xmlns:p14="http://schemas.microsoft.com/office/powerpoint/2010/main" val="3038685260"/>
      </p:ext>
    </p:extLst>
  </p:cSld>
  <p:clrMap bg1="lt1" tx1="dk1" bg2="lt2" tx2="dk2" accent1="accent1" accent2="accent2" accent3="accent3" accent4="accent4" accent5="accent5" accent6="accent6" hlink="hlink" folHlink="folHlink"/>
  <p:sldLayoutIdLst>
    <p:sldLayoutId id="2147483812" r:id="rId1"/>
    <p:sldLayoutId id="2147483828" r:id="rId2"/>
    <p:sldLayoutId id="2147483831" r:id="rId3"/>
    <p:sldLayoutId id="2147483825" r:id="rId4"/>
    <p:sldLayoutId id="2147483819" r:id="rId5"/>
    <p:sldLayoutId id="2147483823" r:id="rId6"/>
    <p:sldLayoutId id="2147483830" r:id="rId7"/>
    <p:sldLayoutId id="2147483824" r:id="rId8"/>
  </p:sldLayoutIdLst>
  <p:hf sldNum="0" hdr="0" dt="0"/>
  <p:txStyles>
    <p:titleStyle>
      <a:lvl1pPr algn="l" rtl="0" fontAlgn="base">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fontAlgn="base">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mn-ea"/>
          <a:cs typeface="Arial" panose="020B0604020202020204" pitchFamily="34" charset="0"/>
        </a:defRPr>
      </a:lvl1pPr>
      <a:lvl2pPr marL="431800" indent="-215900" algn="l" rtl="0" fontAlgn="base">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647700" indent="-215900" algn="l" defTabSz="215900" rtl="0" fontAlgn="base">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863600" indent="-215900" algn="l" defTabSz="215900" rtl="0" fontAlgn="base">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3600" indent="-215900" algn="l" rtl="0" fontAlgn="base">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mailto:binh.nguyen@aalto.fi" TargetMode="Externa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84001" y="3353586"/>
            <a:ext cx="11491477" cy="1340961"/>
          </a:xfrm>
        </p:spPr>
        <p:txBody>
          <a:bodyPr/>
          <a:lstStyle/>
          <a:p>
            <a:r>
              <a:rPr lang="en-US">
                <a:latin typeface="Arial"/>
                <a:cs typeface="Arial"/>
              </a:rPr>
              <a:t>Statistical Natural Language Processing Project Summary</a:t>
            </a:r>
            <a:br>
              <a:rPr lang="en-US">
                <a:latin typeface="Arial"/>
                <a:cs typeface="Arial"/>
              </a:rPr>
            </a:br>
            <a:r>
              <a:rPr lang="en-US">
                <a:latin typeface="Arial"/>
                <a:cs typeface="Arial"/>
              </a:rPr>
              <a:t>General language understanding evaluation using </a:t>
            </a:r>
            <a:br>
              <a:rPr lang="en-US">
                <a:latin typeface="Arial"/>
                <a:cs typeface="Arial"/>
              </a:rPr>
            </a:br>
            <a:r>
              <a:rPr lang="en-US">
                <a:latin typeface="Arial"/>
                <a:cs typeface="Arial"/>
              </a:rPr>
              <a:t>many variants of BERT model</a:t>
            </a:r>
            <a:endParaRPr lang="en-GB">
              <a:latin typeface="Arial"/>
              <a:cs typeface="Arial"/>
            </a:endParaRPr>
          </a:p>
        </p:txBody>
      </p:sp>
      <p:sp>
        <p:nvSpPr>
          <p:cNvPr id="8" name="Subtitle 2">
            <a:extLst>
              <a:ext uri="{FF2B5EF4-FFF2-40B4-BE49-F238E27FC236}">
                <a16:creationId xmlns:a16="http://schemas.microsoft.com/office/drawing/2014/main" id="{CAC00042-2E4C-4458-93B1-772BE85A9514}"/>
              </a:ext>
            </a:extLst>
          </p:cNvPr>
          <p:cNvSpPr>
            <a:spLocks noGrp="1"/>
          </p:cNvSpPr>
          <p:nvPr/>
        </p:nvSpPr>
        <p:spPr>
          <a:xfrm>
            <a:off x="384000" y="4865374"/>
            <a:ext cx="11424000" cy="1839662"/>
          </a:xfrm>
          <a:prstGeom prst="rect">
            <a:avLst/>
          </a:prstGeom>
        </p:spPr>
        <p:txBody>
          <a:bodyPr lIns="0" tIns="0" rIns="0" bIns="0" anchor="t"/>
          <a:lstStyle>
            <a:lvl1pPr marL="0" indent="0" algn="l" defTabSz="215900" rtl="0" fontAlgn="base">
              <a:lnSpc>
                <a:spcPct val="100000"/>
              </a:lnSpc>
              <a:spcBef>
                <a:spcPct val="0"/>
              </a:spcBef>
              <a:spcAft>
                <a:spcPct val="0"/>
              </a:spcAft>
              <a:buClr>
                <a:schemeClr val="tx2"/>
              </a:buClr>
              <a:buFont typeface="Arial" panose="020B0604020202020204" pitchFamily="34" charset="0"/>
              <a:buNone/>
              <a:tabLst>
                <a:tab pos="215900" algn="l"/>
              </a:tabLst>
              <a:defRPr sz="1800" kern="1200">
                <a:solidFill>
                  <a:schemeClr val="tx1"/>
                </a:solidFill>
                <a:latin typeface="Arial" panose="020B0604020202020204" pitchFamily="34" charset="0"/>
                <a:ea typeface="+mn-ea"/>
                <a:cs typeface="Arial" panose="020B0604020202020204" pitchFamily="34" charset="0"/>
              </a:defRPr>
            </a:lvl1pPr>
            <a:lvl2pPr marL="457200" indent="0" algn="ctr" rtl="0" fontAlgn="base">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215900" rtl="0" fontAlgn="base">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215900" rtl="0" fontAlgn="base">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1828800" indent="0" algn="ctr" rtl="0" fontAlgn="base">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5000"/>
              </a:lnSpc>
            </a:pPr>
            <a:r>
              <a:rPr lang="en-US" altLang="zh-CN" sz="2000">
                <a:latin typeface="+mn-lt"/>
                <a:ea typeface="黑体"/>
                <a:cs typeface="Times New Roman"/>
              </a:rPr>
              <a:t>Members: Nguyen Xuan Binh, Nguyen Long</a:t>
            </a:r>
          </a:p>
          <a:p>
            <a:pPr>
              <a:lnSpc>
                <a:spcPct val="125000"/>
              </a:lnSpc>
            </a:pPr>
            <a:r>
              <a:rPr lang="en-US" altLang="zh-CN" sz="2000">
                <a:latin typeface="+mn-lt"/>
                <a:ea typeface="黑体"/>
                <a:cs typeface="Times New Roman"/>
              </a:rPr>
              <a:t>Professor: Mikko Kurimo</a:t>
            </a:r>
          </a:p>
          <a:p>
            <a:pPr>
              <a:lnSpc>
                <a:spcPct val="125000"/>
              </a:lnSpc>
            </a:pPr>
            <a:r>
              <a:rPr lang="en-US">
                <a:solidFill>
                  <a:srgbClr val="000000"/>
                </a:solidFill>
                <a:latin typeface="+mn-lt"/>
                <a:cs typeface="Times New Roman"/>
              </a:rPr>
              <a:t>School</a:t>
            </a:r>
            <a:r>
              <a:rPr lang="en-US" sz="1800" b="0" i="0">
                <a:solidFill>
                  <a:srgbClr val="000000"/>
                </a:solidFill>
                <a:effectLst/>
                <a:latin typeface="+mn-lt"/>
                <a:cs typeface="Times New Roman"/>
              </a:rPr>
              <a:t> of </a:t>
            </a:r>
            <a:r>
              <a:rPr lang="en-US">
                <a:solidFill>
                  <a:srgbClr val="000000"/>
                </a:solidFill>
                <a:latin typeface="+mn-lt"/>
                <a:cs typeface="Times New Roman"/>
              </a:rPr>
              <a:t>Science</a:t>
            </a:r>
            <a:endParaRPr lang="en-US" altLang="zh-CN" sz="2000">
              <a:latin typeface="+mn-lt"/>
              <a:cs typeface="Times New Roman"/>
            </a:endParaRPr>
          </a:p>
          <a:p>
            <a:pPr>
              <a:lnSpc>
                <a:spcPct val="125000"/>
              </a:lnSpc>
            </a:pPr>
            <a:r>
              <a:rPr lang="de-DE" altLang="zh-CN" sz="2000" i="1">
                <a:latin typeface="+mn-lt"/>
                <a:ea typeface="黑体"/>
                <a:cs typeface="Times New Roman"/>
              </a:rPr>
              <a:t>Aalto University</a:t>
            </a:r>
          </a:p>
          <a:p>
            <a:pPr>
              <a:lnSpc>
                <a:spcPct val="125000"/>
              </a:lnSpc>
            </a:pPr>
            <a:endParaRPr lang="de-DE" altLang="zh-CN" sz="300" i="1">
              <a:latin typeface="+mn-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5599"/>
    </mc:Choice>
    <mc:Fallback xmlns="">
      <p:transition spd="slow" advTm="2559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1B52E-EC21-3F9D-31E8-605F05F9C909}"/>
              </a:ext>
            </a:extLst>
          </p:cNvPr>
          <p:cNvSpPr>
            <a:spLocks noGrp="1"/>
          </p:cNvSpPr>
          <p:nvPr>
            <p:ph type="title"/>
          </p:nvPr>
        </p:nvSpPr>
        <p:spPr/>
        <p:txBody>
          <a:bodyPr/>
          <a:lstStyle/>
          <a:p>
            <a:r>
              <a:rPr lang="fi-FI"/>
              <a:t>Results from SST-2</a:t>
            </a:r>
            <a:endParaRPr lang="en-FI"/>
          </a:p>
        </p:txBody>
      </p:sp>
      <p:pic>
        <p:nvPicPr>
          <p:cNvPr id="5" name="Picture 4" descr="A diagram of a graph&#10;&#10;Description automatically generated">
            <a:extLst>
              <a:ext uri="{FF2B5EF4-FFF2-40B4-BE49-F238E27FC236}">
                <a16:creationId xmlns:a16="http://schemas.microsoft.com/office/drawing/2014/main" id="{1A97366B-D308-BE98-362F-D7F3C70FE78B}"/>
              </a:ext>
            </a:extLst>
          </p:cNvPr>
          <p:cNvPicPr>
            <a:picLocks noChangeAspect="1"/>
          </p:cNvPicPr>
          <p:nvPr/>
        </p:nvPicPr>
        <p:blipFill>
          <a:blip r:embed="rId2"/>
          <a:stretch>
            <a:fillRect/>
          </a:stretch>
        </p:blipFill>
        <p:spPr>
          <a:xfrm>
            <a:off x="274320" y="999739"/>
            <a:ext cx="8375921" cy="5239522"/>
          </a:xfrm>
          <a:prstGeom prst="rect">
            <a:avLst/>
          </a:prstGeom>
        </p:spPr>
      </p:pic>
      <p:pic>
        <p:nvPicPr>
          <p:cNvPr id="14" name="Picture 13" descr="A graph of blue bars&#10;&#10;Description automatically generated">
            <a:extLst>
              <a:ext uri="{FF2B5EF4-FFF2-40B4-BE49-F238E27FC236}">
                <a16:creationId xmlns:a16="http://schemas.microsoft.com/office/drawing/2014/main" id="{F8C839DD-38C9-5C0C-4D1D-D16CC1FEA60A}"/>
              </a:ext>
            </a:extLst>
          </p:cNvPr>
          <p:cNvPicPr>
            <a:picLocks noChangeAspect="1"/>
          </p:cNvPicPr>
          <p:nvPr/>
        </p:nvPicPr>
        <p:blipFill>
          <a:blip r:embed="rId3"/>
          <a:stretch>
            <a:fillRect/>
          </a:stretch>
        </p:blipFill>
        <p:spPr>
          <a:xfrm>
            <a:off x="8868579" y="83834"/>
            <a:ext cx="3147784" cy="3134446"/>
          </a:xfrm>
          <a:prstGeom prst="rect">
            <a:avLst/>
          </a:prstGeom>
        </p:spPr>
      </p:pic>
      <p:pic>
        <p:nvPicPr>
          <p:cNvPr id="15" name="Picture 14" descr="A graph with green bars&#10;&#10;Description automatically generated">
            <a:extLst>
              <a:ext uri="{FF2B5EF4-FFF2-40B4-BE49-F238E27FC236}">
                <a16:creationId xmlns:a16="http://schemas.microsoft.com/office/drawing/2014/main" id="{3C88C0AD-87DF-C9A4-D964-BB6862DDA75A}"/>
              </a:ext>
            </a:extLst>
          </p:cNvPr>
          <p:cNvPicPr>
            <a:picLocks noChangeAspect="1"/>
          </p:cNvPicPr>
          <p:nvPr/>
        </p:nvPicPr>
        <p:blipFill>
          <a:blip r:embed="rId4"/>
          <a:stretch>
            <a:fillRect/>
          </a:stretch>
        </p:blipFill>
        <p:spPr>
          <a:xfrm>
            <a:off x="8935566" y="3218279"/>
            <a:ext cx="3080798" cy="3253877"/>
          </a:xfrm>
          <a:prstGeom prst="rect">
            <a:avLst/>
          </a:prstGeom>
        </p:spPr>
      </p:pic>
    </p:spTree>
    <p:extLst>
      <p:ext uri="{BB962C8B-B14F-4D97-AF65-F5344CB8AC3E}">
        <p14:creationId xmlns:p14="http://schemas.microsoft.com/office/powerpoint/2010/main" val="4108406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1B52E-EC21-3F9D-31E8-605F05F9C909}"/>
              </a:ext>
            </a:extLst>
          </p:cNvPr>
          <p:cNvSpPr>
            <a:spLocks noGrp="1"/>
          </p:cNvSpPr>
          <p:nvPr>
            <p:ph type="title"/>
          </p:nvPr>
        </p:nvSpPr>
        <p:spPr/>
        <p:txBody>
          <a:bodyPr/>
          <a:lstStyle/>
          <a:p>
            <a:r>
              <a:rPr lang="fi-FI"/>
              <a:t>Discussions</a:t>
            </a:r>
            <a:endParaRPr lang="en-FI"/>
          </a:p>
        </p:txBody>
      </p:sp>
      <p:sp>
        <p:nvSpPr>
          <p:cNvPr id="9" name="TextBox 8">
            <a:extLst>
              <a:ext uri="{FF2B5EF4-FFF2-40B4-BE49-F238E27FC236}">
                <a16:creationId xmlns:a16="http://schemas.microsoft.com/office/drawing/2014/main" id="{B4FC36B7-D54D-2A3E-6B89-A208230CA3BA}"/>
              </a:ext>
            </a:extLst>
          </p:cNvPr>
          <p:cNvSpPr txBox="1"/>
          <p:nvPr/>
        </p:nvSpPr>
        <p:spPr>
          <a:xfrm>
            <a:off x="725347" y="1927144"/>
            <a:ext cx="10741306" cy="3416320"/>
          </a:xfrm>
          <a:prstGeom prst="rect">
            <a:avLst/>
          </a:prstGeom>
          <a:noFill/>
        </p:spPr>
        <p:txBody>
          <a:bodyPr wrap="square">
            <a:spAutoFit/>
          </a:bodyPr>
          <a:lstStyle/>
          <a:p>
            <a:r>
              <a:rPr lang="en-US"/>
              <a:t>1. RoBERTa and DeBERTa, shows robust performance across the tasks (QQP and SST-2)</a:t>
            </a:r>
          </a:p>
          <a:p>
            <a:endParaRPr lang="en-US"/>
          </a:p>
          <a:p>
            <a:r>
              <a:rPr lang="en-US"/>
              <a:t>2. Larger models like DeBERTa showed slightly better accuracy and F1 scores</a:t>
            </a:r>
          </a:p>
          <a:p>
            <a:endParaRPr lang="en-US"/>
          </a:p>
          <a:p>
            <a:r>
              <a:rPr lang="en-US"/>
              <a:t>3. Smaller models like DistilBERT and ALBERT, despite having fewer parameters, still maintained competitive performance</a:t>
            </a:r>
          </a:p>
          <a:p>
            <a:endParaRPr lang="en-US"/>
          </a:p>
          <a:p>
            <a:r>
              <a:rPr lang="en-US"/>
              <a:t>4. The study confirmed that all BERT variants have strong generalization capabilities across different NLP tasks, which is crucial for practical applications. However, specific task performance still varies</a:t>
            </a:r>
          </a:p>
          <a:p>
            <a:endParaRPr lang="en-US"/>
          </a:p>
          <a:p>
            <a:r>
              <a:rPr lang="en-US" b="1"/>
              <a:t>Future directions: </a:t>
            </a:r>
            <a:r>
              <a:rPr lang="en-US"/>
              <a:t>experimenting with different pre-training datasets or fine-tuning techniques could further improve model performance and efficiency .</a:t>
            </a:r>
            <a:endParaRPr lang="en-FI"/>
          </a:p>
        </p:txBody>
      </p:sp>
    </p:spTree>
    <p:extLst>
      <p:ext uri="{BB962C8B-B14F-4D97-AF65-F5344CB8AC3E}">
        <p14:creationId xmlns:p14="http://schemas.microsoft.com/office/powerpoint/2010/main" val="314385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F3205E-3584-D905-A439-A8EACD761214}"/>
              </a:ext>
            </a:extLst>
          </p:cNvPr>
          <p:cNvPicPr>
            <a:picLocks noChangeAspect="1"/>
          </p:cNvPicPr>
          <p:nvPr/>
        </p:nvPicPr>
        <p:blipFill>
          <a:blip r:embed="rId2"/>
          <a:stretch>
            <a:fillRect/>
          </a:stretch>
        </p:blipFill>
        <p:spPr>
          <a:xfrm>
            <a:off x="438346" y="888637"/>
            <a:ext cx="11107918" cy="5609314"/>
          </a:xfrm>
          <a:prstGeom prst="rect">
            <a:avLst/>
          </a:prstGeom>
        </p:spPr>
      </p:pic>
      <p:sp>
        <p:nvSpPr>
          <p:cNvPr id="3" name="Title 2">
            <a:extLst>
              <a:ext uri="{FF2B5EF4-FFF2-40B4-BE49-F238E27FC236}">
                <a16:creationId xmlns:a16="http://schemas.microsoft.com/office/drawing/2014/main" id="{DB79E31D-EF42-D5E0-F84F-28A7B36AAF2B}"/>
              </a:ext>
            </a:extLst>
          </p:cNvPr>
          <p:cNvSpPr>
            <a:spLocks noGrp="1"/>
          </p:cNvSpPr>
          <p:nvPr>
            <p:ph type="title"/>
          </p:nvPr>
        </p:nvSpPr>
        <p:spPr/>
        <p:txBody>
          <a:bodyPr/>
          <a:lstStyle/>
          <a:p>
            <a:r>
              <a:rPr lang="en-US"/>
              <a:t>Available tutorial for training the BERT models</a:t>
            </a:r>
            <a:endParaRPr lang="en-FI"/>
          </a:p>
        </p:txBody>
      </p:sp>
    </p:spTree>
    <p:extLst>
      <p:ext uri="{BB962C8B-B14F-4D97-AF65-F5344CB8AC3E}">
        <p14:creationId xmlns:p14="http://schemas.microsoft.com/office/powerpoint/2010/main" val="203538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D0DF8D-B346-2096-C677-9D5F6E5F21AB}"/>
              </a:ext>
            </a:extLst>
          </p:cNvPr>
          <p:cNvSpPr/>
          <p:nvPr/>
        </p:nvSpPr>
        <p:spPr>
          <a:xfrm>
            <a:off x="377256" y="2453286"/>
            <a:ext cx="2290571" cy="595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rigatou Images – Browse 49 Stock Photos, Vectors, and Video | Adobe Stock">
            <a:extLst>
              <a:ext uri="{FF2B5EF4-FFF2-40B4-BE49-F238E27FC236}">
                <a16:creationId xmlns:a16="http://schemas.microsoft.com/office/drawing/2014/main" id="{964C9A7C-0195-F8C3-4E92-CD46DC6DC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507" y="771517"/>
            <a:ext cx="3848293" cy="42496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87F5732-7473-B872-ECA5-CA707910F15C}"/>
              </a:ext>
            </a:extLst>
          </p:cNvPr>
          <p:cNvPicPr>
            <a:picLocks noChangeAspect="1"/>
          </p:cNvPicPr>
          <p:nvPr/>
        </p:nvPicPr>
        <p:blipFill>
          <a:blip r:embed="rId4"/>
          <a:stretch>
            <a:fillRect/>
          </a:stretch>
        </p:blipFill>
        <p:spPr>
          <a:xfrm>
            <a:off x="1028507" y="3264223"/>
            <a:ext cx="1541429" cy="1541429"/>
          </a:xfrm>
          <a:prstGeom prst="rect">
            <a:avLst/>
          </a:prstGeom>
        </p:spPr>
      </p:pic>
      <p:sp>
        <p:nvSpPr>
          <p:cNvPr id="2" name="Text Placeholder 1">
            <a:extLst>
              <a:ext uri="{FF2B5EF4-FFF2-40B4-BE49-F238E27FC236}">
                <a16:creationId xmlns:a16="http://schemas.microsoft.com/office/drawing/2014/main" id="{C5255825-EDB8-75A9-0505-BAEE885AFD96}"/>
              </a:ext>
            </a:extLst>
          </p:cNvPr>
          <p:cNvSpPr txBox="1">
            <a:spLocks/>
          </p:cNvSpPr>
          <p:nvPr/>
        </p:nvSpPr>
        <p:spPr>
          <a:xfrm>
            <a:off x="5850665" y="2273267"/>
            <a:ext cx="4707356" cy="749479"/>
          </a:xfrm>
          <a:prstGeom prst="rect">
            <a:avLst/>
          </a:prstGeom>
        </p:spPr>
        <p:txBody>
          <a:bodyPr/>
          <a:lstStyle>
            <a:lvl1pPr marL="215900" indent="-215900" algn="l" defTabSz="215900" rtl="0" fontAlgn="base">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mn-ea"/>
                <a:cs typeface="Arial" panose="020B0604020202020204" pitchFamily="34" charset="0"/>
              </a:defRPr>
            </a:lvl1pPr>
            <a:lvl2pPr marL="431800" indent="-215900" algn="l" rtl="0" fontAlgn="base">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647700" indent="-215900" algn="l" defTabSz="215900" rtl="0" fontAlgn="base">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863600" indent="-215900" algn="l" defTabSz="215900" rtl="0" fontAlgn="base">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3600" indent="-215900" algn="l" rtl="0" fontAlgn="base">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pPr>
            <a:r>
              <a:rPr lang="en-US"/>
              <a:t>Contact info</a:t>
            </a:r>
          </a:p>
          <a:p>
            <a:pPr marL="0" indent="0" eaLnBrk="1" hangingPunct="1">
              <a:buFont typeface="Arial" panose="020B0604020202020204" pitchFamily="34" charset="0"/>
              <a:buNone/>
            </a:pPr>
            <a:r>
              <a:rPr lang="en-US">
                <a:hlinkClick r:id="rId5"/>
              </a:rPr>
              <a:t>binh.nguyen@aalto.fi</a:t>
            </a:r>
            <a:endParaRPr lang="en-US"/>
          </a:p>
          <a:p>
            <a:pPr marL="0" indent="0" eaLnBrk="1" hangingPunct="1">
              <a:buFont typeface="Arial" panose="020B0604020202020204" pitchFamily="34" charset="0"/>
              <a:buNone/>
            </a:pPr>
            <a:endParaRPr lang="en-FI"/>
          </a:p>
        </p:txBody>
      </p:sp>
    </p:spTree>
    <p:extLst>
      <p:ext uri="{BB962C8B-B14F-4D97-AF65-F5344CB8AC3E}">
        <p14:creationId xmlns:p14="http://schemas.microsoft.com/office/powerpoint/2010/main" val="19485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1B52E-EC21-3F9D-31E8-605F05F9C909}"/>
              </a:ext>
            </a:extLst>
          </p:cNvPr>
          <p:cNvSpPr>
            <a:spLocks noGrp="1"/>
          </p:cNvSpPr>
          <p:nvPr>
            <p:ph type="title"/>
          </p:nvPr>
        </p:nvSpPr>
        <p:spPr/>
        <p:txBody>
          <a:bodyPr/>
          <a:lstStyle/>
          <a:p>
            <a:r>
              <a:rPr lang="fi-FI"/>
              <a:t>Introduction</a:t>
            </a:r>
            <a:endParaRPr lang="en-FI"/>
          </a:p>
        </p:txBody>
      </p:sp>
      <p:sp>
        <p:nvSpPr>
          <p:cNvPr id="9" name="TextBox 8">
            <a:extLst>
              <a:ext uri="{FF2B5EF4-FFF2-40B4-BE49-F238E27FC236}">
                <a16:creationId xmlns:a16="http://schemas.microsoft.com/office/drawing/2014/main" id="{3F4A3D18-F23F-7636-3BF9-DD9D04FC58AA}"/>
              </a:ext>
            </a:extLst>
          </p:cNvPr>
          <p:cNvSpPr txBox="1"/>
          <p:nvPr/>
        </p:nvSpPr>
        <p:spPr>
          <a:xfrm>
            <a:off x="6435525" y="1149962"/>
            <a:ext cx="5461392" cy="5078313"/>
          </a:xfrm>
          <a:prstGeom prst="rect">
            <a:avLst/>
          </a:prstGeom>
          <a:noFill/>
        </p:spPr>
        <p:txBody>
          <a:bodyPr wrap="square">
            <a:spAutoFit/>
          </a:bodyPr>
          <a:lstStyle/>
          <a:p>
            <a:pPr marL="285750" indent="-285750" algn="just">
              <a:buFont typeface="Wingdings" panose="05000000000000000000" pitchFamily="2" charset="2"/>
              <a:buChar char="q"/>
            </a:pPr>
            <a:r>
              <a:rPr lang="en-US"/>
              <a:t>BERT has become a significant topic in the Deep Learning community since 2018</a:t>
            </a:r>
          </a:p>
          <a:p>
            <a:pPr algn="just"/>
            <a:endParaRPr lang="en-US"/>
          </a:p>
          <a:p>
            <a:pPr marL="285750" indent="-285750" algn="just">
              <a:buFont typeface="Wingdings" panose="05000000000000000000" pitchFamily="2" charset="2"/>
              <a:buChar char="q"/>
            </a:pPr>
            <a:r>
              <a:rPr lang="en-US"/>
              <a:t>BERT enables the use of vast amounts of unannotated text for pre-training general-purpose language models, which can then be fine-tuned on smaller, specific datasets.</a:t>
            </a:r>
          </a:p>
          <a:p>
            <a:pPr marL="285750" indent="-285750" algn="just">
              <a:buFont typeface="Wingdings" panose="05000000000000000000" pitchFamily="2" charset="2"/>
              <a:buChar char="q"/>
            </a:pPr>
            <a:endParaRPr lang="en-US"/>
          </a:p>
          <a:p>
            <a:pPr marL="285750" indent="-285750" algn="just">
              <a:buFont typeface="Wingdings" panose="05000000000000000000" pitchFamily="2" charset="2"/>
              <a:buChar char="q"/>
            </a:pPr>
            <a:r>
              <a:rPr lang="en-US"/>
              <a:t>The core idea of BERT is bidirectional training using Masked Language Modelling (MLM) and next sentence prediction (NSP)</a:t>
            </a:r>
          </a:p>
          <a:p>
            <a:pPr marL="285750" indent="-285750" algn="just">
              <a:buFont typeface="Arial" panose="020B0604020202020204" pitchFamily="34" charset="0"/>
              <a:buChar char="•"/>
            </a:pPr>
            <a:endParaRPr lang="en-US"/>
          </a:p>
          <a:p>
            <a:pPr marL="285750" indent="-285750" algn="just">
              <a:buFont typeface="Wingdings" panose="05000000000000000000" pitchFamily="2" charset="2"/>
              <a:buChar char="q"/>
            </a:pPr>
            <a:r>
              <a:rPr lang="en-US"/>
              <a:t>BERT’s architecture relies on the transformer model, focusing only on the encoder part.</a:t>
            </a:r>
          </a:p>
          <a:p>
            <a:pPr algn="just"/>
            <a:endParaRPr lang="en-US"/>
          </a:p>
          <a:p>
            <a:pPr marL="285750" indent="-285750" algn="just">
              <a:buFont typeface="Wingdings" panose="05000000000000000000" pitchFamily="2" charset="2"/>
              <a:buChar char="q"/>
            </a:pPr>
            <a:r>
              <a:rPr lang="en-US"/>
              <a:t>Input for BERT includes token, segment, and positional embeddings to distinguish different sentences and their order.</a:t>
            </a:r>
          </a:p>
        </p:txBody>
      </p:sp>
      <p:pic>
        <p:nvPicPr>
          <p:cNvPr id="2052" name="Picture 4" descr="The overall structure of the BERT model. | Download Scientific Diagram">
            <a:extLst>
              <a:ext uri="{FF2B5EF4-FFF2-40B4-BE49-F238E27FC236}">
                <a16:creationId xmlns:a16="http://schemas.microsoft.com/office/drawing/2014/main" id="{5C1EF961-3AE9-C5DD-802C-FE0E682E9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3" y="1149962"/>
            <a:ext cx="6135425" cy="525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92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1B52E-EC21-3F9D-31E8-605F05F9C909}"/>
              </a:ext>
            </a:extLst>
          </p:cNvPr>
          <p:cNvSpPr>
            <a:spLocks noGrp="1"/>
          </p:cNvSpPr>
          <p:nvPr>
            <p:ph type="title"/>
          </p:nvPr>
        </p:nvSpPr>
        <p:spPr/>
        <p:txBody>
          <a:bodyPr/>
          <a:lstStyle/>
          <a:p>
            <a:r>
              <a:rPr lang="fi-FI"/>
              <a:t>Project goal: Fine-tuning BERT for sequence classification</a:t>
            </a:r>
            <a:endParaRPr lang="en-FI"/>
          </a:p>
        </p:txBody>
      </p:sp>
      <p:pic>
        <p:nvPicPr>
          <p:cNvPr id="2050" name="Picture 2" descr="BERT classification architecture">
            <a:extLst>
              <a:ext uri="{FF2B5EF4-FFF2-40B4-BE49-F238E27FC236}">
                <a16:creationId xmlns:a16="http://schemas.microsoft.com/office/drawing/2014/main" id="{5D7E0365-47A1-5C65-83BD-F2D03B69E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56" y="981074"/>
            <a:ext cx="4662927" cy="54489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9A3A2A3-2980-B0B8-DD00-8B3E92F109AC}"/>
              </a:ext>
            </a:extLst>
          </p:cNvPr>
          <p:cNvSpPr txBox="1"/>
          <p:nvPr/>
        </p:nvSpPr>
        <p:spPr>
          <a:xfrm>
            <a:off x="5291523" y="1012237"/>
            <a:ext cx="6675576" cy="5355312"/>
          </a:xfrm>
          <a:prstGeom prst="rect">
            <a:avLst/>
          </a:prstGeom>
          <a:noFill/>
        </p:spPr>
        <p:txBody>
          <a:bodyPr wrap="square">
            <a:spAutoFit/>
          </a:bodyPr>
          <a:lstStyle/>
          <a:p>
            <a:pPr algn="just"/>
            <a:r>
              <a:rPr lang="en-US" b="1"/>
              <a:t>PROJECT GOAL: fine-tuning BERT to classify sentences based on the General Language Understanding Evaluation benchmark, particularly the QQP and SST-2 datasets</a:t>
            </a:r>
          </a:p>
          <a:p>
            <a:pPr algn="just"/>
            <a:endParaRPr lang="en-US"/>
          </a:p>
          <a:p>
            <a:pPr algn="just"/>
            <a:r>
              <a:rPr lang="en-US">
                <a:solidFill>
                  <a:srgbClr val="FF0000"/>
                </a:solidFill>
              </a:rPr>
              <a:t>Classification layer</a:t>
            </a:r>
          </a:p>
          <a:p>
            <a:pPr algn="just"/>
            <a:r>
              <a:rPr lang="en-US"/>
              <a:t>A simple neural network layer (often just a linear layer) is added on top of the BERT model. This layer takes the output from the [CLS] token as input.</a:t>
            </a:r>
          </a:p>
          <a:p>
            <a:pPr algn="just"/>
            <a:endParaRPr lang="en-US"/>
          </a:p>
          <a:p>
            <a:pPr algn="just"/>
            <a:r>
              <a:rPr lang="en-US"/>
              <a:t>The linear layer maps the [CLS] token’s representation to the number of classes in the specific task (2 for binary)</a:t>
            </a:r>
          </a:p>
          <a:p>
            <a:pPr algn="just"/>
            <a:endParaRPr lang="en-US"/>
          </a:p>
          <a:p>
            <a:pPr algn="just"/>
            <a:r>
              <a:rPr lang="en-US">
                <a:solidFill>
                  <a:srgbClr val="FF0000"/>
                </a:solidFill>
              </a:rPr>
              <a:t>Fine-tuning</a:t>
            </a:r>
            <a:r>
              <a:rPr lang="en-US"/>
              <a:t>: The entire model, including BERT’s parameters and the newly added classification layer, is fine-tuned on a labeled QQP and SST-2. Initial weights of BERT are adjusted slightly to adapt to the classification task.</a:t>
            </a:r>
          </a:p>
          <a:p>
            <a:pPr algn="just"/>
            <a:endParaRPr lang="en-US"/>
          </a:p>
          <a:p>
            <a:pPr algn="just"/>
            <a:r>
              <a:rPr lang="en-US">
                <a:solidFill>
                  <a:srgbClr val="FF0000"/>
                </a:solidFill>
              </a:rPr>
              <a:t>Class prediction</a:t>
            </a:r>
            <a:r>
              <a:rPr lang="en-US"/>
              <a:t>: The class with the highest softmax probability is  selected as the predicted class for the input sequence.</a:t>
            </a:r>
            <a:endParaRPr lang="en-FI"/>
          </a:p>
        </p:txBody>
      </p:sp>
    </p:spTree>
    <p:extLst>
      <p:ext uri="{BB962C8B-B14F-4D97-AF65-F5344CB8AC3E}">
        <p14:creationId xmlns:p14="http://schemas.microsoft.com/office/powerpoint/2010/main" val="269166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1B52E-EC21-3F9D-31E8-605F05F9C909}"/>
              </a:ext>
            </a:extLst>
          </p:cNvPr>
          <p:cNvSpPr>
            <a:spLocks noGrp="1"/>
          </p:cNvSpPr>
          <p:nvPr>
            <p:ph type="title"/>
          </p:nvPr>
        </p:nvSpPr>
        <p:spPr/>
        <p:txBody>
          <a:bodyPr/>
          <a:lstStyle/>
          <a:p>
            <a:r>
              <a:rPr lang="en-US"/>
              <a:t>Two datasets: QQP and SST-2</a:t>
            </a:r>
            <a:endParaRPr lang="en-FI"/>
          </a:p>
        </p:txBody>
      </p:sp>
      <p:cxnSp>
        <p:nvCxnSpPr>
          <p:cNvPr id="9" name="Straight Connector 8">
            <a:extLst>
              <a:ext uri="{FF2B5EF4-FFF2-40B4-BE49-F238E27FC236}">
                <a16:creationId xmlns:a16="http://schemas.microsoft.com/office/drawing/2014/main" id="{43DD7E2A-1B6C-D2F9-5ED3-80827D4203D9}"/>
              </a:ext>
            </a:extLst>
          </p:cNvPr>
          <p:cNvCxnSpPr>
            <a:cxnSpLocks/>
          </p:cNvCxnSpPr>
          <p:nvPr/>
        </p:nvCxnSpPr>
        <p:spPr>
          <a:xfrm>
            <a:off x="6391275" y="981075"/>
            <a:ext cx="0" cy="5438120"/>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5AE7CB3-15FB-9E7D-1DC3-CE909BFAA4A1}"/>
              </a:ext>
            </a:extLst>
          </p:cNvPr>
          <p:cNvSpPr txBox="1"/>
          <p:nvPr/>
        </p:nvSpPr>
        <p:spPr>
          <a:xfrm>
            <a:off x="274320" y="896475"/>
            <a:ext cx="5993128" cy="923330"/>
          </a:xfrm>
          <a:prstGeom prst="rect">
            <a:avLst/>
          </a:prstGeom>
          <a:noFill/>
        </p:spPr>
        <p:txBody>
          <a:bodyPr wrap="square">
            <a:spAutoFit/>
          </a:bodyPr>
          <a:lstStyle/>
          <a:p>
            <a:r>
              <a:rPr lang="en-US"/>
              <a:t>Quora Question Pair Dataset (QQP)</a:t>
            </a:r>
          </a:p>
          <a:p>
            <a:r>
              <a:rPr lang="en-US"/>
              <a:t>Task: Determine if these two questions for each datapoint are duplicates of each other (1) or not (0)</a:t>
            </a:r>
            <a:endParaRPr lang="en-FI"/>
          </a:p>
        </p:txBody>
      </p:sp>
      <p:sp>
        <p:nvSpPr>
          <p:cNvPr id="12" name="TextBox 11">
            <a:extLst>
              <a:ext uri="{FF2B5EF4-FFF2-40B4-BE49-F238E27FC236}">
                <a16:creationId xmlns:a16="http://schemas.microsoft.com/office/drawing/2014/main" id="{3C49BE6F-6D83-770E-B81A-204BC878DAA3}"/>
              </a:ext>
            </a:extLst>
          </p:cNvPr>
          <p:cNvSpPr txBox="1"/>
          <p:nvPr/>
        </p:nvSpPr>
        <p:spPr>
          <a:xfrm>
            <a:off x="6877053" y="896475"/>
            <a:ext cx="4800599" cy="923330"/>
          </a:xfrm>
          <a:prstGeom prst="rect">
            <a:avLst/>
          </a:prstGeom>
          <a:noFill/>
        </p:spPr>
        <p:txBody>
          <a:bodyPr wrap="square">
            <a:spAutoFit/>
          </a:bodyPr>
          <a:lstStyle/>
          <a:p>
            <a:r>
              <a:rPr lang="en-US"/>
              <a:t>Stanford Sentiment Treebank binary (SST-2)</a:t>
            </a:r>
          </a:p>
          <a:p>
            <a:r>
              <a:rPr lang="en-US"/>
              <a:t>Task: Determine the sentiment of the movie review whether it is good (1) or bad (0)</a:t>
            </a:r>
            <a:endParaRPr lang="en-FI"/>
          </a:p>
        </p:txBody>
      </p:sp>
      <p:sp>
        <p:nvSpPr>
          <p:cNvPr id="14" name="TextBox 13">
            <a:extLst>
              <a:ext uri="{FF2B5EF4-FFF2-40B4-BE49-F238E27FC236}">
                <a16:creationId xmlns:a16="http://schemas.microsoft.com/office/drawing/2014/main" id="{773A19AF-C7A2-3DD0-3735-DF1260BC9681}"/>
              </a:ext>
            </a:extLst>
          </p:cNvPr>
          <p:cNvSpPr txBox="1"/>
          <p:nvPr/>
        </p:nvSpPr>
        <p:spPr>
          <a:xfrm>
            <a:off x="6515103" y="1875235"/>
            <a:ext cx="5524500" cy="4524315"/>
          </a:xfrm>
          <a:prstGeom prst="rect">
            <a:avLst/>
          </a:prstGeom>
          <a:solidFill>
            <a:schemeClr val="tx1"/>
          </a:solidFill>
        </p:spPr>
        <p:txBody>
          <a:bodyPr wrap="square">
            <a:spAutoFit/>
          </a:bodyPr>
          <a:lstStyle/>
          <a:p>
            <a:r>
              <a:rPr lang="en-US" b="0">
                <a:solidFill>
                  <a:srgbClr val="ABB2BF"/>
                </a:solidFill>
                <a:effectLst/>
                <a:highlight>
                  <a:srgbClr val="282C34"/>
                </a:highlight>
                <a:latin typeface="Consolas" panose="020B0609020204030204" pitchFamily="49" charset="0"/>
              </a:rPr>
              <a:t>sentence    </a:t>
            </a:r>
            <a:r>
              <a:rPr lang="en-US" b="0">
                <a:solidFill>
                  <a:srgbClr val="C678DD"/>
                </a:solidFill>
                <a:effectLst/>
                <a:highlight>
                  <a:srgbClr val="282C34"/>
                </a:highlight>
                <a:latin typeface="Consolas" panose="020B0609020204030204" pitchFamily="49" charset="0"/>
              </a:rPr>
              <a:t>label</a:t>
            </a:r>
            <a:endParaRPr lang="en-US" b="0">
              <a:solidFill>
                <a:srgbClr val="ABB2BF"/>
              </a:solidFill>
              <a:effectLst/>
              <a:highlight>
                <a:srgbClr val="282C34"/>
              </a:highlight>
              <a:latin typeface="Consolas" panose="020B0609020204030204" pitchFamily="49" charset="0"/>
            </a:endParaRPr>
          </a:p>
          <a:p>
            <a:r>
              <a:rPr lang="en-US" b="0">
                <a:solidFill>
                  <a:srgbClr val="ABB2BF"/>
                </a:solidFill>
                <a:effectLst/>
                <a:highlight>
                  <a:srgbClr val="282C34"/>
                </a:highlight>
                <a:latin typeface="Consolas" panose="020B0609020204030204" pitchFamily="49" charset="0"/>
              </a:rPr>
              <a:t>hide new secretions from the parental units     </a:t>
            </a:r>
            <a:r>
              <a:rPr lang="en-US" b="0">
                <a:solidFill>
                  <a:srgbClr val="C678DD"/>
                </a:solidFill>
                <a:effectLst/>
                <a:highlight>
                  <a:srgbClr val="282C34"/>
                </a:highlight>
                <a:latin typeface="Consolas" panose="020B0609020204030204" pitchFamily="49" charset="0"/>
              </a:rPr>
              <a:t>0</a:t>
            </a:r>
            <a:endParaRPr lang="en-US" b="0">
              <a:solidFill>
                <a:srgbClr val="ABB2BF"/>
              </a:solidFill>
              <a:effectLst/>
              <a:highlight>
                <a:srgbClr val="282C34"/>
              </a:highlight>
              <a:latin typeface="Consolas" panose="020B0609020204030204" pitchFamily="49" charset="0"/>
            </a:endParaRPr>
          </a:p>
          <a:p>
            <a:r>
              <a:rPr lang="en-US" b="0">
                <a:solidFill>
                  <a:srgbClr val="ABB2BF"/>
                </a:solidFill>
                <a:effectLst/>
                <a:highlight>
                  <a:srgbClr val="282C34"/>
                </a:highlight>
                <a:latin typeface="Consolas" panose="020B0609020204030204" pitchFamily="49" charset="0"/>
              </a:rPr>
              <a:t>contains no wit , only labored gags     </a:t>
            </a:r>
            <a:r>
              <a:rPr lang="en-US" b="0">
                <a:solidFill>
                  <a:srgbClr val="C678DD"/>
                </a:solidFill>
                <a:effectLst/>
                <a:highlight>
                  <a:srgbClr val="282C34"/>
                </a:highlight>
                <a:latin typeface="Consolas" panose="020B0609020204030204" pitchFamily="49" charset="0"/>
              </a:rPr>
              <a:t>0</a:t>
            </a:r>
            <a:endParaRPr lang="en-US" b="0">
              <a:solidFill>
                <a:srgbClr val="ABB2BF"/>
              </a:solidFill>
              <a:effectLst/>
              <a:highlight>
                <a:srgbClr val="282C34"/>
              </a:highlight>
              <a:latin typeface="Consolas" panose="020B0609020204030204" pitchFamily="49" charset="0"/>
            </a:endParaRPr>
          </a:p>
          <a:p>
            <a:r>
              <a:rPr lang="en-US" b="0">
                <a:solidFill>
                  <a:srgbClr val="ABB2BF"/>
                </a:solidFill>
                <a:effectLst/>
                <a:highlight>
                  <a:srgbClr val="282C34"/>
                </a:highlight>
                <a:latin typeface="Consolas" panose="020B0609020204030204" pitchFamily="49" charset="0"/>
              </a:rPr>
              <a:t>that loves its characters and communicates something rather beautiful about human nature    </a:t>
            </a:r>
            <a:r>
              <a:rPr lang="en-US" b="0">
                <a:solidFill>
                  <a:srgbClr val="C678DD"/>
                </a:solidFill>
                <a:effectLst/>
                <a:highlight>
                  <a:srgbClr val="282C34"/>
                </a:highlight>
                <a:latin typeface="Consolas" panose="020B0609020204030204" pitchFamily="49" charset="0"/>
              </a:rPr>
              <a:t>1</a:t>
            </a:r>
            <a:endParaRPr lang="en-US" b="0">
              <a:solidFill>
                <a:srgbClr val="ABB2BF"/>
              </a:solidFill>
              <a:effectLst/>
              <a:highlight>
                <a:srgbClr val="282C34"/>
              </a:highlight>
              <a:latin typeface="Consolas" panose="020B0609020204030204" pitchFamily="49" charset="0"/>
            </a:endParaRPr>
          </a:p>
          <a:p>
            <a:r>
              <a:rPr lang="en-US" b="0">
                <a:solidFill>
                  <a:srgbClr val="ABB2BF"/>
                </a:solidFill>
                <a:effectLst/>
                <a:highlight>
                  <a:srgbClr val="282C34"/>
                </a:highlight>
                <a:latin typeface="Consolas" panose="020B0609020204030204" pitchFamily="49" charset="0"/>
              </a:rPr>
              <a:t>remains utterly satisfied to remain the same throughout     </a:t>
            </a:r>
            <a:r>
              <a:rPr lang="en-US" b="0">
                <a:solidFill>
                  <a:srgbClr val="C678DD"/>
                </a:solidFill>
                <a:effectLst/>
                <a:highlight>
                  <a:srgbClr val="282C34"/>
                </a:highlight>
                <a:latin typeface="Consolas" panose="020B0609020204030204" pitchFamily="49" charset="0"/>
              </a:rPr>
              <a:t>0</a:t>
            </a:r>
            <a:endParaRPr lang="en-US" b="0">
              <a:solidFill>
                <a:srgbClr val="ABB2BF"/>
              </a:solidFill>
              <a:effectLst/>
              <a:highlight>
                <a:srgbClr val="282C34"/>
              </a:highlight>
              <a:latin typeface="Consolas" panose="020B0609020204030204" pitchFamily="49" charset="0"/>
            </a:endParaRPr>
          </a:p>
          <a:p>
            <a:r>
              <a:rPr lang="en-US" b="0">
                <a:solidFill>
                  <a:srgbClr val="ABB2BF"/>
                </a:solidFill>
                <a:effectLst/>
                <a:highlight>
                  <a:srgbClr val="282C34"/>
                </a:highlight>
                <a:latin typeface="Consolas" panose="020B0609020204030204" pitchFamily="49" charset="0"/>
              </a:rPr>
              <a:t>on the worst revenge-of-the-nerds clichés the filmmakers could dredge up    </a:t>
            </a:r>
            <a:r>
              <a:rPr lang="en-US" b="0">
                <a:solidFill>
                  <a:srgbClr val="C678DD"/>
                </a:solidFill>
                <a:effectLst/>
                <a:highlight>
                  <a:srgbClr val="282C34"/>
                </a:highlight>
                <a:latin typeface="Consolas" panose="020B0609020204030204" pitchFamily="49" charset="0"/>
              </a:rPr>
              <a:t>0</a:t>
            </a:r>
            <a:endParaRPr lang="en-US" b="0">
              <a:solidFill>
                <a:srgbClr val="ABB2BF"/>
              </a:solidFill>
              <a:effectLst/>
              <a:highlight>
                <a:srgbClr val="282C34"/>
              </a:highlight>
              <a:latin typeface="Consolas" panose="020B0609020204030204" pitchFamily="49" charset="0"/>
            </a:endParaRPr>
          </a:p>
          <a:p>
            <a:r>
              <a:rPr lang="en-US" b="0">
                <a:solidFill>
                  <a:srgbClr val="ABB2BF"/>
                </a:solidFill>
                <a:effectLst/>
                <a:highlight>
                  <a:srgbClr val="282C34"/>
                </a:highlight>
                <a:latin typeface="Consolas" panose="020B0609020204030204" pitchFamily="49" charset="0"/>
              </a:rPr>
              <a:t>demonstrates that the director of such hollywood blockbusters as patriot games can still turn out a small , personal film with an emotional wallop .    </a:t>
            </a:r>
            <a:r>
              <a:rPr lang="en-US" b="0">
                <a:solidFill>
                  <a:srgbClr val="C678DD"/>
                </a:solidFill>
                <a:effectLst/>
                <a:highlight>
                  <a:srgbClr val="282C34"/>
                </a:highlight>
                <a:latin typeface="Consolas" panose="020B0609020204030204" pitchFamily="49" charset="0"/>
              </a:rPr>
              <a:t>1</a:t>
            </a:r>
            <a:endParaRPr lang="en-US" b="0">
              <a:solidFill>
                <a:srgbClr val="ABB2BF"/>
              </a:solidFill>
              <a:effectLst/>
              <a:highlight>
                <a:srgbClr val="282C34"/>
              </a:highlight>
              <a:latin typeface="Consolas" panose="020B0609020204030204" pitchFamily="49" charset="0"/>
            </a:endParaRPr>
          </a:p>
          <a:p>
            <a:r>
              <a:rPr lang="en-US" b="0">
                <a:solidFill>
                  <a:srgbClr val="ABB2BF"/>
                </a:solidFill>
                <a:effectLst/>
                <a:highlight>
                  <a:srgbClr val="282C34"/>
                </a:highlight>
                <a:latin typeface="Consolas" panose="020B0609020204030204" pitchFamily="49" charset="0"/>
              </a:rPr>
              <a:t>of saucy    </a:t>
            </a:r>
            <a:r>
              <a:rPr lang="en-US" b="0">
                <a:solidFill>
                  <a:srgbClr val="C678DD"/>
                </a:solidFill>
                <a:effectLst/>
                <a:highlight>
                  <a:srgbClr val="282C34"/>
                </a:highlight>
                <a:latin typeface="Consolas" panose="020B0609020204030204" pitchFamily="49" charset="0"/>
              </a:rPr>
              <a:t>1</a:t>
            </a:r>
            <a:endParaRPr lang="en-US" b="0">
              <a:solidFill>
                <a:srgbClr val="ABB2BF"/>
              </a:solidFill>
              <a:effectLst/>
              <a:highlight>
                <a:srgbClr val="282C34"/>
              </a:highlight>
              <a:latin typeface="Consolas" panose="020B0609020204030204" pitchFamily="49" charset="0"/>
            </a:endParaRPr>
          </a:p>
        </p:txBody>
      </p:sp>
      <p:sp>
        <p:nvSpPr>
          <p:cNvPr id="16" name="TextBox 15">
            <a:extLst>
              <a:ext uri="{FF2B5EF4-FFF2-40B4-BE49-F238E27FC236}">
                <a16:creationId xmlns:a16="http://schemas.microsoft.com/office/drawing/2014/main" id="{CADF4D67-313B-2431-1561-A672A90AA1F3}"/>
              </a:ext>
            </a:extLst>
          </p:cNvPr>
          <p:cNvSpPr txBox="1"/>
          <p:nvPr/>
        </p:nvSpPr>
        <p:spPr>
          <a:xfrm>
            <a:off x="152397" y="1894880"/>
            <a:ext cx="6096000" cy="4524315"/>
          </a:xfrm>
          <a:prstGeom prst="rect">
            <a:avLst/>
          </a:prstGeom>
          <a:solidFill>
            <a:schemeClr val="tx1"/>
          </a:solidFill>
        </p:spPr>
        <p:txBody>
          <a:bodyPr wrap="square">
            <a:spAutoFit/>
          </a:bodyPr>
          <a:lstStyle/>
          <a:p>
            <a:r>
              <a:rPr lang="en-US" b="0">
                <a:solidFill>
                  <a:srgbClr val="ABB2BF"/>
                </a:solidFill>
                <a:effectLst/>
                <a:highlight>
                  <a:srgbClr val="282C34"/>
                </a:highlight>
                <a:latin typeface="Consolas" panose="020B0609020204030204" pitchFamily="49" charset="0"/>
              </a:rPr>
              <a:t>id  </a:t>
            </a:r>
            <a:r>
              <a:rPr lang="en-US" b="0">
                <a:solidFill>
                  <a:srgbClr val="C678DD"/>
                </a:solidFill>
                <a:effectLst/>
                <a:highlight>
                  <a:srgbClr val="282C34"/>
                </a:highlight>
                <a:latin typeface="Consolas" panose="020B0609020204030204" pitchFamily="49" charset="0"/>
              </a:rPr>
              <a:t>qid1    </a:t>
            </a:r>
            <a:r>
              <a:rPr lang="en-US" b="0">
                <a:solidFill>
                  <a:srgbClr val="61AFEF"/>
                </a:solidFill>
                <a:effectLst/>
                <a:highlight>
                  <a:srgbClr val="282C34"/>
                </a:highlight>
                <a:latin typeface="Consolas" panose="020B0609020204030204" pitchFamily="49" charset="0"/>
              </a:rPr>
              <a:t>qid2    </a:t>
            </a:r>
            <a:r>
              <a:rPr lang="en-US" b="0" i="1">
                <a:solidFill>
                  <a:srgbClr val="5C6370"/>
                </a:solidFill>
                <a:effectLst/>
                <a:highlight>
                  <a:srgbClr val="282C34"/>
                </a:highlight>
                <a:latin typeface="Consolas" panose="020B0609020204030204" pitchFamily="49" charset="0"/>
              </a:rPr>
              <a:t>question1   </a:t>
            </a:r>
            <a:r>
              <a:rPr lang="en-US" b="0">
                <a:solidFill>
                  <a:srgbClr val="98C379"/>
                </a:solidFill>
                <a:effectLst/>
                <a:highlight>
                  <a:srgbClr val="282C34"/>
                </a:highlight>
                <a:latin typeface="Consolas" panose="020B0609020204030204" pitchFamily="49" charset="0"/>
              </a:rPr>
              <a:t>question2   </a:t>
            </a:r>
            <a:r>
              <a:rPr lang="en-US" b="0">
                <a:solidFill>
                  <a:srgbClr val="ABB2BF"/>
                </a:solidFill>
                <a:effectLst/>
                <a:highlight>
                  <a:srgbClr val="282C34"/>
                </a:highlight>
                <a:latin typeface="Consolas" panose="020B0609020204030204" pitchFamily="49" charset="0"/>
              </a:rPr>
              <a:t>is_duplicate</a:t>
            </a:r>
          </a:p>
          <a:p>
            <a:r>
              <a:rPr lang="en-US" b="0">
                <a:solidFill>
                  <a:srgbClr val="ABB2BF"/>
                </a:solidFill>
                <a:effectLst/>
                <a:highlight>
                  <a:srgbClr val="282C34"/>
                </a:highlight>
                <a:latin typeface="Consolas" panose="020B0609020204030204" pitchFamily="49" charset="0"/>
              </a:rPr>
              <a:t>133273  </a:t>
            </a:r>
            <a:r>
              <a:rPr lang="en-US" b="0">
                <a:solidFill>
                  <a:srgbClr val="C678DD"/>
                </a:solidFill>
                <a:effectLst/>
                <a:highlight>
                  <a:srgbClr val="282C34"/>
                </a:highlight>
                <a:latin typeface="Consolas" panose="020B0609020204030204" pitchFamily="49" charset="0"/>
              </a:rPr>
              <a:t>213221  </a:t>
            </a:r>
            <a:r>
              <a:rPr lang="en-US" b="0">
                <a:solidFill>
                  <a:srgbClr val="61AFEF"/>
                </a:solidFill>
                <a:effectLst/>
                <a:highlight>
                  <a:srgbClr val="282C34"/>
                </a:highlight>
                <a:latin typeface="Consolas" panose="020B0609020204030204" pitchFamily="49" charset="0"/>
              </a:rPr>
              <a:t>213222  </a:t>
            </a:r>
            <a:r>
              <a:rPr lang="en-US" b="0" i="1">
                <a:solidFill>
                  <a:srgbClr val="5C6370"/>
                </a:solidFill>
                <a:effectLst/>
                <a:highlight>
                  <a:srgbClr val="282C34"/>
                </a:highlight>
                <a:latin typeface="Consolas" panose="020B0609020204030204" pitchFamily="49" charset="0"/>
              </a:rPr>
              <a:t>How is the life of a math student? Could you describe your own experiences? </a:t>
            </a:r>
            <a:r>
              <a:rPr lang="en-US" b="0">
                <a:solidFill>
                  <a:srgbClr val="98C379"/>
                </a:solidFill>
                <a:effectLst/>
                <a:highlight>
                  <a:srgbClr val="282C34"/>
                </a:highlight>
                <a:latin typeface="Consolas" panose="020B0609020204030204" pitchFamily="49" charset="0"/>
              </a:rPr>
              <a:t>Which level of prepration is enough for the exam jlpt5? </a:t>
            </a:r>
            <a:r>
              <a:rPr lang="en-US" b="0">
                <a:solidFill>
                  <a:srgbClr val="ABB2BF"/>
                </a:solidFill>
                <a:effectLst/>
                <a:highlight>
                  <a:srgbClr val="282C34"/>
                </a:highlight>
                <a:latin typeface="Consolas" panose="020B0609020204030204" pitchFamily="49" charset="0"/>
              </a:rPr>
              <a:t>0</a:t>
            </a:r>
          </a:p>
          <a:p>
            <a:r>
              <a:rPr lang="en-US" b="0">
                <a:solidFill>
                  <a:srgbClr val="ABB2BF"/>
                </a:solidFill>
                <a:effectLst/>
                <a:highlight>
                  <a:srgbClr val="282C34"/>
                </a:highlight>
                <a:latin typeface="Consolas" panose="020B0609020204030204" pitchFamily="49" charset="0"/>
              </a:rPr>
              <a:t>402555  </a:t>
            </a:r>
            <a:r>
              <a:rPr lang="en-US" b="0">
                <a:solidFill>
                  <a:srgbClr val="C678DD"/>
                </a:solidFill>
                <a:effectLst/>
                <a:highlight>
                  <a:srgbClr val="282C34"/>
                </a:highlight>
                <a:latin typeface="Consolas" panose="020B0609020204030204" pitchFamily="49" charset="0"/>
              </a:rPr>
              <a:t>536040  </a:t>
            </a:r>
            <a:r>
              <a:rPr lang="en-US" b="0">
                <a:solidFill>
                  <a:srgbClr val="61AFEF"/>
                </a:solidFill>
                <a:effectLst/>
                <a:highlight>
                  <a:srgbClr val="282C34"/>
                </a:highlight>
                <a:latin typeface="Consolas" panose="020B0609020204030204" pitchFamily="49" charset="0"/>
              </a:rPr>
              <a:t>536041  </a:t>
            </a:r>
            <a:r>
              <a:rPr lang="en-US" b="0" i="1">
                <a:solidFill>
                  <a:srgbClr val="5C6370"/>
                </a:solidFill>
                <a:effectLst/>
                <a:highlight>
                  <a:srgbClr val="282C34"/>
                </a:highlight>
                <a:latin typeface="Consolas" panose="020B0609020204030204" pitchFamily="49" charset="0"/>
              </a:rPr>
              <a:t>How do I control my horny emotions? </a:t>
            </a:r>
            <a:r>
              <a:rPr lang="en-US" b="0">
                <a:solidFill>
                  <a:srgbClr val="98C379"/>
                </a:solidFill>
                <a:effectLst/>
                <a:highlight>
                  <a:srgbClr val="282C34"/>
                </a:highlight>
                <a:latin typeface="Consolas" panose="020B0609020204030204" pitchFamily="49" charset="0"/>
              </a:rPr>
              <a:t>How do you control your horniness?  </a:t>
            </a:r>
            <a:r>
              <a:rPr lang="en-US" b="0">
                <a:solidFill>
                  <a:srgbClr val="ABB2BF"/>
                </a:solidFill>
                <a:effectLst/>
                <a:highlight>
                  <a:srgbClr val="282C34"/>
                </a:highlight>
                <a:latin typeface="Consolas" panose="020B0609020204030204" pitchFamily="49" charset="0"/>
              </a:rPr>
              <a:t>1</a:t>
            </a:r>
          </a:p>
          <a:p>
            <a:r>
              <a:rPr lang="en-US" b="0">
                <a:solidFill>
                  <a:srgbClr val="ABB2BF"/>
                </a:solidFill>
                <a:effectLst/>
                <a:highlight>
                  <a:srgbClr val="282C34"/>
                </a:highlight>
                <a:latin typeface="Consolas" panose="020B0609020204030204" pitchFamily="49" charset="0"/>
              </a:rPr>
              <a:t>150662  </a:t>
            </a:r>
            <a:r>
              <a:rPr lang="en-US" b="0">
                <a:solidFill>
                  <a:srgbClr val="C678DD"/>
                </a:solidFill>
                <a:effectLst/>
                <a:highlight>
                  <a:srgbClr val="282C34"/>
                </a:highlight>
                <a:latin typeface="Consolas" panose="020B0609020204030204" pitchFamily="49" charset="0"/>
              </a:rPr>
              <a:t>155721  </a:t>
            </a:r>
            <a:r>
              <a:rPr lang="en-US" b="0">
                <a:solidFill>
                  <a:srgbClr val="61AFEF"/>
                </a:solidFill>
                <a:effectLst/>
                <a:highlight>
                  <a:srgbClr val="282C34"/>
                </a:highlight>
                <a:latin typeface="Consolas" panose="020B0609020204030204" pitchFamily="49" charset="0"/>
              </a:rPr>
              <a:t>7256    </a:t>
            </a:r>
            <a:r>
              <a:rPr lang="en-US" b="0" i="1">
                <a:solidFill>
                  <a:srgbClr val="5C6370"/>
                </a:solidFill>
                <a:effectLst/>
                <a:highlight>
                  <a:srgbClr val="282C34"/>
                </a:highlight>
                <a:latin typeface="Consolas" panose="020B0609020204030204" pitchFamily="49" charset="0"/>
              </a:rPr>
              <a:t>What can one do after MBBS? </a:t>
            </a:r>
            <a:r>
              <a:rPr lang="en-US" b="0">
                <a:solidFill>
                  <a:srgbClr val="98C379"/>
                </a:solidFill>
                <a:effectLst/>
                <a:highlight>
                  <a:srgbClr val="282C34"/>
                </a:highlight>
                <a:latin typeface="Consolas" panose="020B0609020204030204" pitchFamily="49" charset="0"/>
              </a:rPr>
              <a:t>What do i do after my MBBS ?    </a:t>
            </a:r>
            <a:r>
              <a:rPr lang="en-US" b="0">
                <a:solidFill>
                  <a:srgbClr val="ABB2BF"/>
                </a:solidFill>
                <a:effectLst/>
                <a:highlight>
                  <a:srgbClr val="282C34"/>
                </a:highlight>
                <a:latin typeface="Consolas" panose="020B0609020204030204" pitchFamily="49" charset="0"/>
              </a:rPr>
              <a:t>1</a:t>
            </a:r>
          </a:p>
          <a:p>
            <a:r>
              <a:rPr lang="en-US" b="0">
                <a:solidFill>
                  <a:srgbClr val="ABB2BF"/>
                </a:solidFill>
                <a:effectLst/>
                <a:highlight>
                  <a:srgbClr val="282C34"/>
                </a:highlight>
                <a:latin typeface="Consolas" panose="020B0609020204030204" pitchFamily="49" charset="0"/>
              </a:rPr>
              <a:t>183004  </a:t>
            </a:r>
            <a:r>
              <a:rPr lang="en-US" b="0">
                <a:solidFill>
                  <a:srgbClr val="C678DD"/>
                </a:solidFill>
                <a:effectLst/>
                <a:highlight>
                  <a:srgbClr val="282C34"/>
                </a:highlight>
                <a:latin typeface="Consolas" panose="020B0609020204030204" pitchFamily="49" charset="0"/>
              </a:rPr>
              <a:t>279958  </a:t>
            </a:r>
            <a:r>
              <a:rPr lang="en-US" b="0">
                <a:solidFill>
                  <a:srgbClr val="61AFEF"/>
                </a:solidFill>
                <a:effectLst/>
                <a:highlight>
                  <a:srgbClr val="282C34"/>
                </a:highlight>
                <a:latin typeface="Consolas" panose="020B0609020204030204" pitchFamily="49" charset="0"/>
              </a:rPr>
              <a:t>279959  </a:t>
            </a:r>
            <a:r>
              <a:rPr lang="en-US" b="0" i="1">
                <a:solidFill>
                  <a:srgbClr val="5C6370"/>
                </a:solidFill>
                <a:effectLst/>
                <a:highlight>
                  <a:srgbClr val="282C34"/>
                </a:highlight>
                <a:latin typeface="Consolas" panose="020B0609020204030204" pitchFamily="49" charset="0"/>
              </a:rPr>
              <a:t>Where can I find a power outlet for my laptop at Melbourne Airport? </a:t>
            </a:r>
            <a:r>
              <a:rPr lang="en-US" b="0">
                <a:solidFill>
                  <a:srgbClr val="98C379"/>
                </a:solidFill>
                <a:effectLst/>
                <a:highlight>
                  <a:srgbClr val="282C34"/>
                </a:highlight>
                <a:latin typeface="Consolas" panose="020B0609020204030204" pitchFamily="49" charset="0"/>
              </a:rPr>
              <a:t>Would a second airport in Sydney, Australia be needed if a high-speed rail link was created between Melbourne and Sydney?   </a:t>
            </a:r>
            <a:r>
              <a:rPr lang="en-US" b="0">
                <a:solidFill>
                  <a:srgbClr val="ABB2BF"/>
                </a:solidFill>
                <a:effectLst/>
                <a:highlight>
                  <a:srgbClr val="282C34"/>
                </a:highlight>
                <a:latin typeface="Consolas" panose="020B0609020204030204" pitchFamily="49" charset="0"/>
              </a:rPr>
              <a:t>0</a:t>
            </a:r>
          </a:p>
        </p:txBody>
      </p:sp>
    </p:spTree>
    <p:extLst>
      <p:ext uri="{BB962C8B-B14F-4D97-AF65-F5344CB8AC3E}">
        <p14:creationId xmlns:p14="http://schemas.microsoft.com/office/powerpoint/2010/main" val="283300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1B52E-EC21-3F9D-31E8-605F05F9C909}"/>
              </a:ext>
            </a:extLst>
          </p:cNvPr>
          <p:cNvSpPr>
            <a:spLocks noGrp="1"/>
          </p:cNvSpPr>
          <p:nvPr>
            <p:ph type="title"/>
          </p:nvPr>
        </p:nvSpPr>
        <p:spPr/>
        <p:txBody>
          <a:bodyPr/>
          <a:lstStyle/>
          <a:p>
            <a:r>
              <a:rPr lang="fi-FI"/>
              <a:t>BERT and Its Variants: Benchmarking performance of BERT variants</a:t>
            </a:r>
            <a:endParaRPr lang="en-FI"/>
          </a:p>
        </p:txBody>
      </p:sp>
      <p:graphicFrame>
        <p:nvGraphicFramePr>
          <p:cNvPr id="7" name="Diagram 6">
            <a:extLst>
              <a:ext uri="{FF2B5EF4-FFF2-40B4-BE49-F238E27FC236}">
                <a16:creationId xmlns:a16="http://schemas.microsoft.com/office/drawing/2014/main" id="{7E260DE0-5B2E-871B-746D-BAD9451F0DDB}"/>
              </a:ext>
            </a:extLst>
          </p:cNvPr>
          <p:cNvGraphicFramePr/>
          <p:nvPr>
            <p:extLst>
              <p:ext uri="{D42A27DB-BD31-4B8C-83A1-F6EECF244321}">
                <p14:modId xmlns:p14="http://schemas.microsoft.com/office/powerpoint/2010/main" val="363431760"/>
              </p:ext>
            </p:extLst>
          </p:nvPr>
        </p:nvGraphicFramePr>
        <p:xfrm>
          <a:off x="1514168" y="99274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Plugger AI vs. Huggingface: Simplifying AI Model Access and Scalability">
            <a:extLst>
              <a:ext uri="{FF2B5EF4-FFF2-40B4-BE49-F238E27FC236}">
                <a16:creationId xmlns:a16="http://schemas.microsoft.com/office/drawing/2014/main" id="{BC85C309-BEFA-49BF-4222-C8D9DAB1A6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4168" y="1092772"/>
            <a:ext cx="2542945" cy="6761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7E80B94-A4E2-6641-F4DD-DED7E1348949}"/>
              </a:ext>
            </a:extLst>
          </p:cNvPr>
          <p:cNvSpPr txBox="1"/>
          <p:nvPr/>
        </p:nvSpPr>
        <p:spPr>
          <a:xfrm>
            <a:off x="6522563" y="894696"/>
            <a:ext cx="2542945" cy="147732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a:t>BERT base uncased</a:t>
            </a:r>
          </a:p>
          <a:p>
            <a:r>
              <a:rPr lang="en-US"/>
              <a:t>12-layer, </a:t>
            </a:r>
          </a:p>
          <a:p>
            <a:r>
              <a:rPr lang="en-US"/>
              <a:t>768-hidden size, </a:t>
            </a:r>
          </a:p>
          <a:p>
            <a:r>
              <a:rPr lang="en-US"/>
              <a:t>12-heads, </a:t>
            </a:r>
          </a:p>
          <a:p>
            <a:r>
              <a:rPr lang="en-US"/>
              <a:t>110M parameters.</a:t>
            </a:r>
          </a:p>
        </p:txBody>
      </p:sp>
      <p:sp>
        <p:nvSpPr>
          <p:cNvPr id="13" name="TextBox 12">
            <a:extLst>
              <a:ext uri="{FF2B5EF4-FFF2-40B4-BE49-F238E27FC236}">
                <a16:creationId xmlns:a16="http://schemas.microsoft.com/office/drawing/2014/main" id="{B3133FF5-F0D4-58F0-D828-BA75C87B4CE9}"/>
              </a:ext>
            </a:extLst>
          </p:cNvPr>
          <p:cNvSpPr txBox="1"/>
          <p:nvPr/>
        </p:nvSpPr>
        <p:spPr>
          <a:xfrm>
            <a:off x="8815464" y="2526975"/>
            <a:ext cx="2261419" cy="1477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a:spAutoFit/>
          </a:bodyPr>
          <a:lstStyle/>
          <a:p>
            <a:r>
              <a:rPr lang="en-US"/>
              <a:t>RoBERTa base</a:t>
            </a:r>
          </a:p>
          <a:p>
            <a:r>
              <a:rPr lang="en-US"/>
              <a:t>12-layers </a:t>
            </a:r>
          </a:p>
          <a:p>
            <a:r>
              <a:rPr lang="en-US"/>
              <a:t>768-hidden size</a:t>
            </a:r>
          </a:p>
          <a:p>
            <a:r>
              <a:rPr lang="en-US"/>
              <a:t>12-heads</a:t>
            </a:r>
          </a:p>
          <a:p>
            <a:r>
              <a:rPr lang="en-US"/>
              <a:t>125M parameters</a:t>
            </a:r>
          </a:p>
        </p:txBody>
      </p:sp>
      <p:sp>
        <p:nvSpPr>
          <p:cNvPr id="15" name="TextBox 14">
            <a:extLst>
              <a:ext uri="{FF2B5EF4-FFF2-40B4-BE49-F238E27FC236}">
                <a16:creationId xmlns:a16="http://schemas.microsoft.com/office/drawing/2014/main" id="{C21BC159-303D-5655-F960-A0183A5874F9}"/>
              </a:ext>
            </a:extLst>
          </p:cNvPr>
          <p:cNvSpPr txBox="1"/>
          <p:nvPr/>
        </p:nvSpPr>
        <p:spPr>
          <a:xfrm>
            <a:off x="8161696" y="4799870"/>
            <a:ext cx="3401962" cy="14773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a:spAutoFit/>
          </a:bodyPr>
          <a:lstStyle/>
          <a:p>
            <a:r>
              <a:rPr lang="en-US"/>
              <a:t>DistilBERT based uncased</a:t>
            </a:r>
          </a:p>
          <a:p>
            <a:r>
              <a:rPr lang="en-US"/>
              <a:t>6-layers </a:t>
            </a:r>
          </a:p>
          <a:p>
            <a:r>
              <a:rPr lang="en-US"/>
              <a:t>768-hidden size</a:t>
            </a:r>
          </a:p>
          <a:p>
            <a:r>
              <a:rPr lang="en-US"/>
              <a:t>12-heads</a:t>
            </a:r>
          </a:p>
          <a:p>
            <a:r>
              <a:rPr lang="en-US"/>
              <a:t>66M parameters</a:t>
            </a:r>
          </a:p>
        </p:txBody>
      </p:sp>
      <p:sp>
        <p:nvSpPr>
          <p:cNvPr id="17" name="TextBox 16">
            <a:extLst>
              <a:ext uri="{FF2B5EF4-FFF2-40B4-BE49-F238E27FC236}">
                <a16:creationId xmlns:a16="http://schemas.microsoft.com/office/drawing/2014/main" id="{09646C5A-EA43-B24C-7FFB-53EB9ED7FD64}"/>
              </a:ext>
            </a:extLst>
          </p:cNvPr>
          <p:cNvSpPr txBox="1"/>
          <p:nvPr/>
        </p:nvSpPr>
        <p:spPr>
          <a:xfrm>
            <a:off x="397067" y="4610919"/>
            <a:ext cx="2763625" cy="175432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a:t>ALBERT base</a:t>
            </a:r>
          </a:p>
          <a:p>
            <a:r>
              <a:rPr lang="en-US"/>
              <a:t>12 repeating layers</a:t>
            </a:r>
          </a:p>
          <a:p>
            <a:r>
              <a:rPr lang="en-US"/>
              <a:t>128 embedding, </a:t>
            </a:r>
          </a:p>
          <a:p>
            <a:r>
              <a:rPr lang="en-US"/>
              <a:t>768-hidden, </a:t>
            </a:r>
          </a:p>
          <a:p>
            <a:r>
              <a:rPr lang="en-US"/>
              <a:t>12-heads, </a:t>
            </a:r>
          </a:p>
          <a:p>
            <a:r>
              <a:rPr lang="en-US"/>
              <a:t>11M parameters</a:t>
            </a:r>
          </a:p>
        </p:txBody>
      </p:sp>
      <p:sp>
        <p:nvSpPr>
          <p:cNvPr id="19" name="TextBox 18">
            <a:extLst>
              <a:ext uri="{FF2B5EF4-FFF2-40B4-BE49-F238E27FC236}">
                <a16:creationId xmlns:a16="http://schemas.microsoft.com/office/drawing/2014/main" id="{8BBCE8CD-B7E0-ECE6-15BB-334207BF4932}"/>
              </a:ext>
            </a:extLst>
          </p:cNvPr>
          <p:cNvSpPr txBox="1"/>
          <p:nvPr/>
        </p:nvSpPr>
        <p:spPr>
          <a:xfrm>
            <a:off x="274320" y="2155500"/>
            <a:ext cx="2261419" cy="147732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r>
              <a:rPr lang="en-US"/>
              <a:t>DeBERTa base</a:t>
            </a:r>
          </a:p>
          <a:p>
            <a:r>
              <a:rPr lang="en-US"/>
              <a:t>12 layers</a:t>
            </a:r>
          </a:p>
          <a:p>
            <a:r>
              <a:rPr lang="en-US"/>
              <a:t>768-hidden size</a:t>
            </a:r>
          </a:p>
          <a:p>
            <a:r>
              <a:rPr lang="en-US"/>
              <a:t>12-heads: 12</a:t>
            </a:r>
          </a:p>
          <a:p>
            <a:r>
              <a:rPr lang="en-US"/>
              <a:t>110M parameters</a:t>
            </a:r>
          </a:p>
        </p:txBody>
      </p:sp>
    </p:spTree>
    <p:extLst>
      <p:ext uri="{BB962C8B-B14F-4D97-AF65-F5344CB8AC3E}">
        <p14:creationId xmlns:p14="http://schemas.microsoft.com/office/powerpoint/2010/main" val="239790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1B52E-EC21-3F9D-31E8-605F05F9C909}"/>
              </a:ext>
            </a:extLst>
          </p:cNvPr>
          <p:cNvSpPr>
            <a:spLocks noGrp="1"/>
          </p:cNvSpPr>
          <p:nvPr>
            <p:ph type="title"/>
          </p:nvPr>
        </p:nvSpPr>
        <p:spPr/>
        <p:txBody>
          <a:bodyPr/>
          <a:lstStyle/>
          <a:p>
            <a:r>
              <a:rPr lang="fi-FI"/>
              <a:t>Experiment Setup</a:t>
            </a:r>
            <a:endParaRPr lang="en-FI"/>
          </a:p>
        </p:txBody>
      </p:sp>
      <p:pic>
        <p:nvPicPr>
          <p:cNvPr id="5" name="Picture 4">
            <a:extLst>
              <a:ext uri="{FF2B5EF4-FFF2-40B4-BE49-F238E27FC236}">
                <a16:creationId xmlns:a16="http://schemas.microsoft.com/office/drawing/2014/main" id="{DA0C3ECC-B4D9-3507-2E22-04582A4CAEEC}"/>
              </a:ext>
            </a:extLst>
          </p:cNvPr>
          <p:cNvPicPr>
            <a:picLocks noChangeAspect="1"/>
          </p:cNvPicPr>
          <p:nvPr/>
        </p:nvPicPr>
        <p:blipFill>
          <a:blip r:embed="rId2"/>
          <a:stretch>
            <a:fillRect/>
          </a:stretch>
        </p:blipFill>
        <p:spPr>
          <a:xfrm>
            <a:off x="600075" y="938965"/>
            <a:ext cx="11163300" cy="5548515"/>
          </a:xfrm>
          <a:prstGeom prst="rect">
            <a:avLst/>
          </a:prstGeom>
        </p:spPr>
      </p:pic>
    </p:spTree>
    <p:extLst>
      <p:ext uri="{BB962C8B-B14F-4D97-AF65-F5344CB8AC3E}">
        <p14:creationId xmlns:p14="http://schemas.microsoft.com/office/powerpoint/2010/main" val="48628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1B52E-EC21-3F9D-31E8-605F05F9C909}"/>
              </a:ext>
            </a:extLst>
          </p:cNvPr>
          <p:cNvSpPr>
            <a:spLocks noGrp="1"/>
          </p:cNvSpPr>
          <p:nvPr>
            <p:ph type="title"/>
          </p:nvPr>
        </p:nvSpPr>
        <p:spPr/>
        <p:txBody>
          <a:bodyPr/>
          <a:lstStyle/>
          <a:p>
            <a:r>
              <a:rPr lang="fi-FI"/>
              <a:t>Experiment Setup</a:t>
            </a:r>
            <a:endParaRPr lang="en-FI"/>
          </a:p>
        </p:txBody>
      </p:sp>
      <p:pic>
        <p:nvPicPr>
          <p:cNvPr id="8" name="Picture 7">
            <a:extLst>
              <a:ext uri="{FF2B5EF4-FFF2-40B4-BE49-F238E27FC236}">
                <a16:creationId xmlns:a16="http://schemas.microsoft.com/office/drawing/2014/main" id="{84F540A9-B354-0B7F-13A0-63772330D8C9}"/>
              </a:ext>
            </a:extLst>
          </p:cNvPr>
          <p:cNvPicPr>
            <a:picLocks noChangeAspect="1"/>
          </p:cNvPicPr>
          <p:nvPr/>
        </p:nvPicPr>
        <p:blipFill rotWithShape="1">
          <a:blip r:embed="rId2"/>
          <a:srcRect t="707"/>
          <a:stretch/>
        </p:blipFill>
        <p:spPr>
          <a:xfrm>
            <a:off x="0" y="1285875"/>
            <a:ext cx="12192000" cy="4988552"/>
          </a:xfrm>
          <a:prstGeom prst="rect">
            <a:avLst/>
          </a:prstGeom>
        </p:spPr>
      </p:pic>
    </p:spTree>
    <p:extLst>
      <p:ext uri="{BB962C8B-B14F-4D97-AF65-F5344CB8AC3E}">
        <p14:creationId xmlns:p14="http://schemas.microsoft.com/office/powerpoint/2010/main" val="211567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BE4DD3-1A11-2AC2-3059-C474C1AA701E}"/>
              </a:ext>
            </a:extLst>
          </p:cNvPr>
          <p:cNvSpPr>
            <a:spLocks noGrp="1"/>
          </p:cNvSpPr>
          <p:nvPr>
            <p:ph type="body" sz="quarter" idx="13"/>
          </p:nvPr>
        </p:nvSpPr>
        <p:spPr/>
        <p:txBody>
          <a:bodyPr/>
          <a:lstStyle/>
          <a:p>
            <a:endParaRPr lang="en-FI"/>
          </a:p>
        </p:txBody>
      </p:sp>
      <p:pic>
        <p:nvPicPr>
          <p:cNvPr id="4" name="Picture 3">
            <a:extLst>
              <a:ext uri="{FF2B5EF4-FFF2-40B4-BE49-F238E27FC236}">
                <a16:creationId xmlns:a16="http://schemas.microsoft.com/office/drawing/2014/main" id="{E05E24DB-2321-D152-2ADA-0F613CC66275}"/>
              </a:ext>
            </a:extLst>
          </p:cNvPr>
          <p:cNvPicPr>
            <a:picLocks noChangeAspect="1"/>
          </p:cNvPicPr>
          <p:nvPr/>
        </p:nvPicPr>
        <p:blipFill>
          <a:blip r:embed="rId2"/>
          <a:stretch>
            <a:fillRect/>
          </a:stretch>
        </p:blipFill>
        <p:spPr>
          <a:xfrm>
            <a:off x="0" y="922118"/>
            <a:ext cx="12192000" cy="5572357"/>
          </a:xfrm>
          <a:prstGeom prst="rect">
            <a:avLst/>
          </a:prstGeom>
        </p:spPr>
      </p:pic>
      <p:sp>
        <p:nvSpPr>
          <p:cNvPr id="5" name="Title 2">
            <a:extLst>
              <a:ext uri="{FF2B5EF4-FFF2-40B4-BE49-F238E27FC236}">
                <a16:creationId xmlns:a16="http://schemas.microsoft.com/office/drawing/2014/main" id="{A8012A65-BB97-A421-8C1C-B33E176A07C5}"/>
              </a:ext>
            </a:extLst>
          </p:cNvPr>
          <p:cNvSpPr>
            <a:spLocks noGrp="1"/>
          </p:cNvSpPr>
          <p:nvPr>
            <p:ph type="title"/>
          </p:nvPr>
        </p:nvSpPr>
        <p:spPr>
          <a:xfrm>
            <a:off x="274320" y="201600"/>
            <a:ext cx="9133840" cy="543600"/>
          </a:xfrm>
        </p:spPr>
        <p:txBody>
          <a:bodyPr/>
          <a:lstStyle/>
          <a:p>
            <a:r>
              <a:rPr lang="fi-FI"/>
              <a:t>Experiment Setup</a:t>
            </a:r>
            <a:endParaRPr lang="en-FI"/>
          </a:p>
        </p:txBody>
      </p:sp>
    </p:spTree>
    <p:extLst>
      <p:ext uri="{BB962C8B-B14F-4D97-AF65-F5344CB8AC3E}">
        <p14:creationId xmlns:p14="http://schemas.microsoft.com/office/powerpoint/2010/main" val="19302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1B52E-EC21-3F9D-31E8-605F05F9C909}"/>
              </a:ext>
            </a:extLst>
          </p:cNvPr>
          <p:cNvSpPr>
            <a:spLocks noGrp="1"/>
          </p:cNvSpPr>
          <p:nvPr>
            <p:ph type="title"/>
          </p:nvPr>
        </p:nvSpPr>
        <p:spPr/>
        <p:txBody>
          <a:bodyPr/>
          <a:lstStyle/>
          <a:p>
            <a:r>
              <a:rPr lang="fi-FI"/>
              <a:t>Results from QQP</a:t>
            </a:r>
            <a:endParaRPr lang="en-FI"/>
          </a:p>
        </p:txBody>
      </p:sp>
      <p:pic>
        <p:nvPicPr>
          <p:cNvPr id="6" name="Picture 5" descr="A diagram of a triangle with colored lines&#10;&#10;Description automatically generated">
            <a:extLst>
              <a:ext uri="{FF2B5EF4-FFF2-40B4-BE49-F238E27FC236}">
                <a16:creationId xmlns:a16="http://schemas.microsoft.com/office/drawing/2014/main" id="{7DECE803-148E-4B28-B353-5B1EC8A9247E}"/>
              </a:ext>
            </a:extLst>
          </p:cNvPr>
          <p:cNvPicPr>
            <a:picLocks noChangeAspect="1"/>
          </p:cNvPicPr>
          <p:nvPr/>
        </p:nvPicPr>
        <p:blipFill>
          <a:blip r:embed="rId2"/>
          <a:stretch>
            <a:fillRect/>
          </a:stretch>
        </p:blipFill>
        <p:spPr>
          <a:xfrm>
            <a:off x="123825" y="907946"/>
            <a:ext cx="8263517" cy="5430040"/>
          </a:xfrm>
          <a:prstGeom prst="rect">
            <a:avLst/>
          </a:prstGeom>
        </p:spPr>
      </p:pic>
      <p:grpSp>
        <p:nvGrpSpPr>
          <p:cNvPr id="13" name="Group 12">
            <a:extLst>
              <a:ext uri="{FF2B5EF4-FFF2-40B4-BE49-F238E27FC236}">
                <a16:creationId xmlns:a16="http://schemas.microsoft.com/office/drawing/2014/main" id="{C681E4DF-A8D0-E424-2E7A-6FBEEF5F1193}"/>
              </a:ext>
            </a:extLst>
          </p:cNvPr>
          <p:cNvGrpSpPr/>
          <p:nvPr/>
        </p:nvGrpSpPr>
        <p:grpSpPr>
          <a:xfrm>
            <a:off x="8769894" y="112408"/>
            <a:ext cx="3147786" cy="6393167"/>
            <a:chOff x="8934450" y="74308"/>
            <a:chExt cx="3257551" cy="6616101"/>
          </a:xfrm>
        </p:grpSpPr>
        <p:pic>
          <p:nvPicPr>
            <p:cNvPr id="10" name="Picture 9" descr="A graph with green bars&#10;&#10;Description automatically generated">
              <a:extLst>
                <a:ext uri="{FF2B5EF4-FFF2-40B4-BE49-F238E27FC236}">
                  <a16:creationId xmlns:a16="http://schemas.microsoft.com/office/drawing/2014/main" id="{BB69C0AE-A7B2-2B4C-7188-B35240B9E1CC}"/>
                </a:ext>
              </a:extLst>
            </p:cNvPr>
            <p:cNvPicPr>
              <a:picLocks noChangeAspect="1"/>
            </p:cNvPicPr>
            <p:nvPr/>
          </p:nvPicPr>
          <p:blipFill>
            <a:blip r:embed="rId3"/>
            <a:stretch>
              <a:fillRect/>
            </a:stretch>
          </p:blipFill>
          <p:spPr>
            <a:xfrm>
              <a:off x="8934450" y="3318055"/>
              <a:ext cx="3257550" cy="3372354"/>
            </a:xfrm>
            <a:prstGeom prst="rect">
              <a:avLst/>
            </a:prstGeom>
          </p:spPr>
        </p:pic>
        <p:pic>
          <p:nvPicPr>
            <p:cNvPr id="12" name="Picture 11" descr="A graph of blue bars&#10;&#10;Description automatically generated">
              <a:extLst>
                <a:ext uri="{FF2B5EF4-FFF2-40B4-BE49-F238E27FC236}">
                  <a16:creationId xmlns:a16="http://schemas.microsoft.com/office/drawing/2014/main" id="{43D1A89F-48A3-8CAE-8838-D390090C5490}"/>
                </a:ext>
              </a:extLst>
            </p:cNvPr>
            <p:cNvPicPr>
              <a:picLocks noChangeAspect="1"/>
            </p:cNvPicPr>
            <p:nvPr/>
          </p:nvPicPr>
          <p:blipFill>
            <a:blip r:embed="rId4"/>
            <a:stretch>
              <a:fillRect/>
            </a:stretch>
          </p:blipFill>
          <p:spPr>
            <a:xfrm>
              <a:off x="8934451" y="74308"/>
              <a:ext cx="3257550" cy="3243747"/>
            </a:xfrm>
            <a:prstGeom prst="rect">
              <a:avLst/>
            </a:prstGeom>
          </p:spPr>
        </p:pic>
      </p:grpSp>
    </p:spTree>
    <p:extLst>
      <p:ext uri="{BB962C8B-B14F-4D97-AF65-F5344CB8AC3E}">
        <p14:creationId xmlns:p14="http://schemas.microsoft.com/office/powerpoint/2010/main" val="1955457718"/>
      </p:ext>
    </p:extLst>
  </p:cSld>
  <p:clrMapOvr>
    <a:masterClrMapping/>
  </p:clrMapOvr>
</p:sld>
</file>

<file path=ppt/theme/theme1.xml><?xml version="1.0" encoding="utf-8"?>
<a:theme xmlns:a="http://schemas.openxmlformats.org/drawingml/2006/main" name="Master_Aalto_2">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40711_Powerpointvorlage_institute" id="{6AF4898E-60FD-416D-BF3D-28671F2B1415}" vid="{09427FF8-CA38-4CCF-836C-16EF93A39D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48B3277-73D7-4B18-AA6A-ADC36185E349}">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BFE20F515BB4DB378F3E9E1E9C8A4" ma:contentTypeVersion="4" ma:contentTypeDescription="Create a new document." ma:contentTypeScope="" ma:versionID="dc3e8dad9f718fced459178c64b95fb4">
  <xsd:schema xmlns:xsd="http://www.w3.org/2001/XMLSchema" xmlns:xs="http://www.w3.org/2001/XMLSchema" xmlns:p="http://schemas.microsoft.com/office/2006/metadata/properties" xmlns:ns2="eb7ea2e8-4946-4f37-9641-e43889efbb70" targetNamespace="http://schemas.microsoft.com/office/2006/metadata/properties" ma:root="true" ma:fieldsID="f50be73fbf5d2d1b88bf3521d3050f33" ns2:_="">
    <xsd:import namespace="eb7ea2e8-4946-4f37-9641-e43889efbb7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7ea2e8-4946-4f37-9641-e43889efbb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26FC8D-04DA-45FE-BFD9-B99CFB8CD854}">
  <ds:schemaRefs>
    <ds:schemaRef ds:uri="eb7ea2e8-4946-4f37-9641-e43889efbb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0AF618F-3629-48DF-9535-B441CDBF07BD}">
  <ds:schemaRefs>
    <ds:schemaRef ds:uri="eb7ea2e8-4946-4f37-9641-e43889efbb7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46AB910-859B-4272-9056-E4203EA449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Präsentation_Master_RWTH_Institute</Template>
  <TotalTime>382</TotalTime>
  <Words>1350</Words>
  <Application>Microsoft Office PowerPoint</Application>
  <PresentationFormat>Widescreen</PresentationFormat>
  <Paragraphs>106</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Söhne</vt:lpstr>
      <vt:lpstr>source-serif-pro</vt:lpstr>
      <vt:lpstr>Arial</vt:lpstr>
      <vt:lpstr>Calibri</vt:lpstr>
      <vt:lpstr>Consolas</vt:lpstr>
      <vt:lpstr>Symbol</vt:lpstr>
      <vt:lpstr>Wingdings</vt:lpstr>
      <vt:lpstr>Master_Aalto_2</vt:lpstr>
      <vt:lpstr>Statistical Natural Language Processing Project Summary General language understanding evaluation using  many variants of BERT model</vt:lpstr>
      <vt:lpstr>Introduction</vt:lpstr>
      <vt:lpstr>Project goal: Fine-tuning BERT for sequence classification</vt:lpstr>
      <vt:lpstr>Two datasets: QQP and SST-2</vt:lpstr>
      <vt:lpstr>BERT and Its Variants: Benchmarking performance of BERT variants</vt:lpstr>
      <vt:lpstr>Experiment Setup</vt:lpstr>
      <vt:lpstr>Experiment Setup</vt:lpstr>
      <vt:lpstr>Experiment Setup</vt:lpstr>
      <vt:lpstr>Results from QQP</vt:lpstr>
      <vt:lpstr>Results from SST-2</vt:lpstr>
      <vt:lpstr>Discussions</vt:lpstr>
      <vt:lpstr>Available tutorial for training the BERT models</vt:lpstr>
      <vt:lpstr>PowerPoint Presentation</vt:lpstr>
    </vt:vector>
  </TitlesOfParts>
  <Company>IEHK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Junhe Lian</dc:creator>
  <cp:lastModifiedBy>Nguyen Binh</cp:lastModifiedBy>
  <cp:revision>4</cp:revision>
  <cp:lastPrinted>2021-05-24T14:25:22Z</cp:lastPrinted>
  <dcterms:created xsi:type="dcterms:W3CDTF">2014-11-13T09:09:37Z</dcterms:created>
  <dcterms:modified xsi:type="dcterms:W3CDTF">2024-04-20T15:55:00Z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0x0101004A8BFE20F515BB4DB378F3E9E1E9C8A4</vt:lpwstr>
  </property>
  <property fmtid="{D5CDD505-2E9C-101B-9397-08002B2CF9AE}" pid="3" name="MediaServiceImageTags">
    <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y fmtid="{D5CDD505-2E9C-101B-9397-08002B2CF9AE}" pid="10" name="SharedWithUsers">
    <vt:lpwstr>12;#Juan Rongfei</vt:lpwstr>
  </property>
</Properties>
</file>