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1B9-C18D-E491-AC4C-676D12CE4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CC82-F5F8-369F-4364-39A689FB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26D3-189B-37F9-4FCF-EE8D6862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1354-F1FF-CE33-AEFE-F91991E2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B960-4A49-2004-D3F5-B55FD5AD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645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C3DC-9030-CB28-FF4F-BDC5EEEC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1EEA8-F139-AFC1-87C0-CE2E7993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63F0-38A7-D25C-39FB-5A28BFB0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616F-E7AE-4D28-631C-7044836A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A158-B5BF-6718-EB64-EE9CD3E8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890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7D86F-CD2C-A146-F183-931BA24F5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EA0D-B98E-216E-066B-8B3C247B9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2764-F98F-9A27-3361-95BE5B0C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47D3-CE9A-5040-DBC9-67CA3549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9495-95F9-959D-8606-3ED730F2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236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DA99-709F-E313-5ABB-713C983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FDC5-543C-6E9E-14B0-B053C046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D216-BD98-ADF0-A407-3A694165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B1D4-998E-9699-D728-B90CE49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998B-ACBF-2CFD-67F3-058715A8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8285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009-D10F-A4BD-994E-C37D20C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F45A-D3CC-64C4-3AFC-F83B3AD7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4B5A-47E7-CD86-986A-4DC9D7F3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7734-8A3E-05DD-87DC-FD11D734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30A7-C69A-0C3E-C95C-A533078F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817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456B-E815-5BAB-7F9D-FCCE9CC8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FB45-347B-AEEF-5154-74EA8A1A0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78ABA-EBA1-D3B5-CFF4-D336C7CF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0BAE-99DE-9E42-B2B7-22276838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8B6A-1154-126A-3086-CECF0511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C87D3-79D2-1B19-7213-B2C653A8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0713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57C-8520-4021-1034-882821AC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B55FC-1A66-BDF6-BFD0-AC7A3043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60F5-F2C1-3981-CFE7-F4294C8E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A85F-0ADC-94F9-057A-374639E85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508EB-198C-2EC1-173B-C4DE78746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3CA4D-DAAC-1CE7-3C39-6BF5E374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0A0A7-B791-7A2A-60D7-C109CE63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BD177-AB23-A7C4-0A53-DDECB4CB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42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C5E-CDF6-2FE0-A808-168681E7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F089F-600B-50C0-9DF9-04441246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33429-D850-1251-BFE1-608853FE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DD0D1-77FE-2E97-4A08-DB55FBB3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0074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AC7F3-0BF8-CD69-21A4-0220C912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6F69A-298B-9984-ED63-8E616A5E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C646-71BD-7E48-0EF4-17DC932E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190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1DDB-036D-49E1-4CBE-249A343E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232F-5F72-ACD9-737C-078D882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D2BA2-E022-F8BD-4170-3BAA1E2D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A2F5-0BF2-7603-236C-E838105A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4F176-385F-C056-A134-B5A74EB9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CA86A-4238-077B-B3C4-FDA4F95F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7125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CE4E-1872-595A-D146-0ACDAABF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B5DCA-FE84-45C3-6CC5-E59412299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DEF2-FC06-875B-92A4-98687486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004C5-9E4B-58D2-2251-2B41B024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76D5-6A89-4C0E-2ED0-38F12684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EB3C-46C8-893D-C2FC-66FB34C6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47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D696B-913B-8984-320E-5FB07178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BD50-0688-D2EF-BAE2-ED4C7D4D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75D1-013F-8FE5-D530-0B057D05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1808F-361B-4B87-A299-1CF266F95B6D}" type="datetimeFigureOut">
              <a:rPr lang="en-FI" smtClean="0"/>
              <a:t>18/04/2024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04DC-8C0A-E213-073B-0BF7D9C6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A59F-3FA4-9BE9-4B10-769EFB508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942F4-C055-4623-A626-637D7BC7BB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5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7721B4-463E-9EE1-7326-6A2204BEB82D}"/>
              </a:ext>
            </a:extLst>
          </p:cNvPr>
          <p:cNvSpPr txBox="1"/>
          <p:nvPr/>
        </p:nvSpPr>
        <p:spPr>
          <a:xfrm>
            <a:off x="678730" y="204355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1: Logging into your Kaggle account. The main page should look something like this </a:t>
            </a:r>
            <a:endParaRPr lang="en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9E5E0-B93C-BE76-7C21-20E8829F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54"/>
            <a:ext cx="12192000" cy="59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122268-AB01-FACD-7E31-A4DB7DA3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431"/>
            <a:ext cx="12192000" cy="6079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A6897-03C5-AEC5-9367-77959BAA3161}"/>
              </a:ext>
            </a:extLst>
          </p:cNvPr>
          <p:cNvSpPr txBox="1"/>
          <p:nvPr/>
        </p:nvSpPr>
        <p:spPr>
          <a:xfrm>
            <a:off x="703868" y="204356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Step 7: Click on “Your work” and choose either QQP or SST2 dataset, depending on the task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8903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994508-ADDA-08A8-1A33-1267E5B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304"/>
            <a:ext cx="12192000" cy="6069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F34F7-A93C-B895-37ED-FE9A19357FA2}"/>
              </a:ext>
            </a:extLst>
          </p:cNvPr>
          <p:cNvSpPr txBox="1"/>
          <p:nvPr/>
        </p:nvSpPr>
        <p:spPr>
          <a:xfrm>
            <a:off x="703868" y="204356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Step 7: Now the dataset has been loaded into your Input tab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9841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79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76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22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5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63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94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76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6E659-5445-8AFF-D7CD-09404CC6D647}"/>
              </a:ext>
            </a:extLst>
          </p:cNvPr>
          <p:cNvSpPr txBox="1"/>
          <p:nvPr/>
        </p:nvSpPr>
        <p:spPr>
          <a:xfrm>
            <a:off x="678730" y="204355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 Click on Dataset =&gt; Choosing “Your Work” </a:t>
            </a:r>
            <a:endParaRPr lang="en-F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06ABF-B6DF-3274-332B-6F4E6C9E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"/>
          <a:stretch/>
        </p:blipFill>
        <p:spPr>
          <a:xfrm>
            <a:off x="0" y="810704"/>
            <a:ext cx="12192000" cy="60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86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70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19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EFE2D1-FCB1-2AB0-01DA-C56CEADC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873"/>
            <a:ext cx="12192000" cy="6053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3A0800-5A5E-595F-E368-EE4CE7B625BD}"/>
              </a:ext>
            </a:extLst>
          </p:cNvPr>
          <p:cNvSpPr txBox="1"/>
          <p:nvPr/>
        </p:nvSpPr>
        <p:spPr>
          <a:xfrm>
            <a:off x="703868" y="128941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Create New Dataset and upload QQP and SST2 dataset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285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90DE5-1FEF-E4DD-CECA-09215CAA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082"/>
            <a:ext cx="12192000" cy="6049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B3051-BB71-FF40-35AC-4AC1EBC729A6}"/>
              </a:ext>
            </a:extLst>
          </p:cNvPr>
          <p:cNvSpPr txBox="1"/>
          <p:nvPr/>
        </p:nvSpPr>
        <p:spPr>
          <a:xfrm>
            <a:off x="703868" y="119514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SST2 dataset contains dev.tsv, test.tsv and train.tsv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29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5A6D5B-1D48-64E4-10D9-666DA9F3C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"/>
          <a:stretch/>
        </p:blipFill>
        <p:spPr>
          <a:xfrm>
            <a:off x="0" y="819568"/>
            <a:ext cx="12192000" cy="6038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74E7ED-D557-961E-F0F0-89DFC4AA9B8F}"/>
              </a:ext>
            </a:extLst>
          </p:cNvPr>
          <p:cNvSpPr txBox="1"/>
          <p:nvPr/>
        </p:nvSpPr>
        <p:spPr>
          <a:xfrm>
            <a:off x="703868" y="119514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QQP dataset contains dev.tsv, test.tsv and train.tsv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1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3901B-DF3B-530B-679A-DDF1DC82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665"/>
            <a:ext cx="12192000" cy="6043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AC4F1-94F4-341C-990A-E08BE5A26E67}"/>
              </a:ext>
            </a:extLst>
          </p:cNvPr>
          <p:cNvSpPr txBox="1"/>
          <p:nvPr/>
        </p:nvSpPr>
        <p:spPr>
          <a:xfrm>
            <a:off x="703868" y="204356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Step 4: Click on Code tab =&gt; “Your work”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7801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5429B-BC73-12A4-E7F2-534623846550}"/>
              </a:ext>
            </a:extLst>
          </p:cNvPr>
          <p:cNvSpPr txBox="1"/>
          <p:nvPr/>
        </p:nvSpPr>
        <p:spPr>
          <a:xfrm>
            <a:off x="703868" y="204356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Step 5: Click on Create =&gt; “New notebook”</a:t>
            </a:r>
            <a:endParaRPr lang="en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AB0D6-99E3-6CDA-C793-63175C0B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576"/>
            <a:ext cx="12192000" cy="60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023364-AC16-F942-CA07-D8F1F8D93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"/>
          <a:stretch/>
        </p:blipFill>
        <p:spPr>
          <a:xfrm>
            <a:off x="0" y="838986"/>
            <a:ext cx="12192000" cy="601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E230EA-9015-F72D-366D-8A5AAB008B17}"/>
              </a:ext>
            </a:extLst>
          </p:cNvPr>
          <p:cNvSpPr txBox="1"/>
          <p:nvPr/>
        </p:nvSpPr>
        <p:spPr>
          <a:xfrm>
            <a:off x="703868" y="204356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Step 6: Click on Import Notebook =&gt; Choose our ipynb developed notebook 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463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E9501-99B9-A24F-96E5-E0DA1B827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"/>
          <a:stretch/>
        </p:blipFill>
        <p:spPr>
          <a:xfrm>
            <a:off x="0" y="801278"/>
            <a:ext cx="12192000" cy="6056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79A65C-C771-E47D-0862-E6AF9D93B1F0}"/>
              </a:ext>
            </a:extLst>
          </p:cNvPr>
          <p:cNvSpPr txBox="1"/>
          <p:nvPr/>
        </p:nvSpPr>
        <p:spPr>
          <a:xfrm>
            <a:off x="703868" y="204356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Step 6: Now your notebook should look like this. Then click on “Add input”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8374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157</Words>
  <Application>Microsoft Office PowerPoint</Application>
  <PresentationFormat>Widescreen</PresentationFormat>
  <Paragraphs>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1</cp:revision>
  <dcterms:created xsi:type="dcterms:W3CDTF">2024-04-18T19:04:39Z</dcterms:created>
  <dcterms:modified xsi:type="dcterms:W3CDTF">2024-04-18T19:15:08Z</dcterms:modified>
</cp:coreProperties>
</file>