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768F-4B80-05F5-F876-2E543B6C5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97387-2F6B-F959-9B38-75C1AC64D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1E7FF-51EF-9295-DFA0-ECAF38D3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7FE8-A214-4A30-BB6E-372E9A5454D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43754-4732-9266-61B5-A5935366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FADCE-AFE4-3BD5-EA3D-1C211079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4326-0A94-47AE-9228-FA3E04B2A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2FA4-04B5-E16D-A7FE-8684D36A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408FC-A67A-B5E6-6D02-592940D82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A5925-DD8D-E1A1-C35B-22E6738D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7FE8-A214-4A30-BB6E-372E9A5454D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9AFF3-B678-D581-3DBC-2E320CB80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1FEBA-AC3C-C644-7742-54D8CF4F4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4326-0A94-47AE-9228-FA3E04B2A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0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50590-A816-6D81-DF35-64526C18F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FC5F8-3145-255B-980A-18B1918BA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11550-03C7-D8CB-82A0-4BB0327B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7FE8-A214-4A30-BB6E-372E9A5454D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90AE-C32D-A3B9-7925-AAC4A6875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E8F2-4BC6-2497-00A7-06231B1A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4326-0A94-47AE-9228-FA3E04B2A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2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5295-CB1B-008A-A5E2-80B2C64C9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14038-B1BE-E3D8-F5B3-253389BDD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F63FF-2787-4403-91C4-E5AFC6CAF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7FE8-A214-4A30-BB6E-372E9A5454D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26C77-320F-3673-DDB1-6D5C1618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3EF4C-AEB8-4E10-2A4E-E205F94A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4326-0A94-47AE-9228-FA3E04B2A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1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7779-38A9-1594-A477-F5E2286C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E2059-4D38-96AC-A184-999FFE0E9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B0995-482A-8792-64B7-B58ABD5E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7FE8-A214-4A30-BB6E-372E9A5454D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0EC87-403C-9B97-F40E-B3D5F1A9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56779-E6D5-ABE3-7AA4-A8DD2223C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4326-0A94-47AE-9228-FA3E04B2A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62578-98DD-37A0-33CD-755083E7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E9539-AE7B-E41A-DE5B-ED649E304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B0A53-7FF5-8608-83DF-C72DCA808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03428-5A04-BE9C-B1B9-9C5BE3DE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7FE8-A214-4A30-BB6E-372E9A5454D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35545-F96B-0B44-054E-6DBAA408A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D6565-D124-8A39-ABEF-05A94F9E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4326-0A94-47AE-9228-FA3E04B2A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6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C69C-94D0-AC85-30C6-2C0A5C27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EDCCB-4917-441D-694B-ED6566278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4DC7A-B77A-C6F3-8018-BF825BD82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7BE063-E521-F77D-9723-3D49C09CC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DD707-B236-6351-A6A6-C126BBD32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76EA4-B1C6-8DEA-E8C4-AE57E43D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7FE8-A214-4A30-BB6E-372E9A5454D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4F63EF-37D9-B968-EB22-513C29CB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79141-4346-9361-8BB9-1DFD9654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4326-0A94-47AE-9228-FA3E04B2A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1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4788-46DB-9BA0-9F21-E78FC7D68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82A5E-18B4-1A3A-F1F7-822682C3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7FE8-A214-4A30-BB6E-372E9A5454D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63D51-D5AA-80B4-A9E8-0B48172D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19AFC-1B38-8420-3AB2-919DCC6F9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4326-0A94-47AE-9228-FA3E04B2A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5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2490F-D2C6-F2CF-8D26-D221B333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7FE8-A214-4A30-BB6E-372E9A5454D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63FEE-8FEF-18BF-F0D0-5E93A0FFB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9E1E6-727D-E712-2797-BC965854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4326-0A94-47AE-9228-FA3E04B2A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E0535-27EA-2546-694C-0E172657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4860A-96D5-F699-76EC-13FE166D2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BC74E-AC65-8963-999B-435E118D5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2577D-B42C-6824-30E3-D70B7B1F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7FE8-A214-4A30-BB6E-372E9A5454D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CB9A8-28FA-07F1-476E-13B7E5F4A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6021F-29A9-BE1E-5B4F-7E2DBD50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4326-0A94-47AE-9228-FA3E04B2A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3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AB9C-F65F-6C14-993B-BB66AD71D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BBF2E-B67D-A486-B0B7-2600EEED3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4AD14-3D5F-E4AC-82E9-28E7D33B7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49391-80E1-E57C-454B-A928FEAD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7FE8-A214-4A30-BB6E-372E9A5454D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F294F-CBE9-5FD2-386F-293435C51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C204C-1481-E73B-9B4B-F53E19E0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4326-0A94-47AE-9228-FA3E04B2A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7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FE01E-F107-94D9-1689-8603DA920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DBED4-0D45-B0E8-5F5E-8E1F0F95E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17024-25A6-2943-6BC9-7D6F021CA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87FE8-A214-4A30-BB6E-372E9A5454D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53046-91B6-D3FD-E469-23486C091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04290-C3E7-9DB3-3E9E-2DBDB9F62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94326-0A94-47AE-9228-FA3E04B2A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7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941452-1A77-D2D3-7637-FD4F61FB12AF}"/>
              </a:ext>
            </a:extLst>
          </p:cNvPr>
          <p:cNvGrpSpPr/>
          <p:nvPr/>
        </p:nvGrpSpPr>
        <p:grpSpPr>
          <a:xfrm>
            <a:off x="2068497" y="983375"/>
            <a:ext cx="7889443" cy="5262065"/>
            <a:chOff x="2068497" y="983375"/>
            <a:chExt cx="7889443" cy="5262065"/>
          </a:xfrm>
        </p:grpSpPr>
        <p:pic>
          <p:nvPicPr>
            <p:cNvPr id="1026" name="Picture 2" descr="NASA Orders 18 More RS-25 Engines for SLS Moon Rocket, at $1.79 Billion -  AmericaSpace">
              <a:extLst>
                <a:ext uri="{FF2B5EF4-FFF2-40B4-BE49-F238E27FC236}">
                  <a16:creationId xmlns:a16="http://schemas.microsoft.com/office/drawing/2014/main" id="{85087C6B-24F8-CE01-0C74-91C37C75FB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8497" y="983375"/>
              <a:ext cx="7889443" cy="5262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3A567C6-69B9-EDA7-4BA0-54B76E6A8642}"/>
                </a:ext>
              </a:extLst>
            </p:cNvPr>
            <p:cNvSpPr/>
            <p:nvPr/>
          </p:nvSpPr>
          <p:spPr>
            <a:xfrm>
              <a:off x="3382392" y="1145218"/>
              <a:ext cx="3781888" cy="363984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035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4C2F591-A91A-0EEF-6C8B-949E1ACF5752}"/>
              </a:ext>
            </a:extLst>
          </p:cNvPr>
          <p:cNvGrpSpPr/>
          <p:nvPr/>
        </p:nvGrpSpPr>
        <p:grpSpPr>
          <a:xfrm>
            <a:off x="2272682" y="0"/>
            <a:ext cx="5974673" cy="6858000"/>
            <a:chOff x="2272682" y="0"/>
            <a:chExt cx="5974673" cy="6858000"/>
          </a:xfrm>
        </p:grpSpPr>
        <p:pic>
          <p:nvPicPr>
            <p:cNvPr id="2050" name="Picture 2" descr="A diagram showing the components of an RS-25 engine. See adjacent text for details.">
              <a:extLst>
                <a:ext uri="{FF2B5EF4-FFF2-40B4-BE49-F238E27FC236}">
                  <a16:creationId xmlns:a16="http://schemas.microsoft.com/office/drawing/2014/main" id="{ADC6100A-8C05-F6A3-ABD0-6EFAFE888C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1" r="23032"/>
            <a:stretch/>
          </p:blipFill>
          <p:spPr bwMode="auto">
            <a:xfrm>
              <a:off x="2272682" y="0"/>
              <a:ext cx="5974673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50A8E5D-F01E-CB07-389C-7034A1C28657}"/>
                </a:ext>
              </a:extLst>
            </p:cNvPr>
            <p:cNvSpPr/>
            <p:nvPr/>
          </p:nvSpPr>
          <p:spPr>
            <a:xfrm>
              <a:off x="4394447" y="568170"/>
              <a:ext cx="594803" cy="9321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FE259A-7D9E-4C8B-9680-BDAAF01D83E2}"/>
                </a:ext>
              </a:extLst>
            </p:cNvPr>
            <p:cNvSpPr/>
            <p:nvPr/>
          </p:nvSpPr>
          <p:spPr>
            <a:xfrm>
              <a:off x="6349014" y="568170"/>
              <a:ext cx="594803" cy="9321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479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C3BE8C4-BEB0-16B0-7B88-D768DCAEC943}"/>
              </a:ext>
            </a:extLst>
          </p:cNvPr>
          <p:cNvGrpSpPr/>
          <p:nvPr/>
        </p:nvGrpSpPr>
        <p:grpSpPr>
          <a:xfrm>
            <a:off x="2969164" y="876947"/>
            <a:ext cx="6253671" cy="4862466"/>
            <a:chOff x="2969164" y="1826858"/>
            <a:chExt cx="6253671" cy="4862466"/>
          </a:xfrm>
        </p:grpSpPr>
        <p:pic>
          <p:nvPicPr>
            <p:cNvPr id="3074" name="Picture 2" descr="Rocket Engine Turbopumps | Barber-Nichols">
              <a:extLst>
                <a:ext uri="{FF2B5EF4-FFF2-40B4-BE49-F238E27FC236}">
                  <a16:creationId xmlns:a16="http://schemas.microsoft.com/office/drawing/2014/main" id="{310F4B85-A948-5EC7-DD22-19AE440D72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9164" y="1826858"/>
              <a:ext cx="6253671" cy="4862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08E7621-E04B-97BE-C501-16D230C6E66D}"/>
                </a:ext>
              </a:extLst>
            </p:cNvPr>
            <p:cNvSpPr/>
            <p:nvPr/>
          </p:nvSpPr>
          <p:spPr>
            <a:xfrm>
              <a:off x="4722920" y="4412201"/>
              <a:ext cx="1908699" cy="10386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2136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Binh</dc:creator>
  <cp:lastModifiedBy>Nguyen Binh</cp:lastModifiedBy>
  <cp:revision>1</cp:revision>
  <dcterms:created xsi:type="dcterms:W3CDTF">2023-10-23T08:52:26Z</dcterms:created>
  <dcterms:modified xsi:type="dcterms:W3CDTF">2023-10-23T09:59:04Z</dcterms:modified>
</cp:coreProperties>
</file>