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743700" cy="9906000"/>
  <p:embeddedFontLst>
    <p:embeddedFont>
      <p:font typeface="Gill Sans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  <p:ext uri="GoogleSlidesCustomDataVersion2">
      <go:slidesCustomData xmlns:go="http://customooxmlschemas.google.com/" r:id="rId31" roundtripDataSignature="AMtx7mglesWUtFNCD2hYYSyjbJBaXNO2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212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2" type="sldNum"/>
          </p:nvPr>
        </p:nvSpPr>
        <p:spPr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908050" y="752475"/>
            <a:ext cx="4930775" cy="3697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896938" y="4705350"/>
            <a:ext cx="4949825" cy="44561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2" type="sldNum"/>
          </p:nvPr>
        </p:nvSpPr>
        <p:spPr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f92ba0260_1_47:notes"/>
          <p:cNvSpPr/>
          <p:nvPr>
            <p:ph idx="2" type="sldImg"/>
          </p:nvPr>
        </p:nvSpPr>
        <p:spPr>
          <a:xfrm>
            <a:off x="895350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f92ba0260_1_47:notes"/>
          <p:cNvSpPr txBox="1"/>
          <p:nvPr>
            <p:ph idx="1" type="body"/>
          </p:nvPr>
        </p:nvSpPr>
        <p:spPr>
          <a:xfrm>
            <a:off x="898525" y="4705350"/>
            <a:ext cx="49467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bf92ba0260_1_47:notes"/>
          <p:cNvSpPr txBox="1"/>
          <p:nvPr>
            <p:ph idx="12" type="sldNum"/>
          </p:nvPr>
        </p:nvSpPr>
        <p:spPr>
          <a:xfrm>
            <a:off x="3821113" y="9410700"/>
            <a:ext cx="2922600" cy="49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2" type="sldNum"/>
          </p:nvPr>
        </p:nvSpPr>
        <p:spPr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8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2" type="sldNum"/>
          </p:nvPr>
        </p:nvSpPr>
        <p:spPr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906463" y="752475"/>
            <a:ext cx="4930775" cy="3697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896938" y="4705350"/>
            <a:ext cx="4949825" cy="44561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/>
          <p:nvPr>
            <p:ph idx="12" type="sldNum"/>
          </p:nvPr>
        </p:nvSpPr>
        <p:spPr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2" type="sldNum"/>
          </p:nvPr>
        </p:nvSpPr>
        <p:spPr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 txBox="1"/>
          <p:nvPr>
            <p:ph idx="12" type="sldNum"/>
          </p:nvPr>
        </p:nvSpPr>
        <p:spPr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1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21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/>
          <p:nvPr>
            <p:ph idx="12" type="sldNum"/>
          </p:nvPr>
        </p:nvSpPr>
        <p:spPr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2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22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2" type="sldNum"/>
          </p:nvPr>
        </p:nvSpPr>
        <p:spPr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2" type="sldNum"/>
          </p:nvPr>
        </p:nvSpPr>
        <p:spPr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4"/>
          <p:cNvCxnSpPr/>
          <p:nvPr/>
        </p:nvCxnSpPr>
        <p:spPr>
          <a:xfrm>
            <a:off x="2395538" y="3529013"/>
            <a:ext cx="561975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4"/>
          <p:cNvSpPr txBox="1"/>
          <p:nvPr>
            <p:ph type="ctrTitle"/>
          </p:nvPr>
        </p:nvSpPr>
        <p:spPr>
          <a:xfrm>
            <a:off x="2396319" y="802299"/>
            <a:ext cx="5618515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" type="subTitle"/>
          </p:nvPr>
        </p:nvSpPr>
        <p:spPr>
          <a:xfrm>
            <a:off x="2396319" y="3531205"/>
            <a:ext cx="5618515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" name="Google Shape;22;p24"/>
          <p:cNvSpPr txBox="1"/>
          <p:nvPr>
            <p:ph idx="10" type="dt"/>
          </p:nvPr>
        </p:nvSpPr>
        <p:spPr>
          <a:xfrm>
            <a:off x="5646738" y="330200"/>
            <a:ext cx="2368550" cy="309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1" type="ftr"/>
          </p:nvPr>
        </p:nvSpPr>
        <p:spPr>
          <a:xfrm>
            <a:off x="2395538" y="328613"/>
            <a:ext cx="3087687" cy="309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1435100" y="798513"/>
            <a:ext cx="801688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33"/>
          <p:cNvGrpSpPr/>
          <p:nvPr/>
        </p:nvGrpSpPr>
        <p:grpSpPr>
          <a:xfrm>
            <a:off x="4995863" y="482600"/>
            <a:ext cx="3511550" cy="5148263"/>
            <a:chOff x="6852919" y="583365"/>
            <a:chExt cx="4681849" cy="5181928"/>
          </a:xfrm>
        </p:grpSpPr>
        <p:sp>
          <p:nvSpPr>
            <p:cNvPr id="85" name="Google Shape;85;p3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3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" name="Google Shape;87;p33"/>
          <p:cNvCxnSpPr/>
          <p:nvPr/>
        </p:nvCxnSpPr>
        <p:spPr>
          <a:xfrm>
            <a:off x="1441450" y="3143250"/>
            <a:ext cx="3241675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33"/>
          <p:cNvSpPr txBox="1"/>
          <p:nvPr>
            <p:ph type="title"/>
          </p:nvPr>
        </p:nvSpPr>
        <p:spPr>
          <a:xfrm>
            <a:off x="1444148" y="1129513"/>
            <a:ext cx="3244935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3"/>
          <p:cNvSpPr/>
          <p:nvPr>
            <p:ph idx="2" type="pic"/>
          </p:nvPr>
        </p:nvSpPr>
        <p:spPr>
          <a:xfrm>
            <a:off x="5640128" y="1122543"/>
            <a:ext cx="2234998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0" name="Google Shape;90;p33"/>
          <p:cNvSpPr txBox="1"/>
          <p:nvPr>
            <p:ph idx="1" type="body"/>
          </p:nvPr>
        </p:nvSpPr>
        <p:spPr>
          <a:xfrm>
            <a:off x="1443492" y="3145992"/>
            <a:ext cx="3240286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91" name="Google Shape;91;p33"/>
          <p:cNvSpPr txBox="1"/>
          <p:nvPr>
            <p:ph idx="10" type="dt"/>
          </p:nvPr>
        </p:nvSpPr>
        <p:spPr>
          <a:xfrm>
            <a:off x="1436688" y="5470525"/>
            <a:ext cx="3252787" cy="319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1" type="ftr"/>
          </p:nvPr>
        </p:nvSpPr>
        <p:spPr>
          <a:xfrm>
            <a:off x="1438275" y="319088"/>
            <a:ext cx="32512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2" type="sldNum"/>
          </p:nvPr>
        </p:nvSpPr>
        <p:spPr>
          <a:xfrm>
            <a:off x="487363" y="798513"/>
            <a:ext cx="795337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34"/>
          <p:cNvCxnSpPr/>
          <p:nvPr/>
        </p:nvCxnSpPr>
        <p:spPr>
          <a:xfrm>
            <a:off x="1443038" y="1847850"/>
            <a:ext cx="657225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34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" type="body"/>
          </p:nvPr>
        </p:nvSpPr>
        <p:spPr>
          <a:xfrm rot="5400000">
            <a:off x="3004344" y="454819"/>
            <a:ext cx="3449638" cy="657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0" type="dt"/>
          </p:nvPr>
        </p:nvSpPr>
        <p:spPr>
          <a:xfrm>
            <a:off x="5646738" y="330200"/>
            <a:ext cx="2368550" cy="309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1" type="ftr"/>
          </p:nvPr>
        </p:nvSpPr>
        <p:spPr>
          <a:xfrm>
            <a:off x="1443038" y="328613"/>
            <a:ext cx="4033837" cy="309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4"/>
          <p:cNvSpPr txBox="1"/>
          <p:nvPr>
            <p:ph idx="12" type="sldNum"/>
          </p:nvPr>
        </p:nvSpPr>
        <p:spPr>
          <a:xfrm>
            <a:off x="487363" y="798513"/>
            <a:ext cx="795337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35"/>
          <p:cNvCxnSpPr/>
          <p:nvPr/>
        </p:nvCxnSpPr>
        <p:spPr>
          <a:xfrm>
            <a:off x="6918325" y="798513"/>
            <a:ext cx="0" cy="46609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35"/>
          <p:cNvSpPr txBox="1"/>
          <p:nvPr>
            <p:ph type="title"/>
          </p:nvPr>
        </p:nvSpPr>
        <p:spPr>
          <a:xfrm rot="5400000">
            <a:off x="5139597" y="2577405"/>
            <a:ext cx="4659889" cy="1103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1" type="body"/>
          </p:nvPr>
        </p:nvSpPr>
        <p:spPr>
          <a:xfrm rot="5400000">
            <a:off x="1764094" y="478371"/>
            <a:ext cx="4659889" cy="5301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10" type="dt"/>
          </p:nvPr>
        </p:nvSpPr>
        <p:spPr>
          <a:xfrm>
            <a:off x="5646738" y="330200"/>
            <a:ext cx="2368550" cy="309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11" type="ftr"/>
          </p:nvPr>
        </p:nvSpPr>
        <p:spPr>
          <a:xfrm>
            <a:off x="1443038" y="328613"/>
            <a:ext cx="4033837" cy="309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5"/>
          <p:cNvSpPr txBox="1"/>
          <p:nvPr>
            <p:ph idx="12" type="sldNum"/>
          </p:nvPr>
        </p:nvSpPr>
        <p:spPr>
          <a:xfrm>
            <a:off x="487363" y="798513"/>
            <a:ext cx="795337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25"/>
          <p:cNvCxnSpPr/>
          <p:nvPr/>
        </p:nvCxnSpPr>
        <p:spPr>
          <a:xfrm>
            <a:off x="1443038" y="1847850"/>
            <a:ext cx="657225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5"/>
          <p:cNvSpPr txBox="1"/>
          <p:nvPr>
            <p:ph type="title"/>
          </p:nvPr>
        </p:nvSpPr>
        <p:spPr>
          <a:xfrm>
            <a:off x="1443491" y="804890"/>
            <a:ext cx="6571343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" type="body"/>
          </p:nvPr>
        </p:nvSpPr>
        <p:spPr>
          <a:xfrm>
            <a:off x="1443490" y="2013936"/>
            <a:ext cx="3125871" cy="34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2" type="body"/>
          </p:nvPr>
        </p:nvSpPr>
        <p:spPr>
          <a:xfrm>
            <a:off x="4889182" y="2013936"/>
            <a:ext cx="3125652" cy="343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5646738" y="330200"/>
            <a:ext cx="2368550" cy="309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1443038" y="328613"/>
            <a:ext cx="4033837" cy="309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487363" y="798513"/>
            <a:ext cx="795337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26"/>
          <p:cNvCxnSpPr/>
          <p:nvPr/>
        </p:nvCxnSpPr>
        <p:spPr>
          <a:xfrm>
            <a:off x="1443038" y="1847850"/>
            <a:ext cx="657225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26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" type="body"/>
          </p:nvPr>
        </p:nvSpPr>
        <p:spPr>
          <a:xfrm>
            <a:off x="1443038" y="2016125"/>
            <a:ext cx="6572250" cy="3449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5646738" y="330200"/>
            <a:ext cx="2368550" cy="309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1443038" y="328613"/>
            <a:ext cx="4033837" cy="309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487363" y="798513"/>
            <a:ext cx="795337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533400" y="228600"/>
            <a:ext cx="8077200" cy="69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533400" y="1066800"/>
            <a:ext cx="39624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648200" y="1066800"/>
            <a:ext cx="3962400" cy="248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4648200" y="3703638"/>
            <a:ext cx="3962400" cy="248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0" type="dt"/>
          </p:nvPr>
        </p:nvSpPr>
        <p:spPr>
          <a:xfrm>
            <a:off x="5646738" y="330200"/>
            <a:ext cx="2368550" cy="309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1" type="ftr"/>
          </p:nvPr>
        </p:nvSpPr>
        <p:spPr>
          <a:xfrm>
            <a:off x="1443038" y="328613"/>
            <a:ext cx="4033837" cy="309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487363" y="798513"/>
            <a:ext cx="795337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28"/>
          <p:cNvCxnSpPr/>
          <p:nvPr/>
        </p:nvCxnSpPr>
        <p:spPr>
          <a:xfrm>
            <a:off x="1443038" y="3805238"/>
            <a:ext cx="561816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28"/>
          <p:cNvSpPr txBox="1"/>
          <p:nvPr>
            <p:ph type="title"/>
          </p:nvPr>
        </p:nvSpPr>
        <p:spPr>
          <a:xfrm>
            <a:off x="1443491" y="1756130"/>
            <a:ext cx="5617002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" type="body"/>
          </p:nvPr>
        </p:nvSpPr>
        <p:spPr>
          <a:xfrm>
            <a:off x="1443492" y="3806196"/>
            <a:ext cx="5617002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28"/>
          <p:cNvSpPr txBox="1"/>
          <p:nvPr>
            <p:ph idx="10" type="dt"/>
          </p:nvPr>
        </p:nvSpPr>
        <p:spPr>
          <a:xfrm>
            <a:off x="5646738" y="330200"/>
            <a:ext cx="2368550" cy="309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1" type="ftr"/>
          </p:nvPr>
        </p:nvSpPr>
        <p:spPr>
          <a:xfrm>
            <a:off x="1443038" y="328613"/>
            <a:ext cx="4033837" cy="309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487363" y="798513"/>
            <a:ext cx="795337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29"/>
          <p:cNvCxnSpPr/>
          <p:nvPr/>
        </p:nvCxnSpPr>
        <p:spPr>
          <a:xfrm>
            <a:off x="1443038" y="1847850"/>
            <a:ext cx="657225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29"/>
          <p:cNvSpPr txBox="1"/>
          <p:nvPr>
            <p:ph type="title"/>
          </p:nvPr>
        </p:nvSpPr>
        <p:spPr>
          <a:xfrm>
            <a:off x="1443491" y="804164"/>
            <a:ext cx="6571344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" type="body"/>
          </p:nvPr>
        </p:nvSpPr>
        <p:spPr>
          <a:xfrm>
            <a:off x="1443491" y="2019550"/>
            <a:ext cx="3125766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9" name="Google Shape;59;p29"/>
          <p:cNvSpPr txBox="1"/>
          <p:nvPr>
            <p:ph idx="2" type="body"/>
          </p:nvPr>
        </p:nvSpPr>
        <p:spPr>
          <a:xfrm>
            <a:off x="1443491" y="2824270"/>
            <a:ext cx="3125766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3" type="body"/>
          </p:nvPr>
        </p:nvSpPr>
        <p:spPr>
          <a:xfrm>
            <a:off x="4889182" y="2023004"/>
            <a:ext cx="31256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1" name="Google Shape;61;p29"/>
          <p:cNvSpPr txBox="1"/>
          <p:nvPr>
            <p:ph idx="4" type="body"/>
          </p:nvPr>
        </p:nvSpPr>
        <p:spPr>
          <a:xfrm>
            <a:off x="4889182" y="2821491"/>
            <a:ext cx="31256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5646738" y="330200"/>
            <a:ext cx="2368550" cy="309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1443038" y="328613"/>
            <a:ext cx="4033837" cy="309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487363" y="798513"/>
            <a:ext cx="795337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0"/>
          <p:cNvCxnSpPr/>
          <p:nvPr/>
        </p:nvCxnSpPr>
        <p:spPr>
          <a:xfrm>
            <a:off x="1443038" y="1847850"/>
            <a:ext cx="657225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30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0" type="dt"/>
          </p:nvPr>
        </p:nvSpPr>
        <p:spPr>
          <a:xfrm>
            <a:off x="5646738" y="330200"/>
            <a:ext cx="2368550" cy="309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1" type="ftr"/>
          </p:nvPr>
        </p:nvSpPr>
        <p:spPr>
          <a:xfrm>
            <a:off x="1443038" y="328613"/>
            <a:ext cx="4033837" cy="309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2" type="sldNum"/>
          </p:nvPr>
        </p:nvSpPr>
        <p:spPr>
          <a:xfrm>
            <a:off x="487363" y="798513"/>
            <a:ext cx="795337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/>
          <p:nvPr>
            <p:ph idx="10" type="dt"/>
          </p:nvPr>
        </p:nvSpPr>
        <p:spPr>
          <a:xfrm>
            <a:off x="5646738" y="330200"/>
            <a:ext cx="2368550" cy="309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1" type="ftr"/>
          </p:nvPr>
        </p:nvSpPr>
        <p:spPr>
          <a:xfrm>
            <a:off x="1443038" y="328613"/>
            <a:ext cx="4033837" cy="309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2" type="sldNum"/>
          </p:nvPr>
        </p:nvSpPr>
        <p:spPr>
          <a:xfrm>
            <a:off x="487363" y="798513"/>
            <a:ext cx="795337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32"/>
          <p:cNvCxnSpPr/>
          <p:nvPr/>
        </p:nvCxnSpPr>
        <p:spPr>
          <a:xfrm>
            <a:off x="1441450" y="3205163"/>
            <a:ext cx="2424113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32"/>
          <p:cNvSpPr txBox="1"/>
          <p:nvPr>
            <p:ph type="title"/>
          </p:nvPr>
        </p:nvSpPr>
        <p:spPr>
          <a:xfrm>
            <a:off x="1439042" y="798973"/>
            <a:ext cx="2425950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" type="body"/>
          </p:nvPr>
        </p:nvSpPr>
        <p:spPr>
          <a:xfrm>
            <a:off x="4186656" y="798974"/>
            <a:ext cx="3828178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2" type="body"/>
          </p:nvPr>
        </p:nvSpPr>
        <p:spPr>
          <a:xfrm>
            <a:off x="1439042" y="3205492"/>
            <a:ext cx="2427369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80" name="Google Shape;80;p32"/>
          <p:cNvSpPr txBox="1"/>
          <p:nvPr>
            <p:ph idx="10" type="dt"/>
          </p:nvPr>
        </p:nvSpPr>
        <p:spPr>
          <a:xfrm>
            <a:off x="5646738" y="330200"/>
            <a:ext cx="2368550" cy="309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1" type="ftr"/>
          </p:nvPr>
        </p:nvSpPr>
        <p:spPr>
          <a:xfrm>
            <a:off x="1443038" y="328613"/>
            <a:ext cx="4033837" cy="309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2" type="sldNum"/>
          </p:nvPr>
        </p:nvSpPr>
        <p:spPr>
          <a:xfrm>
            <a:off x="487363" y="798513"/>
            <a:ext cx="795337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0" y="2016125"/>
            <a:ext cx="9144000" cy="4079875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3"/>
          <p:cNvPicPr preferRelativeResize="0"/>
          <p:nvPr/>
        </p:nvPicPr>
        <p:blipFill rotWithShape="1">
          <a:blip r:embed="rId2">
            <a:alphaModFix/>
          </a:blip>
          <a:srcRect b="-1538" l="12500" r="12500" t="1538"/>
          <a:stretch/>
        </p:blipFill>
        <p:spPr>
          <a:xfrm>
            <a:off x="0" y="6096000"/>
            <a:ext cx="9144000" cy="77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23"/>
          <p:cNvCxnSpPr/>
          <p:nvPr/>
        </p:nvCxnSpPr>
        <p:spPr>
          <a:xfrm>
            <a:off x="0" y="6100763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3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" type="body"/>
          </p:nvPr>
        </p:nvSpPr>
        <p:spPr>
          <a:xfrm>
            <a:off x="1443038" y="2016125"/>
            <a:ext cx="6572250" cy="3449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0" type="dt"/>
          </p:nvPr>
        </p:nvSpPr>
        <p:spPr>
          <a:xfrm>
            <a:off x="5646738" y="330200"/>
            <a:ext cx="2368550" cy="309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23"/>
          <p:cNvSpPr txBox="1"/>
          <p:nvPr>
            <p:ph idx="11" type="ftr"/>
          </p:nvPr>
        </p:nvSpPr>
        <p:spPr>
          <a:xfrm>
            <a:off x="1443038" y="328613"/>
            <a:ext cx="4033837" cy="309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23"/>
          <p:cNvSpPr txBox="1"/>
          <p:nvPr>
            <p:ph idx="12" type="sldNum"/>
          </p:nvPr>
        </p:nvSpPr>
        <p:spPr>
          <a:xfrm>
            <a:off x="487363" y="798513"/>
            <a:ext cx="795337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>
            <p:ph type="ctrTitle"/>
          </p:nvPr>
        </p:nvSpPr>
        <p:spPr>
          <a:xfrm>
            <a:off x="2395538" y="801688"/>
            <a:ext cx="5619750" cy="25415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 sz="3600"/>
              <a:t>PROJECT REVIEW 2</a:t>
            </a:r>
            <a:br>
              <a:rPr lang="en-US" sz="3600"/>
            </a:br>
            <a:br>
              <a:rPr lang="en-US" sz="2800"/>
            </a:br>
            <a:endParaRPr sz="2800"/>
          </a:p>
        </p:txBody>
      </p:sp>
      <p:sp>
        <p:nvSpPr>
          <p:cNvPr id="114" name="Google Shape;114;p1"/>
          <p:cNvSpPr txBox="1"/>
          <p:nvPr>
            <p:ph idx="1" type="subTitle"/>
          </p:nvPr>
        </p:nvSpPr>
        <p:spPr>
          <a:xfrm>
            <a:off x="2395538" y="3530600"/>
            <a:ext cx="5619750" cy="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2000">
                <a:solidFill>
                  <a:schemeClr val="folHlink"/>
                </a:solidFill>
              </a:rPr>
              <a:t>TEAM 10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br>
              <a:rPr b="1" lang="en-US" sz="2000">
                <a:solidFill>
                  <a:schemeClr val="folHlink"/>
                </a:solidFill>
              </a:rPr>
            </a:br>
            <a:br>
              <a:rPr lang="en-US"/>
            </a:br>
            <a:r>
              <a:rPr lang="en-US"/>
              <a:t>05.03.2024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3</a:t>
            </a:r>
            <a:br>
              <a:rPr lang="en-US"/>
            </a:br>
            <a:endParaRPr/>
          </a:p>
        </p:txBody>
      </p:sp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1439863" y="1328738"/>
            <a:ext cx="657066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Items (Not done)</a:t>
            </a:r>
            <a:endParaRPr/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22475"/>
            <a:ext cx="9144000" cy="28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3</a:t>
            </a:r>
            <a:br>
              <a:rPr lang="en-US"/>
            </a:br>
            <a:endParaRPr/>
          </a:p>
        </p:txBody>
      </p:sp>
      <p:sp>
        <p:nvSpPr>
          <p:cNvPr id="182" name="Google Shape;182;p11"/>
          <p:cNvSpPr txBox="1"/>
          <p:nvPr>
            <p:ph idx="1" type="body"/>
          </p:nvPr>
        </p:nvSpPr>
        <p:spPr>
          <a:xfrm>
            <a:off x="1439863" y="1328738"/>
            <a:ext cx="657066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Retrospective</a:t>
            </a:r>
            <a:endParaRPr/>
          </a:p>
        </p:txBody>
      </p:sp>
      <p:pic>
        <p:nvPicPr>
          <p:cNvPr id="183" name="Google Shape;1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60575"/>
            <a:ext cx="9144000" cy="35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3</a:t>
            </a:r>
            <a:endParaRPr/>
          </a:p>
        </p:txBody>
      </p:sp>
      <p:sp>
        <p:nvSpPr>
          <p:cNvPr id="189" name="Google Shape;189;p12"/>
          <p:cNvSpPr txBox="1"/>
          <p:nvPr>
            <p:ph idx="1" type="body"/>
          </p:nvPr>
        </p:nvSpPr>
        <p:spPr>
          <a:xfrm>
            <a:off x="1443038" y="2016125"/>
            <a:ext cx="6572250" cy="3449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Other achievements: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Record the demo during Sprint Review for feedback from F-Secure.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4</a:t>
            </a:r>
            <a:endParaRPr/>
          </a:p>
        </p:txBody>
      </p:sp>
      <p:sp>
        <p:nvSpPr>
          <p:cNvPr id="196" name="Google Shape;196;p13"/>
          <p:cNvSpPr txBox="1"/>
          <p:nvPr>
            <p:ph idx="1" type="body"/>
          </p:nvPr>
        </p:nvSpPr>
        <p:spPr>
          <a:xfrm>
            <a:off x="1443038" y="2016125"/>
            <a:ext cx="6572250" cy="3449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Date: February 5th, 2024 - February 18th, 2024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Sprint Goals: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UI: Improvements on the UI (based on feedback of the Demo)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Scraping/Crawling:  Optimizing performance of the scraper.  Technical comparison of scraping components &amp; suggestions for utilizing the computational/network resources without degrading performance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Extraction: Major focus on feature extraction - what currently exists; what could be added based on thesis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Towards ML: feature summaries, distributions, statistics and graphs etc as based on work in thesis.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General: Improvements in documentation</a:t>
            </a:r>
            <a:endParaRPr/>
          </a:p>
          <a:p>
            <a:pPr indent="-134619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4</a:t>
            </a:r>
            <a:br>
              <a:rPr lang="en-US"/>
            </a:br>
            <a:endParaRPr/>
          </a:p>
        </p:txBody>
      </p:sp>
      <p:sp>
        <p:nvSpPr>
          <p:cNvPr id="202" name="Google Shape;202;p14"/>
          <p:cNvSpPr txBox="1"/>
          <p:nvPr>
            <p:ph idx="1" type="body"/>
          </p:nvPr>
        </p:nvSpPr>
        <p:spPr>
          <a:xfrm>
            <a:off x="1439863" y="1328738"/>
            <a:ext cx="657066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Items (Done)</a:t>
            </a:r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60575"/>
            <a:ext cx="9144000" cy="3944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4</a:t>
            </a:r>
            <a:br>
              <a:rPr lang="en-US"/>
            </a:br>
            <a:endParaRPr/>
          </a:p>
        </p:txBody>
      </p:sp>
      <p:sp>
        <p:nvSpPr>
          <p:cNvPr id="209" name="Google Shape;209;p15"/>
          <p:cNvSpPr txBox="1"/>
          <p:nvPr>
            <p:ph idx="1" type="body"/>
          </p:nvPr>
        </p:nvSpPr>
        <p:spPr>
          <a:xfrm>
            <a:off x="1439863" y="1328738"/>
            <a:ext cx="657066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Items (Not done)</a:t>
            </a:r>
            <a:endParaRPr/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60575"/>
            <a:ext cx="9144000" cy="887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4</a:t>
            </a:r>
            <a:br>
              <a:rPr lang="en-US"/>
            </a:br>
            <a:endParaRPr/>
          </a:p>
        </p:txBody>
      </p:sp>
      <p:sp>
        <p:nvSpPr>
          <p:cNvPr id="216" name="Google Shape;216;p16"/>
          <p:cNvSpPr txBox="1"/>
          <p:nvPr>
            <p:ph idx="1" type="body"/>
          </p:nvPr>
        </p:nvSpPr>
        <p:spPr>
          <a:xfrm>
            <a:off x="1439863" y="1328738"/>
            <a:ext cx="657066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Retrospective</a:t>
            </a:r>
            <a:endParaRPr/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65350"/>
            <a:ext cx="91440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5</a:t>
            </a:r>
            <a:endParaRPr/>
          </a:p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>
            <a:off x="1443038" y="2016125"/>
            <a:ext cx="6572250" cy="3449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Currently, we are in the middle of Sprint 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f92ba0260_1_47"/>
          <p:cNvSpPr txBox="1"/>
          <p:nvPr>
            <p:ph type="title"/>
          </p:nvPr>
        </p:nvSpPr>
        <p:spPr>
          <a:xfrm>
            <a:off x="1443038" y="804863"/>
            <a:ext cx="6572400" cy="104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 diagram</a:t>
            </a:r>
            <a:endParaRPr/>
          </a:p>
        </p:txBody>
      </p:sp>
      <p:sp>
        <p:nvSpPr>
          <p:cNvPr id="230" name="Google Shape;230;g2bf92ba0260_1_47"/>
          <p:cNvSpPr txBox="1"/>
          <p:nvPr>
            <p:ph idx="1" type="body"/>
          </p:nvPr>
        </p:nvSpPr>
        <p:spPr>
          <a:xfrm>
            <a:off x="1443038" y="2016125"/>
            <a:ext cx="6572400" cy="34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/>
              <a:t>(shown </a:t>
            </a:r>
            <a:r>
              <a:rPr i="1" lang="en-US"/>
              <a:t>separately</a:t>
            </a:r>
            <a:r>
              <a:rPr i="1" lang="en-US"/>
              <a:t>)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DEMO</a:t>
            </a:r>
            <a:endParaRPr/>
          </a:p>
        </p:txBody>
      </p:sp>
      <p:sp>
        <p:nvSpPr>
          <p:cNvPr id="237" name="Google Shape;237;p18"/>
          <p:cNvSpPr txBox="1"/>
          <p:nvPr>
            <p:ph idx="1" type="body"/>
          </p:nvPr>
        </p:nvSpPr>
        <p:spPr>
          <a:xfrm>
            <a:off x="1443038" y="2016125"/>
            <a:ext cx="6572250" cy="3449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Scraping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API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1443038" y="804863"/>
            <a:ext cx="6572250" cy="1058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685800" y="2205038"/>
            <a:ext cx="77724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Sprints 2,3,4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Sprint Goals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Product Backlog Items, other results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Main findings from the Sprint Retros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Software demo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Software quality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Spent and remaining effort per person per Sprint</a:t>
            </a:r>
            <a:endParaRPr/>
          </a:p>
          <a:p>
            <a:pPr indent="-127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QUALITY</a:t>
            </a:r>
            <a:endParaRPr/>
          </a:p>
        </p:txBody>
      </p:sp>
      <p:sp>
        <p:nvSpPr>
          <p:cNvPr id="244" name="Google Shape;244;p19"/>
          <p:cNvSpPr txBox="1"/>
          <p:nvPr>
            <p:ph idx="1" type="body"/>
          </p:nvPr>
        </p:nvSpPr>
        <p:spPr>
          <a:xfrm>
            <a:off x="1403350" y="1317625"/>
            <a:ext cx="657225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Definition of Done 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45" name="Google Shape;2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989138"/>
            <a:ext cx="7883525" cy="433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QUALITY</a:t>
            </a:r>
            <a:endParaRPr/>
          </a:p>
        </p:txBody>
      </p:sp>
      <p:sp>
        <p:nvSpPr>
          <p:cNvPr id="252" name="Google Shape;252;p20"/>
          <p:cNvSpPr txBox="1"/>
          <p:nvPr>
            <p:ph idx="1" type="body"/>
          </p:nvPr>
        </p:nvSpPr>
        <p:spPr>
          <a:xfrm>
            <a:off x="1403350" y="1317625"/>
            <a:ext cx="657225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Definition of Done 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53" name="Google Shape;2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24075"/>
            <a:ext cx="91440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QUALITY</a:t>
            </a:r>
            <a:endParaRPr/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1443038" y="1323975"/>
            <a:ext cx="657225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Quality attributes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61" name="Google Shape;2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2060575"/>
            <a:ext cx="72294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>
            <p:ph type="title"/>
          </p:nvPr>
        </p:nvSpPr>
        <p:spPr>
          <a:xfrm>
            <a:off x="533400" y="228600"/>
            <a:ext cx="8077200" cy="69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HOURS PLANNED AND DONE</a:t>
            </a:r>
            <a:endParaRPr/>
          </a:p>
        </p:txBody>
      </p:sp>
      <p:sp>
        <p:nvSpPr>
          <p:cNvPr id="268" name="Google Shape;268;p22"/>
          <p:cNvSpPr txBox="1"/>
          <p:nvPr>
            <p:ph idx="1" type="body"/>
          </p:nvPr>
        </p:nvSpPr>
        <p:spPr>
          <a:xfrm>
            <a:off x="323850" y="3525838"/>
            <a:ext cx="80708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i="1" lang="en-US" sz="1400"/>
              <a:t>(Screenshot captured on 05/03/2024)</a:t>
            </a:r>
            <a:endParaRPr/>
          </a:p>
        </p:txBody>
      </p:sp>
      <p:pic>
        <p:nvPicPr>
          <p:cNvPr id="269" name="Google Shape;2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5" y="1242225"/>
            <a:ext cx="9031751" cy="2084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2</a:t>
            </a:r>
            <a:endParaRPr/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1443038" y="2016125"/>
            <a:ext cx="6572250" cy="3449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Date: November 29th, 2023 - January 21st, 2024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Long Sprint because of Christmas holidays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Sprint Goals: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Get Interaction between UI and current functionality.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Get started with ML.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270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2</a:t>
            </a:r>
            <a:br>
              <a:rPr lang="en-US"/>
            </a:b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1439863" y="1328738"/>
            <a:ext cx="657066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Items (Done)</a:t>
            </a:r>
            <a:endParaRPr/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1989138"/>
            <a:ext cx="9118600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2</a:t>
            </a:r>
            <a:br>
              <a:rPr lang="en-US"/>
            </a:br>
            <a:endParaRPr/>
          </a:p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1439863" y="1328738"/>
            <a:ext cx="657066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Items (Not done)</a:t>
            </a:r>
            <a:endParaRPr/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3" y="2133600"/>
            <a:ext cx="9109075" cy="1751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2</a:t>
            </a:r>
            <a:br>
              <a:rPr lang="en-US"/>
            </a:br>
            <a:endParaRPr/>
          </a:p>
        </p:txBody>
      </p:sp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1439863" y="1328738"/>
            <a:ext cx="657066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Retrospective</a:t>
            </a:r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60575"/>
            <a:ext cx="9144000" cy="343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2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1443038" y="2016125"/>
            <a:ext cx="6572250" cy="3449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Other achievements: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Update the Definition of Done.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Update Quality attributes.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Agree to change to 2-week Sprint.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3</a:t>
            </a:r>
            <a:endParaRPr/>
          </a:p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1443038" y="2016125"/>
            <a:ext cx="6572250" cy="3449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Date: January 22nd, 2024 - February 4th, 2024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Begin to change to 2-week Sprint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Sprint Goals: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The project is in a demoable state (whatever current functionality is) and can be tested by TPE (threat protection engineering) team.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Repo is ready to be shared and get feedback from F-Secure. (UI, API, interaction, scraping)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Processing of scraped data (fake/non-fake shops) to be used to train the model. (ML)</a:t>
            </a:r>
            <a:endParaRPr/>
          </a:p>
          <a:p>
            <a:pPr indent="-1270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1443038" y="804863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3</a:t>
            </a:r>
            <a:br>
              <a:rPr lang="en-US"/>
            </a:br>
            <a:endParaRPr/>
          </a:p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1439863" y="1328738"/>
            <a:ext cx="657066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Items (Done)</a:t>
            </a:r>
            <a:endParaRPr/>
          </a:p>
        </p:txBody>
      </p:sp>
      <p:pic>
        <p:nvPicPr>
          <p:cNvPr id="169" name="Google Shape;1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" y="2060575"/>
            <a:ext cx="9144000" cy="38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2001-09-07T08:27:21Z</dcterms:created>
  <dc:creator>Jari Vanhnaen</dc:creator>
</cp:coreProperties>
</file>