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B88B9-C537-44F2-9997-C67C952BC382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C1EDF-AA19-471B-B010-BFB10C11E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7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C1EDF-AA19-471B-B010-BFB10C11EBA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1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9EF0-1606-4D29-ACE4-B7E50352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2D9A9-A5E6-4114-B5BE-47F36F9F7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DF98-1E39-4E0F-920D-31EA7DF4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AEF7-498A-423F-A810-011D3DD2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2968-7BAD-47E4-81D6-9761DD64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9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FD33-74E7-4506-AB23-F971B4EC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10341-2809-44FE-9E9D-AAD8764A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6D48-EDF3-489F-A61F-3152C8D3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1B10-AA6E-4648-A046-27B7E450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5D93-C9EE-4CA7-8F13-E3DE5CE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3315C-A6E4-48E9-87FA-E3E3BEA02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2577-F837-4695-A703-1728E5466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A50E-328C-44D1-B63F-4E241C7C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D05C-50C0-4BEC-B527-83965317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DFEA-E75C-4C99-BFF5-A2D62895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E973-5086-4000-A3AE-E81B6249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A91-F97F-4EE7-AFFA-AB8E65C3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0099-28FB-4FCA-B4BD-115E05A0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AE46-394E-4B65-B8F4-17B4C6D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FA19-2AED-4C44-8178-10DE0BF1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1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7E3E-4E6F-4B7C-841B-1C74DC2B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AF86-80B2-47F5-83D3-0AE2354B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B2B8-1B74-4C31-8F4C-7BE1645E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9145-0CFB-41AE-86D9-CC5AB0CC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D5AB-8EF2-48FA-8D2D-CB8223E7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E0D5-C11C-4E35-B6B7-85A74D33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9419-7B71-43A5-A9D9-AFE4E071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42632-1CB0-4E84-8030-54A980CC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1A95-B416-4E11-AB59-899F66DF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3E8C-9B93-4BBC-807A-B05B8E7A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1C94-67D8-41A7-989F-2C3A8B46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9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7682-B44F-44AF-A380-14D39D0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C7C7-B23F-4532-A544-18566B54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B5584-6720-4BCF-B43A-1D3236EDE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E1A03-0397-4069-8603-65BA8255A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8C19D-BF2A-4696-92AB-586E1D2E7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0F349-B16E-4324-A1EF-B6701A9F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65F00-D04E-45F1-AC0C-75E6C056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EDB51-7DE9-4742-8231-DAF1EA1F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A398-A744-4245-8766-D00BBAE9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518E6-636D-42B5-A66B-2C375888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542B-C610-43B2-9D64-7A2AFE6A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0DF2-332C-4F74-8025-3093BCC3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5F6B5-9B92-46AD-A148-D328EA71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4830E-B578-4F2F-B37F-140C543A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817A-4432-41B0-A258-09964F4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43D9-374E-4887-965F-5F5E6A27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F0DE-1C6B-45D0-BE17-2776B7A3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06737-6DB5-4F23-B1A2-49F55D29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5639-30F0-491F-96FA-87EEE3E4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F072-0655-4589-AA54-42A17772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02D9-4AE0-486B-92FC-837FEE8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0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322E-5AC5-4187-9D3C-9714815F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2938F-088F-4F56-B797-2BF73482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492A8-1145-4DBD-8B6E-8BEFC9F2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1B45-9C81-4889-B79E-62F09D33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4BB4-87FE-4195-8E94-D1CDBFBC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E032-069C-4532-B28E-BFB2BF18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4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72424-6B4A-4447-9095-DF12A08A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B929-427D-4BD6-ACA3-D34B65D7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F20E-0A90-4CB1-A754-58C2F098D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23B0-6282-4EC6-9387-377DC1ED3A6A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A4-22E5-4D5E-8723-4E0E35C2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CEDC-B042-4F7F-B5EB-9B798A578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44C6-FE56-4316-9B59-DE42F7113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1716-1426-4574-9F6E-5680200D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1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large-scale real-world data in supercomputing environments using modern analytics engines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1C170-444B-4F5B-B39D-8121A1B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0291"/>
            <a:ext cx="9144000" cy="1655762"/>
          </a:xfrm>
        </p:spPr>
        <p:txBody>
          <a:bodyPr/>
          <a:lstStyle/>
          <a:p>
            <a:r>
              <a:rPr lang="en-US" dirty="0"/>
              <a:t>-Rishabh Kapoor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97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BECA-207A-47C4-912B-C2DA1644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3" y="16918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Astronomical Dataset</a:t>
            </a:r>
          </a:p>
        </p:txBody>
      </p:sp>
      <p:pic>
        <p:nvPicPr>
          <p:cNvPr id="1026" name="Picture 2" descr="A view of the M87 supermassive black hole in polarized light, as captured by the Event Horizon Telescope Collaboration. This is the first time astronomers have been able to measure polarization, a signature of magnetic fields, this close to the edge of a black hole. The lines mark the orientation of polarization, which is related to the magnetic field around the shadow of the black hole. Photo by the Event Horizon Telescope Collaboration.">
            <a:extLst>
              <a:ext uri="{FF2B5EF4-FFF2-40B4-BE49-F238E27FC236}">
                <a16:creationId xmlns:a16="http://schemas.microsoft.com/office/drawing/2014/main" id="{2FE73850-33D3-4B9A-95C2-D236E8B9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91" y="1564197"/>
            <a:ext cx="4845018" cy="489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42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2F549FB-DAA0-47EF-8966-AF64FC507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" y="1017037"/>
            <a:ext cx="7439608" cy="557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D9CCBB-ED77-46AE-ACC4-073F62BF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-10140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Millennium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25AB6-9156-48E7-8387-51CF7D7008EB}"/>
              </a:ext>
            </a:extLst>
          </p:cNvPr>
          <p:cNvSpPr txBox="1"/>
          <p:nvPr/>
        </p:nvSpPr>
        <p:spPr>
          <a:xfrm>
            <a:off x="8168952" y="1544732"/>
            <a:ext cx="37058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i="0" dirty="0">
                <a:solidFill>
                  <a:srgbClr val="292929"/>
                </a:solidFill>
                <a:effectLst/>
                <a:latin typeface="charter"/>
              </a:rPr>
              <a:t>structure distribution in the universe based on cosmological models.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966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09A7-B91C-4074-B0FA-B56BC16B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36BD-33E6-4998-93D9-90705F84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IN" dirty="0"/>
              <a:t>Hadoop -&gt; high latency but will be a better option for batch processing. </a:t>
            </a:r>
          </a:p>
        </p:txBody>
      </p:sp>
    </p:spTree>
    <p:extLst>
      <p:ext uri="{BB962C8B-B14F-4D97-AF65-F5344CB8AC3E}">
        <p14:creationId xmlns:p14="http://schemas.microsoft.com/office/powerpoint/2010/main" val="363113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charter</vt:lpstr>
      <vt:lpstr>Office Theme</vt:lpstr>
      <vt:lpstr>Analyzing large-scale real-world data in supercomputing environments using modern analytics engines</vt:lpstr>
      <vt:lpstr>Astronomical Dataset</vt:lpstr>
      <vt:lpstr>Millennium Project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large-scale real-world data in supercomputing environments using modern analytics engines</dc:title>
  <dc:creator>Rishabh Kapoor</dc:creator>
  <cp:lastModifiedBy>Rishabh Kapoor</cp:lastModifiedBy>
  <cp:revision>5</cp:revision>
  <dcterms:created xsi:type="dcterms:W3CDTF">2021-04-30T07:01:29Z</dcterms:created>
  <dcterms:modified xsi:type="dcterms:W3CDTF">2021-04-30T08:29:06Z</dcterms:modified>
</cp:coreProperties>
</file>