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1C2E3-9902-4D16-1096-21D6493B74EB}" v="423" dt="2021-07-30T06:58:56.374"/>
    <p1510:client id="{E0DDFEA5-F645-4562-B73B-217FBD70FAA8}" v="1126" dt="2021-07-30T04:55:30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oor Rishabh" userId="S::rishabh.kapoor@aalto.fi::96badec9-2ff7-4007-86c4-7f28be10e9a9" providerId="AD" clId="Web-{E0DDFEA5-F645-4562-B73B-217FBD70FAA8}"/>
    <pc:docChg chg="addSld modSld addMainMaster delMainMaster">
      <pc:chgData name="Kapoor Rishabh" userId="S::rishabh.kapoor@aalto.fi::96badec9-2ff7-4007-86c4-7f28be10e9a9" providerId="AD" clId="Web-{E0DDFEA5-F645-4562-B73B-217FBD70FAA8}" dt="2021-07-30T04:55:30.699" v="550" actId="20577"/>
      <pc:docMkLst>
        <pc:docMk/>
      </pc:docMkLst>
      <pc:sldChg chg="addSp modSp mod setBg modClrScheme chgLayout">
        <pc:chgData name="Kapoor Rishabh" userId="S::rishabh.kapoor@aalto.fi::96badec9-2ff7-4007-86c4-7f28be10e9a9" providerId="AD" clId="Web-{E0DDFEA5-F645-4562-B73B-217FBD70FAA8}" dt="2021-07-30T04:03:08.293" v="49"/>
        <pc:sldMkLst>
          <pc:docMk/>
          <pc:sldMk cId="109857222" sldId="256"/>
        </pc:sldMkLst>
        <pc:spChg chg="mod">
          <ac:chgData name="Kapoor Rishabh" userId="S::rishabh.kapoor@aalto.fi::96badec9-2ff7-4007-86c4-7f28be10e9a9" providerId="AD" clId="Web-{E0DDFEA5-F645-4562-B73B-217FBD70FAA8}" dt="2021-07-30T04:03:08.293" v="4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poor Rishabh" userId="S::rishabh.kapoor@aalto.fi::96badec9-2ff7-4007-86c4-7f28be10e9a9" providerId="AD" clId="Web-{E0DDFEA5-F645-4562-B73B-217FBD70FAA8}" dt="2021-07-30T04:03:08.293" v="4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apoor Rishabh" userId="S::rishabh.kapoor@aalto.fi::96badec9-2ff7-4007-86c4-7f28be10e9a9" providerId="AD" clId="Web-{E0DDFEA5-F645-4562-B73B-217FBD70FAA8}" dt="2021-07-30T04:03:08.293" v="49"/>
          <ac:spMkLst>
            <pc:docMk/>
            <pc:sldMk cId="109857222" sldId="256"/>
            <ac:spMk id="9" creationId="{B6D694DB-A3FC-4F14-A225-17BEBA4416DA}"/>
          </ac:spMkLst>
        </pc:spChg>
        <pc:grpChg chg="add">
          <ac:chgData name="Kapoor Rishabh" userId="S::rishabh.kapoor@aalto.fi::96badec9-2ff7-4007-86c4-7f28be10e9a9" providerId="AD" clId="Web-{E0DDFEA5-F645-4562-B73B-217FBD70FAA8}" dt="2021-07-30T04:03:08.293" v="49"/>
          <ac:grpSpMkLst>
            <pc:docMk/>
            <pc:sldMk cId="109857222" sldId="256"/>
            <ac:grpSpMk id="11" creationId="{D4433877-8295-4A0D-94F7-BFD8A63360E4}"/>
          </ac:grpSpMkLst>
        </pc:grpChg>
        <pc:picChg chg="add">
          <ac:chgData name="Kapoor Rishabh" userId="S::rishabh.kapoor@aalto.fi::96badec9-2ff7-4007-86c4-7f28be10e9a9" providerId="AD" clId="Web-{E0DDFEA5-F645-4562-B73B-217FBD70FAA8}" dt="2021-07-30T04:03:08.293" v="49"/>
          <ac:picMkLst>
            <pc:docMk/>
            <pc:sldMk cId="109857222" sldId="256"/>
            <ac:picMk id="4" creationId="{2CADF5C4-2B60-42E7-9FF7-5AF2D7A65C13}"/>
          </ac:picMkLst>
        </pc:picChg>
      </pc:sldChg>
      <pc:sldChg chg="modSp new">
        <pc:chgData name="Kapoor Rishabh" userId="S::rishabh.kapoor@aalto.fi::96badec9-2ff7-4007-86c4-7f28be10e9a9" providerId="AD" clId="Web-{E0DDFEA5-F645-4562-B73B-217FBD70FAA8}" dt="2021-07-30T04:04:27.498" v="81" actId="20577"/>
        <pc:sldMkLst>
          <pc:docMk/>
          <pc:sldMk cId="4051201945" sldId="257"/>
        </pc:sldMkLst>
        <pc:spChg chg="mod">
          <ac:chgData name="Kapoor Rishabh" userId="S::rishabh.kapoor@aalto.fi::96badec9-2ff7-4007-86c4-7f28be10e9a9" providerId="AD" clId="Web-{E0DDFEA5-F645-4562-B73B-217FBD70FAA8}" dt="2021-07-30T04:03:38.262" v="68" actId="20577"/>
          <ac:spMkLst>
            <pc:docMk/>
            <pc:sldMk cId="4051201945" sldId="257"/>
            <ac:spMk id="2" creationId="{C45BA89F-91CE-47DC-96ED-F68B0D109A83}"/>
          </ac:spMkLst>
        </pc:spChg>
        <pc:spChg chg="mod">
          <ac:chgData name="Kapoor Rishabh" userId="S::rishabh.kapoor@aalto.fi::96badec9-2ff7-4007-86c4-7f28be10e9a9" providerId="AD" clId="Web-{E0DDFEA5-F645-4562-B73B-217FBD70FAA8}" dt="2021-07-30T04:04:27.498" v="81" actId="20577"/>
          <ac:spMkLst>
            <pc:docMk/>
            <pc:sldMk cId="4051201945" sldId="257"/>
            <ac:spMk id="3" creationId="{E579ECD3-9F6E-46EF-B361-955202F48EF6}"/>
          </ac:spMkLst>
        </pc:spChg>
      </pc:sldChg>
      <pc:sldChg chg="addSp delSp modSp new">
        <pc:chgData name="Kapoor Rishabh" userId="S::rishabh.kapoor@aalto.fi::96badec9-2ff7-4007-86c4-7f28be10e9a9" providerId="AD" clId="Web-{E0DDFEA5-F645-4562-B73B-217FBD70FAA8}" dt="2021-07-30T04:05:10.077" v="112"/>
        <pc:sldMkLst>
          <pc:docMk/>
          <pc:sldMk cId="717418206" sldId="258"/>
        </pc:sldMkLst>
        <pc:spChg chg="mod">
          <ac:chgData name="Kapoor Rishabh" userId="S::rishabh.kapoor@aalto.fi::96badec9-2ff7-4007-86c4-7f28be10e9a9" providerId="AD" clId="Web-{E0DDFEA5-F645-4562-B73B-217FBD70FAA8}" dt="2021-07-30T04:05:06.983" v="111" actId="20577"/>
          <ac:spMkLst>
            <pc:docMk/>
            <pc:sldMk cId="717418206" sldId="258"/>
            <ac:spMk id="2" creationId="{CCAD27AD-B908-4FD8-AC46-FF3F3739E290}"/>
          </ac:spMkLst>
        </pc:spChg>
        <pc:spChg chg="add del">
          <ac:chgData name="Kapoor Rishabh" userId="S::rishabh.kapoor@aalto.fi::96badec9-2ff7-4007-86c4-7f28be10e9a9" providerId="AD" clId="Web-{E0DDFEA5-F645-4562-B73B-217FBD70FAA8}" dt="2021-07-30T04:05:10.077" v="112"/>
          <ac:spMkLst>
            <pc:docMk/>
            <pc:sldMk cId="717418206" sldId="258"/>
            <ac:spMk id="4" creationId="{0C3FFB6D-BD20-42B0-AB75-6C99AEB5E4BE}"/>
          </ac:spMkLst>
        </pc:spChg>
      </pc:sldChg>
      <pc:sldChg chg="modSp new">
        <pc:chgData name="Kapoor Rishabh" userId="S::rishabh.kapoor@aalto.fi::96badec9-2ff7-4007-86c4-7f28be10e9a9" providerId="AD" clId="Web-{E0DDFEA5-F645-4562-B73B-217FBD70FAA8}" dt="2021-07-30T04:10:33.419" v="207" actId="20577"/>
        <pc:sldMkLst>
          <pc:docMk/>
          <pc:sldMk cId="2307175877" sldId="259"/>
        </pc:sldMkLst>
        <pc:spChg chg="mod">
          <ac:chgData name="Kapoor Rishabh" userId="S::rishabh.kapoor@aalto.fi::96badec9-2ff7-4007-86c4-7f28be10e9a9" providerId="AD" clId="Web-{E0DDFEA5-F645-4562-B73B-217FBD70FAA8}" dt="2021-07-30T04:06:45.767" v="130" actId="20577"/>
          <ac:spMkLst>
            <pc:docMk/>
            <pc:sldMk cId="2307175877" sldId="259"/>
            <ac:spMk id="2" creationId="{CD69A3AE-8F95-4033-A638-68868643675E}"/>
          </ac:spMkLst>
        </pc:spChg>
        <pc:spChg chg="mod">
          <ac:chgData name="Kapoor Rishabh" userId="S::rishabh.kapoor@aalto.fi::96badec9-2ff7-4007-86c4-7f28be10e9a9" providerId="AD" clId="Web-{E0DDFEA5-F645-4562-B73B-217FBD70FAA8}" dt="2021-07-30T04:10:33.419" v="207" actId="20577"/>
          <ac:spMkLst>
            <pc:docMk/>
            <pc:sldMk cId="2307175877" sldId="259"/>
            <ac:spMk id="3" creationId="{0237447A-D6B7-4510-AA64-F8E48E907572}"/>
          </ac:spMkLst>
        </pc:spChg>
      </pc:sldChg>
      <pc:sldChg chg="modSp new">
        <pc:chgData name="Kapoor Rishabh" userId="S::rishabh.kapoor@aalto.fi::96badec9-2ff7-4007-86c4-7f28be10e9a9" providerId="AD" clId="Web-{E0DDFEA5-F645-4562-B73B-217FBD70FAA8}" dt="2021-07-30T04:16:49.101" v="306" actId="20577"/>
        <pc:sldMkLst>
          <pc:docMk/>
          <pc:sldMk cId="531530236" sldId="260"/>
        </pc:sldMkLst>
        <pc:spChg chg="mod">
          <ac:chgData name="Kapoor Rishabh" userId="S::rishabh.kapoor@aalto.fi::96badec9-2ff7-4007-86c4-7f28be10e9a9" providerId="AD" clId="Web-{E0DDFEA5-F645-4562-B73B-217FBD70FAA8}" dt="2021-07-30T04:14:03.035" v="225" actId="20577"/>
          <ac:spMkLst>
            <pc:docMk/>
            <pc:sldMk cId="531530236" sldId="260"/>
            <ac:spMk id="2" creationId="{0D78FB3F-3903-4842-9E35-765948150162}"/>
          </ac:spMkLst>
        </pc:spChg>
        <pc:spChg chg="mod">
          <ac:chgData name="Kapoor Rishabh" userId="S::rishabh.kapoor@aalto.fi::96badec9-2ff7-4007-86c4-7f28be10e9a9" providerId="AD" clId="Web-{E0DDFEA5-F645-4562-B73B-217FBD70FAA8}" dt="2021-07-30T04:16:49.101" v="306" actId="20577"/>
          <ac:spMkLst>
            <pc:docMk/>
            <pc:sldMk cId="531530236" sldId="260"/>
            <ac:spMk id="3" creationId="{F1DBF759-94BA-40DC-88C5-A57BD5F05EC0}"/>
          </ac:spMkLst>
        </pc:spChg>
      </pc:sldChg>
      <pc:sldChg chg="modSp new">
        <pc:chgData name="Kapoor Rishabh" userId="S::rishabh.kapoor@aalto.fi::96badec9-2ff7-4007-86c4-7f28be10e9a9" providerId="AD" clId="Web-{E0DDFEA5-F645-4562-B73B-217FBD70FAA8}" dt="2021-07-30T04:21:47.598" v="356" actId="1076"/>
        <pc:sldMkLst>
          <pc:docMk/>
          <pc:sldMk cId="3925130571" sldId="261"/>
        </pc:sldMkLst>
        <pc:spChg chg="mod">
          <ac:chgData name="Kapoor Rishabh" userId="S::rishabh.kapoor@aalto.fi::96badec9-2ff7-4007-86c4-7f28be10e9a9" providerId="AD" clId="Web-{E0DDFEA5-F645-4562-B73B-217FBD70FAA8}" dt="2021-07-30T04:19:47.906" v="318" actId="20577"/>
          <ac:spMkLst>
            <pc:docMk/>
            <pc:sldMk cId="3925130571" sldId="261"/>
            <ac:spMk id="2" creationId="{D5C2FEB8-8539-441D-B738-1484AF365412}"/>
          </ac:spMkLst>
        </pc:spChg>
        <pc:spChg chg="mod">
          <ac:chgData name="Kapoor Rishabh" userId="S::rishabh.kapoor@aalto.fi::96badec9-2ff7-4007-86c4-7f28be10e9a9" providerId="AD" clId="Web-{E0DDFEA5-F645-4562-B73B-217FBD70FAA8}" dt="2021-07-30T04:21:47.598" v="356" actId="1076"/>
          <ac:spMkLst>
            <pc:docMk/>
            <pc:sldMk cId="3925130571" sldId="261"/>
            <ac:spMk id="3" creationId="{74A6DE2B-C4B2-4015-A992-403DAB37A8AA}"/>
          </ac:spMkLst>
        </pc:spChg>
      </pc:sldChg>
      <pc:sldChg chg="modSp new">
        <pc:chgData name="Kapoor Rishabh" userId="S::rishabh.kapoor@aalto.fi::96badec9-2ff7-4007-86c4-7f28be10e9a9" providerId="AD" clId="Web-{E0DDFEA5-F645-4562-B73B-217FBD70FAA8}" dt="2021-07-30T04:55:30.699" v="550" actId="20577"/>
        <pc:sldMkLst>
          <pc:docMk/>
          <pc:sldMk cId="2034833232" sldId="262"/>
        </pc:sldMkLst>
        <pc:spChg chg="mod">
          <ac:chgData name="Kapoor Rishabh" userId="S::rishabh.kapoor@aalto.fi::96badec9-2ff7-4007-86c4-7f28be10e9a9" providerId="AD" clId="Web-{E0DDFEA5-F645-4562-B73B-217FBD70FAA8}" dt="2021-07-30T04:49:37.173" v="382" actId="20577"/>
          <ac:spMkLst>
            <pc:docMk/>
            <pc:sldMk cId="2034833232" sldId="262"/>
            <ac:spMk id="2" creationId="{5D57F5AD-25A1-4FD7-B309-116C30D10307}"/>
          </ac:spMkLst>
        </pc:spChg>
        <pc:spChg chg="mod">
          <ac:chgData name="Kapoor Rishabh" userId="S::rishabh.kapoor@aalto.fi::96badec9-2ff7-4007-86c4-7f28be10e9a9" providerId="AD" clId="Web-{E0DDFEA5-F645-4562-B73B-217FBD70FAA8}" dt="2021-07-30T04:55:30.699" v="550" actId="20577"/>
          <ac:spMkLst>
            <pc:docMk/>
            <pc:sldMk cId="2034833232" sldId="262"/>
            <ac:spMk id="3" creationId="{20F94903-37B0-4F17-A8E8-CABCCE9E2DD4}"/>
          </ac:spMkLst>
        </pc:spChg>
      </pc:sldChg>
      <pc:sldMasterChg chg="del delSldLayout">
        <pc:chgData name="Kapoor Rishabh" userId="S::rishabh.kapoor@aalto.fi::96badec9-2ff7-4007-86c4-7f28be10e9a9" providerId="AD" clId="Web-{E0DDFEA5-F645-4562-B73B-217FBD70FAA8}" dt="2021-07-30T04:03:08.293" v="49"/>
        <pc:sldMasterMkLst>
          <pc:docMk/>
          <pc:sldMasterMk cId="2460954070" sldId="2147483660"/>
        </pc:sldMasterMkLst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Kapoor Rishabh" userId="S::rishabh.kapoor@aalto.fi::96badec9-2ff7-4007-86c4-7f28be10e9a9" providerId="AD" clId="Web-{E0DDFEA5-F645-4562-B73B-217FBD70FAA8}" dt="2021-07-30T04:03:08.293" v="49"/>
        <pc:sldMasterMkLst>
          <pc:docMk/>
          <pc:sldMasterMk cId="3866181850" sldId="2147483738"/>
        </pc:sldMasterMkLst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232491105" sldId="2147483727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663170802" sldId="2147483728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2064649600" sldId="2147483729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1086162824" sldId="2147483730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2611779641" sldId="2147483731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3038998056" sldId="2147483732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4186870369" sldId="2147483733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135542888" sldId="2147483734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2410358448" sldId="2147483735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994607914" sldId="2147483736"/>
          </pc:sldLayoutMkLst>
        </pc:sldLayoutChg>
        <pc:sldLayoutChg chg="add">
          <pc:chgData name="Kapoor Rishabh" userId="S::rishabh.kapoor@aalto.fi::96badec9-2ff7-4007-86c4-7f28be10e9a9" providerId="AD" clId="Web-{E0DDFEA5-F645-4562-B73B-217FBD70FAA8}" dt="2021-07-30T04:03:08.293" v="49"/>
          <pc:sldLayoutMkLst>
            <pc:docMk/>
            <pc:sldMasterMk cId="3866181850" sldId="2147483738"/>
            <pc:sldLayoutMk cId="3626049288" sldId="2147483737"/>
          </pc:sldLayoutMkLst>
        </pc:sldLayoutChg>
      </pc:sldMasterChg>
    </pc:docChg>
  </pc:docChgLst>
  <pc:docChgLst>
    <pc:chgData name="Kapoor Rishabh" userId="S::rishabh.kapoor@aalto.fi::96badec9-2ff7-4007-86c4-7f28be10e9a9" providerId="AD" clId="Web-{D651C2E3-9902-4D16-1096-21D6493B74EB}"/>
    <pc:docChg chg="addSld delSld modSld">
      <pc:chgData name="Kapoor Rishabh" userId="S::rishabh.kapoor@aalto.fi::96badec9-2ff7-4007-86c4-7f28be10e9a9" providerId="AD" clId="Web-{D651C2E3-9902-4D16-1096-21D6493B74EB}" dt="2021-07-30T06:53:21.821" v="209" actId="20577"/>
      <pc:docMkLst>
        <pc:docMk/>
      </pc:docMkLst>
      <pc:sldChg chg="modSp">
        <pc:chgData name="Kapoor Rishabh" userId="S::rishabh.kapoor@aalto.fi::96badec9-2ff7-4007-86c4-7f28be10e9a9" providerId="AD" clId="Web-{D651C2E3-9902-4D16-1096-21D6493B74EB}" dt="2021-07-30T06:53:21.821" v="209" actId="20577"/>
        <pc:sldMkLst>
          <pc:docMk/>
          <pc:sldMk cId="4051201945" sldId="257"/>
        </pc:sldMkLst>
        <pc:spChg chg="mod">
          <ac:chgData name="Kapoor Rishabh" userId="S::rishabh.kapoor@aalto.fi::96badec9-2ff7-4007-86c4-7f28be10e9a9" providerId="AD" clId="Web-{D651C2E3-9902-4D16-1096-21D6493B74EB}" dt="2021-07-30T06:53:21.821" v="209" actId="20577"/>
          <ac:spMkLst>
            <pc:docMk/>
            <pc:sldMk cId="4051201945" sldId="257"/>
            <ac:spMk id="3" creationId="{E579ECD3-9F6E-46EF-B361-955202F48EF6}"/>
          </ac:spMkLst>
        </pc:spChg>
      </pc:sldChg>
      <pc:sldChg chg="del">
        <pc:chgData name="Kapoor Rishabh" userId="S::rishabh.kapoor@aalto.fi::96badec9-2ff7-4007-86c4-7f28be10e9a9" providerId="AD" clId="Web-{D651C2E3-9902-4D16-1096-21D6493B74EB}" dt="2021-07-30T06:31:16.109" v="19"/>
        <pc:sldMkLst>
          <pc:docMk/>
          <pc:sldMk cId="717418206" sldId="258"/>
        </pc:sldMkLst>
      </pc:sldChg>
      <pc:sldChg chg="modSp">
        <pc:chgData name="Kapoor Rishabh" userId="S::rishabh.kapoor@aalto.fi::96badec9-2ff7-4007-86c4-7f28be10e9a9" providerId="AD" clId="Web-{D651C2E3-9902-4D16-1096-21D6493B74EB}" dt="2021-07-30T06:31:05.797" v="18" actId="20577"/>
        <pc:sldMkLst>
          <pc:docMk/>
          <pc:sldMk cId="2307175877" sldId="259"/>
        </pc:sldMkLst>
        <pc:spChg chg="mod">
          <ac:chgData name="Kapoor Rishabh" userId="S::rishabh.kapoor@aalto.fi::96badec9-2ff7-4007-86c4-7f28be10e9a9" providerId="AD" clId="Web-{D651C2E3-9902-4D16-1096-21D6493B74EB}" dt="2021-07-30T06:31:05.797" v="18" actId="20577"/>
          <ac:spMkLst>
            <pc:docMk/>
            <pc:sldMk cId="2307175877" sldId="259"/>
            <ac:spMk id="3" creationId="{0237447A-D6B7-4510-AA64-F8E48E907572}"/>
          </ac:spMkLst>
        </pc:spChg>
      </pc:sldChg>
      <pc:sldChg chg="modSp new">
        <pc:chgData name="Kapoor Rishabh" userId="S::rishabh.kapoor@aalto.fi::96badec9-2ff7-4007-86c4-7f28be10e9a9" providerId="AD" clId="Web-{D651C2E3-9902-4D16-1096-21D6493B74EB}" dt="2021-07-30T06:33:37.987" v="203" actId="20577"/>
        <pc:sldMkLst>
          <pc:docMk/>
          <pc:sldMk cId="812717881" sldId="263"/>
        </pc:sldMkLst>
        <pc:spChg chg="mod">
          <ac:chgData name="Kapoor Rishabh" userId="S::rishabh.kapoor@aalto.fi::96badec9-2ff7-4007-86c4-7f28be10e9a9" providerId="AD" clId="Web-{D651C2E3-9902-4D16-1096-21D6493B74EB}" dt="2021-07-30T06:31:25.625" v="22" actId="20577"/>
          <ac:spMkLst>
            <pc:docMk/>
            <pc:sldMk cId="812717881" sldId="263"/>
            <ac:spMk id="2" creationId="{E0DB6A1C-10B0-4BB5-B122-963D865EC6C2}"/>
          </ac:spMkLst>
        </pc:spChg>
        <pc:spChg chg="mod">
          <ac:chgData name="Kapoor Rishabh" userId="S::rishabh.kapoor@aalto.fi::96badec9-2ff7-4007-86c4-7f28be10e9a9" providerId="AD" clId="Web-{D651C2E3-9902-4D16-1096-21D6493B74EB}" dt="2021-07-30T06:33:37.987" v="203" actId="20577"/>
          <ac:spMkLst>
            <pc:docMk/>
            <pc:sldMk cId="812717881" sldId="263"/>
            <ac:spMk id="3" creationId="{E36C14FC-7C6A-464B-9294-715AB11D47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7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8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DF5C4-2B60-42E7-9FF7-5AF2D7A65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134" r="-4" b="-4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Analyzing Large Scale Data in Super Computing Environment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Rishabh Kapoor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89F-91CE-47DC-96ED-F68B0D10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for the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ECD3-9F6E-46EF-B361-955202F4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Python</a:t>
            </a:r>
          </a:p>
          <a:p>
            <a:endParaRPr lang="en-US" sz="2800" dirty="0"/>
          </a:p>
          <a:p>
            <a:r>
              <a:rPr lang="en-US" sz="2800"/>
              <a:t>PySpark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err="1"/>
              <a:t>Dask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20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A3AE-8F95-4033-A638-68868643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Setup for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447A-D6B7-4510-AA64-F8E48E90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CSC Supercomputing Environment.</a:t>
            </a:r>
          </a:p>
          <a:p>
            <a:endParaRPr lang="en-US" sz="2400" dirty="0"/>
          </a:p>
          <a:p>
            <a:r>
              <a:rPr lang="en-US" sz="2400"/>
              <a:t>Tested with Rahti environment as well.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116 GB RAM</a:t>
            </a:r>
          </a:p>
          <a:p>
            <a:r>
              <a:rPr lang="en-US" sz="2400" dirty="0"/>
              <a:t>32 VCPUs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Flavor Name: </a:t>
            </a:r>
            <a:r>
              <a:rPr lang="en-US" sz="2400" dirty="0">
                <a:ea typeface="+mn-lt"/>
                <a:cs typeface="+mn-lt"/>
              </a:rPr>
              <a:t>hpc.5.32core</a:t>
            </a:r>
          </a:p>
          <a:p>
            <a:endParaRPr lang="en-US" sz="2400" dirty="0"/>
          </a:p>
          <a:p>
            <a:r>
              <a:rPr lang="en-US" sz="2400" dirty="0"/>
              <a:t>Data Storage: Object Storage using Allas.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FB3F-3903-4842-9E35-76594815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Setup for the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F759-94BA-40DC-88C5-A57BD5F0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Base instance with just Ubuntu.</a:t>
            </a:r>
          </a:p>
          <a:p>
            <a:endParaRPr lang="en-US" sz="2400" dirty="0"/>
          </a:p>
          <a:p>
            <a:r>
              <a:rPr lang="en-US" sz="2400" dirty="0"/>
              <a:t>Installed all the language and software dependency for the Python and Spark. 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Made use of Self-hosted </a:t>
            </a:r>
            <a:r>
              <a:rPr lang="en-US" sz="2400" dirty="0" err="1"/>
              <a:t>Jupyter</a:t>
            </a:r>
            <a:r>
              <a:rPr lang="en-US" sz="2400" dirty="0"/>
              <a:t> Notebook for the experiments. </a:t>
            </a:r>
          </a:p>
        </p:txBody>
      </p:sp>
    </p:spTree>
    <p:extLst>
      <p:ext uri="{BB962C8B-B14F-4D97-AF65-F5344CB8AC3E}">
        <p14:creationId xmlns:p14="http://schemas.microsoft.com/office/powerpoint/2010/main" val="5315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EB8-8539-441D-B738-1484AF36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DE2B-C4B2-4015-A992-403DAB37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7371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Stored in HDFS file format.</a:t>
            </a:r>
          </a:p>
          <a:p>
            <a:endParaRPr lang="en-US" sz="2400" dirty="0"/>
          </a:p>
          <a:p>
            <a:r>
              <a:rPr lang="en-US" sz="2400" dirty="0"/>
              <a:t>3D Array of various recording</a:t>
            </a:r>
          </a:p>
        </p:txBody>
      </p:sp>
    </p:spTree>
    <p:extLst>
      <p:ext uri="{BB962C8B-B14F-4D97-AF65-F5344CB8AC3E}">
        <p14:creationId xmlns:p14="http://schemas.microsoft.com/office/powerpoint/2010/main" val="392513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F5AD-25A1-4FD7-B309-116C30D1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4903-37B0-4F17-A8E8-CABCCE9E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Dask performed better in loading and making use of data.</a:t>
            </a:r>
            <a:endParaRPr lang="en-US" sz="2400" dirty="0"/>
          </a:p>
          <a:p>
            <a:endParaRPr lang="en-US" sz="2400" dirty="0"/>
          </a:p>
          <a:p>
            <a:r>
              <a:rPr lang="en-US" sz="2400"/>
              <a:t>Dask has better support for various transformations like PCA, fourier, SVD etc.</a:t>
            </a:r>
            <a:endParaRPr lang="en-US" sz="2400" dirty="0"/>
          </a:p>
          <a:p>
            <a:endParaRPr lang="en-US" sz="2400" dirty="0"/>
          </a:p>
          <a:p>
            <a:r>
              <a:rPr lang="en-US" sz="2400"/>
              <a:t>Dask even provided better parallelization support for HDFS array. </a:t>
            </a:r>
          </a:p>
          <a:p>
            <a:endParaRPr lang="en-US" sz="2400" dirty="0"/>
          </a:p>
          <a:p>
            <a:r>
              <a:rPr lang="en-US" sz="2400"/>
              <a:t>Dask is even easier to setup.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8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6A1C-10B0-4BB5-B122-963D865E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14FC-7C6A-464B-9294-715AB11D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According to me, the given dataset wasn't suited with Spark clusters.</a:t>
            </a:r>
            <a:endParaRPr lang="en-US" sz="2400" dirty="0"/>
          </a:p>
          <a:p>
            <a:endParaRPr lang="en-US" sz="2400" dirty="0"/>
          </a:p>
          <a:p>
            <a:r>
              <a:rPr lang="en-US" sz="2400"/>
              <a:t>Rahti is a good service when the Volume of data is in Gigabytes.</a:t>
            </a:r>
            <a:endParaRPr lang="en-US" sz="2400" dirty="0"/>
          </a:p>
          <a:p>
            <a:endParaRPr lang="en-US" sz="2400" dirty="0"/>
          </a:p>
          <a:p>
            <a:r>
              <a:rPr lang="en-US" sz="2400"/>
              <a:t>CPouta service has better speed and availability than AWS, however the setup is time consuming.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71788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181634"/>
      </a:dk2>
      <a:lt2>
        <a:srgbClr val="F2F3F0"/>
      </a:lt2>
      <a:accent1>
        <a:srgbClr val="7B29E7"/>
      </a:accent1>
      <a:accent2>
        <a:srgbClr val="2D2AD8"/>
      </a:accent2>
      <a:accent3>
        <a:srgbClr val="2975E7"/>
      </a:accent3>
      <a:accent4>
        <a:srgbClr val="17B2D5"/>
      </a:accent4>
      <a:accent5>
        <a:srgbClr val="23C29D"/>
      </a:accent5>
      <a:accent6>
        <a:srgbClr val="16C653"/>
      </a:accent6>
      <a:hlink>
        <a:srgbClr val="6C9732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TropicVTI</vt:lpstr>
      <vt:lpstr>Analyzing Large Scale Data in Super Computing Environment</vt:lpstr>
      <vt:lpstr>Tools Used for the experimentation</vt:lpstr>
      <vt:lpstr>System Setup for the experiment</vt:lpstr>
      <vt:lpstr>Instance Setup for the experiments</vt:lpstr>
      <vt:lpstr>Structure of Data File</vt:lpstr>
      <vt:lpstr>General Conclusions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</cp:revision>
  <dcterms:created xsi:type="dcterms:W3CDTF">2021-07-30T03:58:28Z</dcterms:created>
  <dcterms:modified xsi:type="dcterms:W3CDTF">2021-07-30T06:58:56Z</dcterms:modified>
</cp:coreProperties>
</file>