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BB36-8DAC-1944-754C-0077E9F4C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FFBB4-8FED-A64F-5898-F335A1144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80DE4-BAFD-4863-B8B9-F1C95B49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CF35C-8B55-6BAE-62B7-21604DD8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786E-F609-5929-425A-12167753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932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DF2-289A-93E6-20B3-FDF4BBCC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97832-9C91-2768-4156-82506134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79EC-FA55-1560-E2BB-E8B8F1B4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0BCF9-6E3F-FECA-6F04-F4C6EADB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CE285-C98C-2159-A206-2400ACD0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410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4FF1D-FC68-CB39-89F1-C8500C666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C865-E426-64CF-9F18-C7631C7A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5831-0060-B681-E4EA-6AE3B32E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4D31-2FCE-5C30-4CB1-9C8E8BFE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76B6-4702-68BF-A23C-A6DF876E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73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283-5AF6-B360-EDAC-854326AD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6430-FF47-780B-A68C-17A76904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45C0-8FC2-7339-22FA-BE547F88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4FA6B-278F-42A3-D751-2F887303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ED59-26D7-4C49-0B74-A5C676ED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72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6463-187A-08C2-559D-90C06CC4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F5149-FD41-EEBB-9A07-37EA2C40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3A2F-63A3-2B59-5C99-9CEAF8C8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5098-2951-697E-EC1A-FBEC0965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33E3C-FF65-27CE-E255-2E99D34E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6853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48BF-7A87-30C7-5AB2-A34B06A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4E70-CE83-C30B-B7AC-5CB398711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F2BA9-50C1-DEFF-99DA-E823FB798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7159-CB81-E007-B825-EFBB5B99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5F189-5C8B-6A30-FE4B-1F31E843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EF636-504D-090F-95A6-34747199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5533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E1B-B411-0C7D-EAFE-01CBED7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4A4C-FB15-D559-02DD-212E0AD1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30772-FFE6-0B2B-5C8E-CA9F2BBB3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EC9B7-5E86-EA3F-DC99-AA797AC7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94AC4-447F-6464-0FE6-870025C2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5A7E4-9586-6135-D3B0-CF629476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824-4FD3-1AC2-81A8-DF44C8AA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015E8-48D6-98BC-BBE6-C977E87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0677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B32-0A98-ED1B-7498-DD572B6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0AB7C-307F-BCE6-3A27-59731E3E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09A5C-7FAE-2CDE-B494-00F84F6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5DA42-ED89-2FAC-83CD-55853899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891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FE095-C3C7-3A5C-781D-455A4E7C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35D24-E079-29A8-FD1D-5FDC67EC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7990E-0E56-0BEB-7BB3-4EEDB93C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757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A6DC-FACB-8A60-7513-4768F25C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D6F6-4F57-7263-3526-56DEC1E1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2B9B2-123B-B48F-0579-714481B7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559AE-1858-ACE2-E41F-40247A8A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AF05-E390-4234-91DF-C46CAAD1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0040B-2713-8A61-AF5A-F6BAC336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4462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9CC3-3DD3-CDDB-00CC-138D6293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2A4DE-3A10-902A-FDB5-38D44A867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CAD90-E7D2-76B8-4F4B-678608DA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0EED-9B69-F81D-8E60-BF556CC8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C246D-FF10-F7A5-2B41-218F4212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A00F-C45C-F3AD-5271-5856CD9F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1204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FE412-C498-8C3B-34FF-DDBE8973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204A-6ED3-4E1E-E1AC-CA05D67DF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091D-7356-75F8-D05E-E1483CBCB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6E65-D021-49CE-B850-13B7AB5554EC}" type="datetimeFigureOut">
              <a:rPr lang="en-FI" smtClean="0"/>
              <a:t>15/12/2023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6344-7A55-BFCB-232B-C0E7E8E27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086C-E6D5-29C8-16FE-B62048A22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FCCC-775B-4677-BC97-29A8AF7A7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906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9E9D0B9-BA2B-A1E4-33C4-A598C7B9B2E1}"/>
              </a:ext>
            </a:extLst>
          </p:cNvPr>
          <p:cNvGrpSpPr/>
          <p:nvPr/>
        </p:nvGrpSpPr>
        <p:grpSpPr>
          <a:xfrm>
            <a:off x="527482" y="1501234"/>
            <a:ext cx="11335916" cy="4210638"/>
            <a:chOff x="527482" y="1501234"/>
            <a:chExt cx="11335916" cy="42106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BBCF60-97E1-0DE9-DE09-903F1239E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482" y="1501234"/>
              <a:ext cx="1829055" cy="42106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C3A35B-5DBC-AC54-8791-C29E0BAC58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57"/>
            <a:stretch/>
          </p:blipFill>
          <p:spPr>
            <a:xfrm>
              <a:off x="7156878" y="1501234"/>
              <a:ext cx="3067478" cy="42106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99F55C-8C22-5BE9-833C-2DAD4E89C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22766" y="1501234"/>
              <a:ext cx="1640632" cy="42106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F4D8B21-E1B8-60D9-933B-D53E7891E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5326"/>
            <a:stretch/>
          </p:blipFill>
          <p:spPr>
            <a:xfrm>
              <a:off x="2355608" y="1501234"/>
              <a:ext cx="2695951" cy="42106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C8F877-2FBD-033A-A33F-ED19206D7B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1244"/>
            <a:stretch/>
          </p:blipFill>
          <p:spPr>
            <a:xfrm>
              <a:off x="5051559" y="1501234"/>
              <a:ext cx="2105319" cy="42106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36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Binh</dc:creator>
  <cp:lastModifiedBy>Nguyen Binh</cp:lastModifiedBy>
  <cp:revision>2</cp:revision>
  <dcterms:created xsi:type="dcterms:W3CDTF">2023-12-15T10:49:33Z</dcterms:created>
  <dcterms:modified xsi:type="dcterms:W3CDTF">2023-12-15T18:39:29Z</dcterms:modified>
</cp:coreProperties>
</file>