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9" r:id="rId2"/>
  </p:sldIdLst>
  <p:sldSz cx="30275213" cy="42811700"/>
  <p:notesSz cx="9931400" cy="14363700"/>
  <p:defaultTextStyle>
    <a:defPPr>
      <a:defRPr lang="en-US"/>
    </a:defPPr>
    <a:lvl1pPr algn="l" defTabSz="4173538" rtl="0" fontAlgn="base">
      <a:spcBef>
        <a:spcPct val="0"/>
      </a:spcBef>
      <a:spcAft>
        <a:spcPct val="0"/>
      </a:spcAft>
      <a:defRPr sz="8200" kern="1200">
        <a:solidFill>
          <a:schemeClr val="tx1"/>
        </a:solidFill>
        <a:latin typeface="Arial" panose="020B0604020202020204" pitchFamily="34" charset="0"/>
        <a:ea typeface="MS PGothic" panose="020B0600070205080204" pitchFamily="34" charset="-128"/>
        <a:cs typeface="+mn-cs"/>
      </a:defRPr>
    </a:lvl1pPr>
    <a:lvl2pPr marL="2085975" indent="-1438275" algn="l" defTabSz="4173538" rtl="0" fontAlgn="base">
      <a:spcBef>
        <a:spcPct val="0"/>
      </a:spcBef>
      <a:spcAft>
        <a:spcPct val="0"/>
      </a:spcAft>
      <a:defRPr sz="8200" kern="1200">
        <a:solidFill>
          <a:schemeClr val="tx1"/>
        </a:solidFill>
        <a:latin typeface="Arial" panose="020B0604020202020204" pitchFamily="34" charset="0"/>
        <a:ea typeface="MS PGothic" panose="020B0600070205080204" pitchFamily="34" charset="-128"/>
        <a:cs typeface="+mn-cs"/>
      </a:defRPr>
    </a:lvl2pPr>
    <a:lvl3pPr marL="4173538" indent="-2879725" algn="l" defTabSz="4173538" rtl="0" fontAlgn="base">
      <a:spcBef>
        <a:spcPct val="0"/>
      </a:spcBef>
      <a:spcAft>
        <a:spcPct val="0"/>
      </a:spcAft>
      <a:defRPr sz="8200" kern="1200">
        <a:solidFill>
          <a:schemeClr val="tx1"/>
        </a:solidFill>
        <a:latin typeface="Arial" panose="020B0604020202020204" pitchFamily="34" charset="0"/>
        <a:ea typeface="MS PGothic" panose="020B0600070205080204" pitchFamily="34" charset="-128"/>
        <a:cs typeface="+mn-cs"/>
      </a:defRPr>
    </a:lvl3pPr>
    <a:lvl4pPr marL="6262688" indent="-4321175" algn="l" defTabSz="4173538" rtl="0" fontAlgn="base">
      <a:spcBef>
        <a:spcPct val="0"/>
      </a:spcBef>
      <a:spcAft>
        <a:spcPct val="0"/>
      </a:spcAft>
      <a:defRPr sz="8200" kern="1200">
        <a:solidFill>
          <a:schemeClr val="tx1"/>
        </a:solidFill>
        <a:latin typeface="Arial" panose="020B0604020202020204" pitchFamily="34" charset="0"/>
        <a:ea typeface="MS PGothic" panose="020B0600070205080204" pitchFamily="34" charset="-128"/>
        <a:cs typeface="+mn-cs"/>
      </a:defRPr>
    </a:lvl4pPr>
    <a:lvl5pPr marL="8350250" indent="-5764213" algn="l" defTabSz="4173538" rtl="0" fontAlgn="base">
      <a:spcBef>
        <a:spcPct val="0"/>
      </a:spcBef>
      <a:spcAft>
        <a:spcPct val="0"/>
      </a:spcAft>
      <a:defRPr sz="8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82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82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82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82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3484">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8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 d="100"/>
          <a:sy n="13" d="100"/>
        </p:scale>
        <p:origin x="2599" y="72"/>
      </p:cViewPr>
      <p:guideLst>
        <p:guide orient="horz" pos="13484"/>
        <p:guide pos="95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4304039" cy="717235"/>
          </a:xfrm>
          <a:prstGeom prst="rect">
            <a:avLst/>
          </a:prstGeom>
        </p:spPr>
        <p:txBody>
          <a:bodyPr vert="horz" lIns="31028" tIns="15514" rIns="31028" bIns="15514" rtlCol="0"/>
          <a:lstStyle>
            <a:lvl1pPr algn="l" defTabSz="6043068">
              <a:defRPr sz="400">
                <a:latin typeface="Arial" charset="0"/>
                <a:ea typeface="+mn-ea"/>
                <a:cs typeface="+mn-cs"/>
              </a:defRPr>
            </a:lvl1pPr>
          </a:lstStyle>
          <a:p>
            <a:pPr>
              <a:defRPr/>
            </a:pPr>
            <a:endParaRPr lang="en-US"/>
          </a:p>
        </p:txBody>
      </p:sp>
      <p:sp>
        <p:nvSpPr>
          <p:cNvPr id="3" name="Date Placeholder 2"/>
          <p:cNvSpPr>
            <a:spLocks noGrp="1"/>
          </p:cNvSpPr>
          <p:nvPr>
            <p:ph type="dt" sz="quarter" idx="1"/>
          </p:nvPr>
        </p:nvSpPr>
        <p:spPr>
          <a:xfrm>
            <a:off x="5625209" y="4"/>
            <a:ext cx="4304039" cy="717235"/>
          </a:xfrm>
          <a:prstGeom prst="rect">
            <a:avLst/>
          </a:prstGeom>
        </p:spPr>
        <p:txBody>
          <a:bodyPr vert="horz" wrap="square" lIns="31028" tIns="15514" rIns="31028" bIns="15514" numCol="1" anchor="t" anchorCtr="0" compatLnSpc="1">
            <a:prstTxWarp prst="textNoShape">
              <a:avLst/>
            </a:prstTxWarp>
          </a:bodyPr>
          <a:lstStyle>
            <a:lvl1pPr algn="r">
              <a:defRPr sz="400"/>
            </a:lvl1pPr>
          </a:lstStyle>
          <a:p>
            <a:fld id="{7DD340EE-1D42-4B4E-B16E-99879A095AC0}" type="datetimeFigureOut">
              <a:rPr lang="en-US" altLang="en-US"/>
              <a:pPr/>
              <a:t>2/24/2022</a:t>
            </a:fld>
            <a:endParaRPr lang="en-US" altLang="en-US"/>
          </a:p>
        </p:txBody>
      </p:sp>
      <p:sp>
        <p:nvSpPr>
          <p:cNvPr id="4" name="Footer Placeholder 3"/>
          <p:cNvSpPr>
            <a:spLocks noGrp="1"/>
          </p:cNvSpPr>
          <p:nvPr>
            <p:ph type="ftr" sz="quarter" idx="2"/>
          </p:nvPr>
        </p:nvSpPr>
        <p:spPr>
          <a:xfrm>
            <a:off x="4" y="13644094"/>
            <a:ext cx="4304039" cy="717235"/>
          </a:xfrm>
          <a:prstGeom prst="rect">
            <a:avLst/>
          </a:prstGeom>
        </p:spPr>
        <p:txBody>
          <a:bodyPr vert="horz" lIns="31028" tIns="15514" rIns="31028" bIns="15514" rtlCol="0" anchor="b"/>
          <a:lstStyle>
            <a:lvl1pPr algn="l" defTabSz="6043068">
              <a:defRPr sz="400">
                <a:latin typeface="Arial" charset="0"/>
                <a:ea typeface="+mn-ea"/>
                <a:cs typeface="+mn-cs"/>
              </a:defRPr>
            </a:lvl1pPr>
          </a:lstStyle>
          <a:p>
            <a:pPr>
              <a:defRPr/>
            </a:pPr>
            <a:endParaRPr lang="en-US"/>
          </a:p>
        </p:txBody>
      </p:sp>
      <p:sp>
        <p:nvSpPr>
          <p:cNvPr id="5" name="Slide Number Placeholder 4"/>
          <p:cNvSpPr>
            <a:spLocks noGrp="1"/>
          </p:cNvSpPr>
          <p:nvPr>
            <p:ph type="sldNum" sz="quarter" idx="3"/>
          </p:nvPr>
        </p:nvSpPr>
        <p:spPr>
          <a:xfrm>
            <a:off x="5625209" y="13644094"/>
            <a:ext cx="4304039" cy="717235"/>
          </a:xfrm>
          <a:prstGeom prst="rect">
            <a:avLst/>
          </a:prstGeom>
        </p:spPr>
        <p:txBody>
          <a:bodyPr vert="horz" wrap="square" lIns="31028" tIns="15514" rIns="31028" bIns="15514" numCol="1" anchor="b" anchorCtr="0" compatLnSpc="1">
            <a:prstTxWarp prst="textNoShape">
              <a:avLst/>
            </a:prstTxWarp>
          </a:bodyPr>
          <a:lstStyle>
            <a:lvl1pPr algn="r">
              <a:defRPr sz="400"/>
            </a:lvl1pPr>
          </a:lstStyle>
          <a:p>
            <a:fld id="{0934CC12-A462-446C-93B3-476C11E542C3}" type="slidenum">
              <a:rPr lang="en-US" altLang="en-US"/>
              <a:pPr/>
              <a:t>‹#›</a:t>
            </a:fld>
            <a:endParaRPr lang="en-US" altLang="en-US"/>
          </a:p>
        </p:txBody>
      </p:sp>
    </p:spTree>
    <p:extLst>
      <p:ext uri="{BB962C8B-B14F-4D97-AF65-F5344CB8AC3E}">
        <p14:creationId xmlns:p14="http://schemas.microsoft.com/office/powerpoint/2010/main" val="69062996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13299378"/>
            <a:ext cx="25733931" cy="9176768"/>
          </a:xfrm>
        </p:spPr>
        <p:txBody>
          <a:bodyPr/>
          <a:lstStyle/>
          <a:p>
            <a:r>
              <a:rPr lang="en-US"/>
              <a:t>Click to edit Master title style</a:t>
            </a:r>
          </a:p>
        </p:txBody>
      </p:sp>
      <p:sp>
        <p:nvSpPr>
          <p:cNvPr id="3" name="Subtitle 2"/>
          <p:cNvSpPr>
            <a:spLocks noGrp="1"/>
          </p:cNvSpPr>
          <p:nvPr>
            <p:ph type="subTitle" idx="1"/>
          </p:nvPr>
        </p:nvSpPr>
        <p:spPr>
          <a:xfrm>
            <a:off x="4541282" y="24259963"/>
            <a:ext cx="21192649" cy="10940768"/>
          </a:xfrm>
        </p:spPr>
        <p:txBody>
          <a:bodyPr/>
          <a:lstStyle>
            <a:lvl1pPr marL="0" indent="0" algn="ctr">
              <a:buNone/>
              <a:defRPr>
                <a:solidFill>
                  <a:schemeClr val="tx1">
                    <a:tint val="75000"/>
                  </a:schemeClr>
                </a:solidFill>
              </a:defRPr>
            </a:lvl1pPr>
            <a:lvl2pPr marL="2088031" indent="0" algn="ctr">
              <a:buNone/>
              <a:defRPr>
                <a:solidFill>
                  <a:schemeClr val="tx1">
                    <a:tint val="75000"/>
                  </a:schemeClr>
                </a:solidFill>
              </a:defRPr>
            </a:lvl2pPr>
            <a:lvl3pPr marL="4176061" indent="0" algn="ctr">
              <a:buNone/>
              <a:defRPr>
                <a:solidFill>
                  <a:schemeClr val="tx1">
                    <a:tint val="75000"/>
                  </a:schemeClr>
                </a:solidFill>
              </a:defRPr>
            </a:lvl3pPr>
            <a:lvl4pPr marL="6264092" indent="0" algn="ctr">
              <a:buNone/>
              <a:defRPr>
                <a:solidFill>
                  <a:schemeClr val="tx1">
                    <a:tint val="75000"/>
                  </a:schemeClr>
                </a:solidFill>
              </a:defRPr>
            </a:lvl4pPr>
            <a:lvl5pPr marL="8352123" indent="0" algn="ctr">
              <a:buNone/>
              <a:defRPr>
                <a:solidFill>
                  <a:schemeClr val="tx1">
                    <a:tint val="75000"/>
                  </a:schemeClr>
                </a:solidFill>
              </a:defRPr>
            </a:lvl5pPr>
            <a:lvl6pPr marL="10440153" indent="0" algn="ctr">
              <a:buNone/>
              <a:defRPr>
                <a:solidFill>
                  <a:schemeClr val="tx1">
                    <a:tint val="75000"/>
                  </a:schemeClr>
                </a:solidFill>
              </a:defRPr>
            </a:lvl6pPr>
            <a:lvl7pPr marL="12528184" indent="0" algn="ctr">
              <a:buNone/>
              <a:defRPr>
                <a:solidFill>
                  <a:schemeClr val="tx1">
                    <a:tint val="75000"/>
                  </a:schemeClr>
                </a:solidFill>
              </a:defRPr>
            </a:lvl7pPr>
            <a:lvl8pPr marL="14616214" indent="0" algn="ctr">
              <a:buNone/>
              <a:defRPr>
                <a:solidFill>
                  <a:schemeClr val="tx1">
                    <a:tint val="75000"/>
                  </a:schemeClr>
                </a:solidFill>
              </a:defRPr>
            </a:lvl8pPr>
            <a:lvl9pPr marL="1670424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B1F82901-49CA-4046-8981-DD0D908DC28D}" type="datetimeFigureOut">
              <a:rPr lang="en-US" altLang="en-US"/>
              <a:pPr/>
              <a:t>2/24/2022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2BE0EDD-1798-4FFA-8203-C036C23160F1}" type="slidenum">
              <a:rPr lang="en-US" altLang="en-US"/>
              <a:pPr/>
              <a:t>‹#›</a:t>
            </a:fld>
            <a:endParaRPr lang="en-US" altLang="en-US"/>
          </a:p>
        </p:txBody>
      </p:sp>
    </p:spTree>
    <p:extLst>
      <p:ext uri="{BB962C8B-B14F-4D97-AF65-F5344CB8AC3E}">
        <p14:creationId xmlns:p14="http://schemas.microsoft.com/office/powerpoint/2010/main" val="337456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08D5D08-336B-45B6-A4C2-414DE6D2E6D5}" type="datetimeFigureOut">
              <a:rPr lang="en-US" altLang="en-US"/>
              <a:pPr/>
              <a:t>2/24/2022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08DF117-2152-4FB2-BBCC-303212B739CE}" type="slidenum">
              <a:rPr lang="en-US" altLang="en-US"/>
              <a:pPr/>
              <a:t>‹#›</a:t>
            </a:fld>
            <a:endParaRPr lang="en-US" altLang="en-US"/>
          </a:p>
        </p:txBody>
      </p:sp>
    </p:spTree>
    <p:extLst>
      <p:ext uri="{BB962C8B-B14F-4D97-AF65-F5344CB8AC3E}">
        <p14:creationId xmlns:p14="http://schemas.microsoft.com/office/powerpoint/2010/main" val="2605866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36460" y="7571332"/>
            <a:ext cx="15931278" cy="16128713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42622" y="7571332"/>
            <a:ext cx="47289253" cy="1612871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7549B0D-9598-458E-BE70-426F821E8E3E}" type="datetimeFigureOut">
              <a:rPr lang="en-US" altLang="en-US"/>
              <a:pPr/>
              <a:t>2/24/2022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AAE1254-8DB7-4708-8F8A-71475016515F}" type="slidenum">
              <a:rPr lang="en-US" altLang="en-US"/>
              <a:pPr/>
              <a:t>‹#›</a:t>
            </a:fld>
            <a:endParaRPr lang="en-US" altLang="en-US"/>
          </a:p>
        </p:txBody>
      </p:sp>
    </p:spTree>
    <p:extLst>
      <p:ext uri="{BB962C8B-B14F-4D97-AF65-F5344CB8AC3E}">
        <p14:creationId xmlns:p14="http://schemas.microsoft.com/office/powerpoint/2010/main" val="229394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6157F76-D586-4260-9A19-8F4BF4C5843D}" type="datetimeFigureOut">
              <a:rPr lang="en-US" altLang="en-US"/>
              <a:pPr/>
              <a:t>2/24/2022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3DB4C09-6FA0-4E04-81F1-58785835AD90}" type="slidenum">
              <a:rPr lang="en-US" altLang="en-US"/>
              <a:pPr/>
              <a:t>‹#›</a:t>
            </a:fld>
            <a:endParaRPr lang="en-US" altLang="en-US"/>
          </a:p>
        </p:txBody>
      </p:sp>
    </p:spTree>
    <p:extLst>
      <p:ext uri="{BB962C8B-B14F-4D97-AF65-F5344CB8AC3E}">
        <p14:creationId xmlns:p14="http://schemas.microsoft.com/office/powerpoint/2010/main" val="231659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3" y="27510485"/>
            <a:ext cx="25733931" cy="8502879"/>
          </a:xfrm>
        </p:spPr>
        <p:txBody>
          <a:bodyPr anchor="t"/>
          <a:lstStyle>
            <a:lvl1pPr algn="l">
              <a:defRPr sz="18200" b="1" cap="all"/>
            </a:lvl1pPr>
          </a:lstStyle>
          <a:p>
            <a:r>
              <a:rPr lang="en-US"/>
              <a:t>Click to edit Master title style</a:t>
            </a:r>
          </a:p>
        </p:txBody>
      </p:sp>
      <p:sp>
        <p:nvSpPr>
          <p:cNvPr id="3" name="Text Placeholder 2"/>
          <p:cNvSpPr>
            <a:spLocks noGrp="1"/>
          </p:cNvSpPr>
          <p:nvPr>
            <p:ph type="body" idx="1"/>
          </p:nvPr>
        </p:nvSpPr>
        <p:spPr>
          <a:xfrm>
            <a:off x="2391533" y="18145429"/>
            <a:ext cx="25733931" cy="9365056"/>
          </a:xfrm>
        </p:spPr>
        <p:txBody>
          <a:bodyPr anchor="b"/>
          <a:lstStyle>
            <a:lvl1pPr marL="0" indent="0">
              <a:buNone/>
              <a:defRPr sz="9200">
                <a:solidFill>
                  <a:schemeClr val="tx1">
                    <a:tint val="75000"/>
                  </a:schemeClr>
                </a:solidFill>
              </a:defRPr>
            </a:lvl1pPr>
            <a:lvl2pPr marL="2088031" indent="0">
              <a:buNone/>
              <a:defRPr sz="8200">
                <a:solidFill>
                  <a:schemeClr val="tx1">
                    <a:tint val="75000"/>
                  </a:schemeClr>
                </a:solidFill>
              </a:defRPr>
            </a:lvl2pPr>
            <a:lvl3pPr marL="4176061" indent="0">
              <a:buNone/>
              <a:defRPr sz="7400">
                <a:solidFill>
                  <a:schemeClr val="tx1">
                    <a:tint val="75000"/>
                  </a:schemeClr>
                </a:solidFill>
              </a:defRPr>
            </a:lvl3pPr>
            <a:lvl4pPr marL="6264092" indent="0">
              <a:buNone/>
              <a:defRPr sz="6400">
                <a:solidFill>
                  <a:schemeClr val="tx1">
                    <a:tint val="75000"/>
                  </a:schemeClr>
                </a:solidFill>
              </a:defRPr>
            </a:lvl4pPr>
            <a:lvl5pPr marL="8352123" indent="0">
              <a:buNone/>
              <a:defRPr sz="6400">
                <a:solidFill>
                  <a:schemeClr val="tx1">
                    <a:tint val="75000"/>
                  </a:schemeClr>
                </a:solidFill>
              </a:defRPr>
            </a:lvl5pPr>
            <a:lvl6pPr marL="10440153" indent="0">
              <a:buNone/>
              <a:defRPr sz="6400">
                <a:solidFill>
                  <a:schemeClr val="tx1">
                    <a:tint val="75000"/>
                  </a:schemeClr>
                </a:solidFill>
              </a:defRPr>
            </a:lvl6pPr>
            <a:lvl7pPr marL="12528184" indent="0">
              <a:buNone/>
              <a:defRPr sz="6400">
                <a:solidFill>
                  <a:schemeClr val="tx1">
                    <a:tint val="75000"/>
                  </a:schemeClr>
                </a:solidFill>
              </a:defRPr>
            </a:lvl7pPr>
            <a:lvl8pPr marL="14616214" indent="0">
              <a:buNone/>
              <a:defRPr sz="6400">
                <a:solidFill>
                  <a:schemeClr val="tx1">
                    <a:tint val="75000"/>
                  </a:schemeClr>
                </a:solidFill>
              </a:defRPr>
            </a:lvl8pPr>
            <a:lvl9pPr marL="16704245"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F5CF3200-3891-4ECE-8E28-1950ED539B8A}" type="datetimeFigureOut">
              <a:rPr lang="en-US" altLang="en-US"/>
              <a:pPr/>
              <a:t>2/24/2022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2B0B33C-F8E3-4164-8C9F-6F019464C7FF}" type="slidenum">
              <a:rPr lang="en-US" altLang="en-US"/>
              <a:pPr/>
              <a:t>‹#›</a:t>
            </a:fld>
            <a:endParaRPr lang="en-US" altLang="en-US"/>
          </a:p>
        </p:txBody>
      </p:sp>
    </p:spTree>
    <p:extLst>
      <p:ext uri="{BB962C8B-B14F-4D97-AF65-F5344CB8AC3E}">
        <p14:creationId xmlns:p14="http://schemas.microsoft.com/office/powerpoint/2010/main" val="1153502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2622" y="44109929"/>
            <a:ext cx="31610265" cy="124748537"/>
          </a:xfrm>
        </p:spPr>
        <p:txBody>
          <a:bodyPr/>
          <a:lstStyle>
            <a:lvl1pPr>
              <a:defRPr sz="12700"/>
            </a:lvl1pPr>
            <a:lvl2pPr>
              <a:defRPr sz="109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657475" y="44109929"/>
            <a:ext cx="31610265" cy="124748537"/>
          </a:xfrm>
        </p:spPr>
        <p:txBody>
          <a:bodyPr/>
          <a:lstStyle>
            <a:lvl1pPr>
              <a:defRPr sz="12700"/>
            </a:lvl1pPr>
            <a:lvl2pPr>
              <a:defRPr sz="109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1E4FAE13-8979-409A-B214-29C580617316}" type="datetimeFigureOut">
              <a:rPr lang="en-US" altLang="en-US"/>
              <a:pPr/>
              <a:t>2/24/2022</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6328CBA-5F31-429A-A7BC-D3606827819F}" type="slidenum">
              <a:rPr lang="en-US" altLang="en-US"/>
              <a:pPr/>
              <a:t>‹#›</a:t>
            </a:fld>
            <a:endParaRPr lang="en-US" altLang="en-US"/>
          </a:p>
        </p:txBody>
      </p:sp>
    </p:spTree>
    <p:extLst>
      <p:ext uri="{BB962C8B-B14F-4D97-AF65-F5344CB8AC3E}">
        <p14:creationId xmlns:p14="http://schemas.microsoft.com/office/powerpoint/2010/main" val="94604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761" y="1714454"/>
            <a:ext cx="27247692" cy="713528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3762" y="9583085"/>
            <a:ext cx="13376810" cy="3993774"/>
          </a:xfrm>
        </p:spPr>
        <p:txBody>
          <a:bodyPr anchor="b"/>
          <a:lstStyle>
            <a:lvl1pPr marL="0" indent="0">
              <a:buNone/>
              <a:defRPr sz="10900" b="1"/>
            </a:lvl1pPr>
            <a:lvl2pPr marL="2088031" indent="0">
              <a:buNone/>
              <a:defRPr sz="9200" b="1"/>
            </a:lvl2pPr>
            <a:lvl3pPr marL="4176061" indent="0">
              <a:buNone/>
              <a:defRPr sz="8200" b="1"/>
            </a:lvl3pPr>
            <a:lvl4pPr marL="6264092" indent="0">
              <a:buNone/>
              <a:defRPr sz="7400" b="1"/>
            </a:lvl4pPr>
            <a:lvl5pPr marL="8352123" indent="0">
              <a:buNone/>
              <a:defRPr sz="7400" b="1"/>
            </a:lvl5pPr>
            <a:lvl6pPr marL="10440153" indent="0">
              <a:buNone/>
              <a:defRPr sz="7400" b="1"/>
            </a:lvl6pPr>
            <a:lvl7pPr marL="12528184" indent="0">
              <a:buNone/>
              <a:defRPr sz="7400" b="1"/>
            </a:lvl7pPr>
            <a:lvl8pPr marL="14616214" indent="0">
              <a:buNone/>
              <a:defRPr sz="7400" b="1"/>
            </a:lvl8pPr>
            <a:lvl9pPr marL="16704245" indent="0">
              <a:buNone/>
              <a:defRPr sz="7400" b="1"/>
            </a:lvl9pPr>
          </a:lstStyle>
          <a:p>
            <a:pPr lvl="0"/>
            <a:r>
              <a:rPr lang="en-US"/>
              <a:t>Click to edit Master text styles</a:t>
            </a:r>
          </a:p>
        </p:txBody>
      </p:sp>
      <p:sp>
        <p:nvSpPr>
          <p:cNvPr id="4" name="Content Placeholder 3"/>
          <p:cNvSpPr>
            <a:spLocks noGrp="1"/>
          </p:cNvSpPr>
          <p:nvPr>
            <p:ph sz="half" idx="2"/>
          </p:nvPr>
        </p:nvSpPr>
        <p:spPr>
          <a:xfrm>
            <a:off x="1513762" y="13576858"/>
            <a:ext cx="13376810" cy="24666281"/>
          </a:xfrm>
        </p:spPr>
        <p:txBody>
          <a:bodyPr/>
          <a:lstStyle>
            <a:lvl1pPr>
              <a:defRPr sz="10900"/>
            </a:lvl1pPr>
            <a:lvl2pPr>
              <a:defRPr sz="92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9389" y="9583085"/>
            <a:ext cx="13382065" cy="3993774"/>
          </a:xfrm>
        </p:spPr>
        <p:txBody>
          <a:bodyPr anchor="b"/>
          <a:lstStyle>
            <a:lvl1pPr marL="0" indent="0">
              <a:buNone/>
              <a:defRPr sz="10900" b="1"/>
            </a:lvl1pPr>
            <a:lvl2pPr marL="2088031" indent="0">
              <a:buNone/>
              <a:defRPr sz="9200" b="1"/>
            </a:lvl2pPr>
            <a:lvl3pPr marL="4176061" indent="0">
              <a:buNone/>
              <a:defRPr sz="8200" b="1"/>
            </a:lvl3pPr>
            <a:lvl4pPr marL="6264092" indent="0">
              <a:buNone/>
              <a:defRPr sz="7400" b="1"/>
            </a:lvl4pPr>
            <a:lvl5pPr marL="8352123" indent="0">
              <a:buNone/>
              <a:defRPr sz="7400" b="1"/>
            </a:lvl5pPr>
            <a:lvl6pPr marL="10440153" indent="0">
              <a:buNone/>
              <a:defRPr sz="7400" b="1"/>
            </a:lvl6pPr>
            <a:lvl7pPr marL="12528184" indent="0">
              <a:buNone/>
              <a:defRPr sz="7400" b="1"/>
            </a:lvl7pPr>
            <a:lvl8pPr marL="14616214" indent="0">
              <a:buNone/>
              <a:defRPr sz="7400" b="1"/>
            </a:lvl8pPr>
            <a:lvl9pPr marL="16704245" indent="0">
              <a:buNone/>
              <a:defRPr sz="7400" b="1"/>
            </a:lvl9pPr>
          </a:lstStyle>
          <a:p>
            <a:pPr lvl="0"/>
            <a:r>
              <a:rPr lang="en-US"/>
              <a:t>Click to edit Master text styles</a:t>
            </a:r>
          </a:p>
        </p:txBody>
      </p:sp>
      <p:sp>
        <p:nvSpPr>
          <p:cNvPr id="6" name="Content Placeholder 5"/>
          <p:cNvSpPr>
            <a:spLocks noGrp="1"/>
          </p:cNvSpPr>
          <p:nvPr>
            <p:ph sz="quarter" idx="4"/>
          </p:nvPr>
        </p:nvSpPr>
        <p:spPr>
          <a:xfrm>
            <a:off x="15379389" y="13576858"/>
            <a:ext cx="13382065" cy="24666281"/>
          </a:xfrm>
        </p:spPr>
        <p:txBody>
          <a:bodyPr/>
          <a:lstStyle>
            <a:lvl1pPr>
              <a:defRPr sz="10900"/>
            </a:lvl1pPr>
            <a:lvl2pPr>
              <a:defRPr sz="92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D9376C9A-A25F-45D2-8433-F84744214785}" type="datetimeFigureOut">
              <a:rPr lang="en-US" altLang="en-US"/>
              <a:pPr/>
              <a:t>2/24/2022</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D9F28CFA-7D73-4E70-A9E9-D4F8938681D8}" type="slidenum">
              <a:rPr lang="en-US" altLang="en-US"/>
              <a:pPr/>
              <a:t>‹#›</a:t>
            </a:fld>
            <a:endParaRPr lang="en-US" altLang="en-US"/>
          </a:p>
        </p:txBody>
      </p:sp>
    </p:spTree>
    <p:extLst>
      <p:ext uri="{BB962C8B-B14F-4D97-AF65-F5344CB8AC3E}">
        <p14:creationId xmlns:p14="http://schemas.microsoft.com/office/powerpoint/2010/main" val="1555887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6DF25DCD-76D1-41BC-833A-0E33209681D9}" type="datetimeFigureOut">
              <a:rPr lang="en-US" altLang="en-US"/>
              <a:pPr/>
              <a:t>2/24/2022</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34F429DB-1024-4706-98E8-BDAEF2339B10}" type="slidenum">
              <a:rPr lang="en-US" altLang="en-US"/>
              <a:pPr/>
              <a:t>‹#›</a:t>
            </a:fld>
            <a:endParaRPr lang="en-US" altLang="en-US"/>
          </a:p>
        </p:txBody>
      </p:sp>
    </p:spTree>
    <p:extLst>
      <p:ext uri="{BB962C8B-B14F-4D97-AF65-F5344CB8AC3E}">
        <p14:creationId xmlns:p14="http://schemas.microsoft.com/office/powerpoint/2010/main" val="229296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F792BAA-9443-4E5B-B0CE-EC20C77E3958}" type="datetimeFigureOut">
              <a:rPr lang="en-US" altLang="en-US"/>
              <a:pPr/>
              <a:t>2/24/2022</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EEE0811B-8263-45F2-9FAB-CF412D6A2C01}" type="slidenum">
              <a:rPr lang="en-US" altLang="en-US"/>
              <a:pPr/>
              <a:t>‹#›</a:t>
            </a:fld>
            <a:endParaRPr lang="en-US" altLang="en-US"/>
          </a:p>
        </p:txBody>
      </p:sp>
    </p:spTree>
    <p:extLst>
      <p:ext uri="{BB962C8B-B14F-4D97-AF65-F5344CB8AC3E}">
        <p14:creationId xmlns:p14="http://schemas.microsoft.com/office/powerpoint/2010/main" val="2017296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2" y="1704539"/>
            <a:ext cx="9960337" cy="7254205"/>
          </a:xfrm>
        </p:spPr>
        <p:txBody>
          <a:bodyPr anchor="b"/>
          <a:lstStyle>
            <a:lvl1pPr algn="l">
              <a:defRPr sz="9200" b="1"/>
            </a:lvl1pPr>
          </a:lstStyle>
          <a:p>
            <a:r>
              <a:rPr lang="en-US"/>
              <a:t>Click to edit Master title style</a:t>
            </a:r>
          </a:p>
        </p:txBody>
      </p:sp>
      <p:sp>
        <p:nvSpPr>
          <p:cNvPr id="3" name="Content Placeholder 2"/>
          <p:cNvSpPr>
            <a:spLocks noGrp="1"/>
          </p:cNvSpPr>
          <p:nvPr>
            <p:ph idx="1"/>
          </p:nvPr>
        </p:nvSpPr>
        <p:spPr>
          <a:xfrm>
            <a:off x="11836768" y="1704543"/>
            <a:ext cx="16924685" cy="36538600"/>
          </a:xfrm>
        </p:spPr>
        <p:txBody>
          <a:bodyPr/>
          <a:lstStyle>
            <a:lvl1pPr>
              <a:defRPr sz="14600"/>
            </a:lvl1pPr>
            <a:lvl2pPr>
              <a:defRPr sz="12700"/>
            </a:lvl2pPr>
            <a:lvl3pPr>
              <a:defRPr sz="10900"/>
            </a:lvl3pPr>
            <a:lvl4pPr>
              <a:defRPr sz="9200"/>
            </a:lvl4pPr>
            <a:lvl5pPr>
              <a:defRPr sz="9200"/>
            </a:lvl5pPr>
            <a:lvl6pPr>
              <a:defRPr sz="9200"/>
            </a:lvl6pPr>
            <a:lvl7pPr>
              <a:defRPr sz="9200"/>
            </a:lvl7pPr>
            <a:lvl8pPr>
              <a:defRPr sz="9200"/>
            </a:lvl8pPr>
            <a:lvl9pPr>
              <a:defRPr sz="9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762" y="8958747"/>
            <a:ext cx="9960337" cy="29284395"/>
          </a:xfrm>
        </p:spPr>
        <p:txBody>
          <a:bodyPr/>
          <a:lstStyle>
            <a:lvl1pPr marL="0" indent="0">
              <a:buNone/>
              <a:defRPr sz="6400"/>
            </a:lvl1pPr>
            <a:lvl2pPr marL="2088031" indent="0">
              <a:buNone/>
              <a:defRPr sz="5500"/>
            </a:lvl2pPr>
            <a:lvl3pPr marL="4176061" indent="0">
              <a:buNone/>
              <a:defRPr sz="4500"/>
            </a:lvl3pPr>
            <a:lvl4pPr marL="6264092" indent="0">
              <a:buNone/>
              <a:defRPr sz="4100"/>
            </a:lvl4pPr>
            <a:lvl5pPr marL="8352123" indent="0">
              <a:buNone/>
              <a:defRPr sz="4100"/>
            </a:lvl5pPr>
            <a:lvl6pPr marL="10440153" indent="0">
              <a:buNone/>
              <a:defRPr sz="4100"/>
            </a:lvl6pPr>
            <a:lvl7pPr marL="12528184" indent="0">
              <a:buNone/>
              <a:defRPr sz="4100"/>
            </a:lvl7pPr>
            <a:lvl8pPr marL="14616214" indent="0">
              <a:buNone/>
              <a:defRPr sz="4100"/>
            </a:lvl8pPr>
            <a:lvl9pPr marL="16704245" indent="0">
              <a:buNone/>
              <a:defRPr sz="41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8AB2F7E7-C082-4667-B21F-C9D10A7EB1DC}" type="datetimeFigureOut">
              <a:rPr lang="en-US" altLang="en-US"/>
              <a:pPr/>
              <a:t>2/24/2022</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E93F865-CA16-48B2-9089-DA38D0EB5FA2}" type="slidenum">
              <a:rPr lang="en-US" altLang="en-US"/>
              <a:pPr/>
              <a:t>‹#›</a:t>
            </a:fld>
            <a:endParaRPr lang="en-US" altLang="en-US"/>
          </a:p>
        </p:txBody>
      </p:sp>
    </p:spTree>
    <p:extLst>
      <p:ext uri="{BB962C8B-B14F-4D97-AF65-F5344CB8AC3E}">
        <p14:creationId xmlns:p14="http://schemas.microsoft.com/office/powerpoint/2010/main" val="2950871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3" y="29968189"/>
            <a:ext cx="18165128" cy="3537915"/>
          </a:xfrm>
        </p:spPr>
        <p:txBody>
          <a:bodyPr anchor="b"/>
          <a:lstStyle>
            <a:lvl1pPr algn="l">
              <a:defRPr sz="9200" b="1"/>
            </a:lvl1pPr>
          </a:lstStyle>
          <a:p>
            <a:r>
              <a:rPr lang="en-US"/>
              <a:t>Click to edit Master title style</a:t>
            </a:r>
          </a:p>
        </p:txBody>
      </p:sp>
      <p:sp>
        <p:nvSpPr>
          <p:cNvPr id="3" name="Picture Placeholder 2"/>
          <p:cNvSpPr>
            <a:spLocks noGrp="1"/>
          </p:cNvSpPr>
          <p:nvPr>
            <p:ph type="pic" idx="1"/>
          </p:nvPr>
        </p:nvSpPr>
        <p:spPr>
          <a:xfrm>
            <a:off x="5934153" y="3825306"/>
            <a:ext cx="18165128" cy="25687020"/>
          </a:xfrm>
        </p:spPr>
        <p:txBody>
          <a:bodyPr rtlCol="0">
            <a:normAutofit/>
          </a:bodyPr>
          <a:lstStyle>
            <a:lvl1pPr marL="0" indent="0">
              <a:buNone/>
              <a:defRPr sz="14600"/>
            </a:lvl1pPr>
            <a:lvl2pPr marL="2088031" indent="0">
              <a:buNone/>
              <a:defRPr sz="12700"/>
            </a:lvl2pPr>
            <a:lvl3pPr marL="4176061" indent="0">
              <a:buNone/>
              <a:defRPr sz="10900"/>
            </a:lvl3pPr>
            <a:lvl4pPr marL="6264092" indent="0">
              <a:buNone/>
              <a:defRPr sz="9200"/>
            </a:lvl4pPr>
            <a:lvl5pPr marL="8352123" indent="0">
              <a:buNone/>
              <a:defRPr sz="9200"/>
            </a:lvl5pPr>
            <a:lvl6pPr marL="10440153" indent="0">
              <a:buNone/>
              <a:defRPr sz="9200"/>
            </a:lvl6pPr>
            <a:lvl7pPr marL="12528184" indent="0">
              <a:buNone/>
              <a:defRPr sz="9200"/>
            </a:lvl7pPr>
            <a:lvl8pPr marL="14616214" indent="0">
              <a:buNone/>
              <a:defRPr sz="9200"/>
            </a:lvl8pPr>
            <a:lvl9pPr marL="16704245" indent="0">
              <a:buNone/>
              <a:defRPr sz="9200"/>
            </a:lvl9pPr>
          </a:lstStyle>
          <a:p>
            <a:pPr lvl="0"/>
            <a:endParaRPr lang="en-US" noProof="0"/>
          </a:p>
        </p:txBody>
      </p:sp>
      <p:sp>
        <p:nvSpPr>
          <p:cNvPr id="4" name="Text Placeholder 3"/>
          <p:cNvSpPr>
            <a:spLocks noGrp="1"/>
          </p:cNvSpPr>
          <p:nvPr>
            <p:ph type="body" sz="half" idx="2"/>
          </p:nvPr>
        </p:nvSpPr>
        <p:spPr>
          <a:xfrm>
            <a:off x="5934153" y="33506105"/>
            <a:ext cx="18165128" cy="5024425"/>
          </a:xfrm>
        </p:spPr>
        <p:txBody>
          <a:bodyPr/>
          <a:lstStyle>
            <a:lvl1pPr marL="0" indent="0">
              <a:buNone/>
              <a:defRPr sz="6400"/>
            </a:lvl1pPr>
            <a:lvl2pPr marL="2088031" indent="0">
              <a:buNone/>
              <a:defRPr sz="5500"/>
            </a:lvl2pPr>
            <a:lvl3pPr marL="4176061" indent="0">
              <a:buNone/>
              <a:defRPr sz="4500"/>
            </a:lvl3pPr>
            <a:lvl4pPr marL="6264092" indent="0">
              <a:buNone/>
              <a:defRPr sz="4100"/>
            </a:lvl4pPr>
            <a:lvl5pPr marL="8352123" indent="0">
              <a:buNone/>
              <a:defRPr sz="4100"/>
            </a:lvl5pPr>
            <a:lvl6pPr marL="10440153" indent="0">
              <a:buNone/>
              <a:defRPr sz="4100"/>
            </a:lvl6pPr>
            <a:lvl7pPr marL="12528184" indent="0">
              <a:buNone/>
              <a:defRPr sz="4100"/>
            </a:lvl7pPr>
            <a:lvl8pPr marL="14616214" indent="0">
              <a:buNone/>
              <a:defRPr sz="4100"/>
            </a:lvl8pPr>
            <a:lvl9pPr marL="16704245" indent="0">
              <a:buNone/>
              <a:defRPr sz="41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30AE7569-859D-4176-A2B5-03B226992AD0}" type="datetimeFigureOut">
              <a:rPr lang="en-US" altLang="en-US"/>
              <a:pPr/>
              <a:t>2/24/2022</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7BF1263-94D1-4CFF-90C2-A224F9637655}" type="slidenum">
              <a:rPr lang="en-US" altLang="en-US"/>
              <a:pPr/>
              <a:t>‹#›</a:t>
            </a:fld>
            <a:endParaRPr lang="en-US" altLang="en-US"/>
          </a:p>
        </p:txBody>
      </p:sp>
    </p:spTree>
    <p:extLst>
      <p:ext uri="{BB962C8B-B14F-4D97-AF65-F5344CB8AC3E}">
        <p14:creationId xmlns:p14="http://schemas.microsoft.com/office/powerpoint/2010/main" val="99695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14475" y="1714500"/>
            <a:ext cx="27246263" cy="713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606" tIns="208803" rIns="417606" bIns="208803"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514475" y="9990138"/>
            <a:ext cx="27246263" cy="282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606" tIns="208803" rIns="417606" bIns="20880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514475" y="39681150"/>
            <a:ext cx="7062788" cy="2278063"/>
          </a:xfrm>
          <a:prstGeom prst="rect">
            <a:avLst/>
          </a:prstGeom>
        </p:spPr>
        <p:txBody>
          <a:bodyPr vert="horz" wrap="square" lIns="417606" tIns="208803" rIns="417606" bIns="208803" numCol="1" anchor="ctr" anchorCtr="0" compatLnSpc="1">
            <a:prstTxWarp prst="textNoShape">
              <a:avLst/>
            </a:prstTxWarp>
          </a:bodyPr>
          <a:lstStyle>
            <a:lvl1pPr>
              <a:defRPr sz="5500">
                <a:solidFill>
                  <a:srgbClr val="898989"/>
                </a:solidFill>
                <a:latin typeface="Calibri" panose="020F0502020204030204" pitchFamily="34" charset="0"/>
              </a:defRPr>
            </a:lvl1pPr>
          </a:lstStyle>
          <a:p>
            <a:fld id="{AFFF5178-6852-47D6-9BC4-97DCE5DD3CFC}" type="datetimeFigureOut">
              <a:rPr lang="en-US" altLang="en-US"/>
              <a:pPr/>
              <a:t>2/24/2022</a:t>
            </a:fld>
            <a:endParaRPr lang="en-US" altLang="en-US"/>
          </a:p>
        </p:txBody>
      </p:sp>
      <p:sp>
        <p:nvSpPr>
          <p:cNvPr id="5" name="Footer Placeholder 4"/>
          <p:cNvSpPr>
            <a:spLocks noGrp="1"/>
          </p:cNvSpPr>
          <p:nvPr>
            <p:ph type="ftr" sz="quarter" idx="3"/>
          </p:nvPr>
        </p:nvSpPr>
        <p:spPr>
          <a:xfrm>
            <a:off x="10344150" y="39681150"/>
            <a:ext cx="9586913" cy="2278063"/>
          </a:xfrm>
          <a:prstGeom prst="rect">
            <a:avLst/>
          </a:prstGeom>
        </p:spPr>
        <p:txBody>
          <a:bodyPr vert="horz" lIns="417606" tIns="208803" rIns="417606" bIns="208803" rtlCol="0" anchor="ctr"/>
          <a:lstStyle>
            <a:lvl1pPr algn="ctr" defTabSz="4176061" fontAlgn="auto">
              <a:spcBef>
                <a:spcPts val="0"/>
              </a:spcBef>
              <a:spcAft>
                <a:spcPts val="0"/>
              </a:spcAft>
              <a:defRPr sz="55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21697950" y="39681150"/>
            <a:ext cx="7062788" cy="2278063"/>
          </a:xfrm>
          <a:prstGeom prst="rect">
            <a:avLst/>
          </a:prstGeom>
        </p:spPr>
        <p:txBody>
          <a:bodyPr vert="horz" wrap="square" lIns="417606" tIns="208803" rIns="417606" bIns="208803" numCol="1" anchor="ctr" anchorCtr="0" compatLnSpc="1">
            <a:prstTxWarp prst="textNoShape">
              <a:avLst/>
            </a:prstTxWarp>
          </a:bodyPr>
          <a:lstStyle>
            <a:lvl1pPr algn="r">
              <a:defRPr sz="5500">
                <a:solidFill>
                  <a:srgbClr val="898989"/>
                </a:solidFill>
                <a:latin typeface="Calibri" panose="020F0502020204030204" pitchFamily="34" charset="0"/>
              </a:defRPr>
            </a:lvl1pPr>
          </a:lstStyle>
          <a:p>
            <a:fld id="{FB92A59D-C0CC-4DC0-8BB0-3ED3E0A4D4A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3538" rtl="0" eaLnBrk="0" fontAlgn="base" hangingPunct="0">
        <a:spcBef>
          <a:spcPct val="0"/>
        </a:spcBef>
        <a:spcAft>
          <a:spcPct val="0"/>
        </a:spcAft>
        <a:defRPr sz="20100" kern="1200">
          <a:solidFill>
            <a:schemeClr val="tx1"/>
          </a:solidFill>
          <a:latin typeface="+mj-lt"/>
          <a:ea typeface="MS PGothic" panose="020B0600070205080204" pitchFamily="34" charset="-128"/>
          <a:cs typeface="ＭＳ Ｐゴシック" charset="0"/>
        </a:defRPr>
      </a:lvl1pPr>
      <a:lvl2pPr algn="ctr" defTabSz="4173538" rtl="0" eaLnBrk="0" fontAlgn="base" hangingPunct="0">
        <a:spcBef>
          <a:spcPct val="0"/>
        </a:spcBef>
        <a:spcAft>
          <a:spcPct val="0"/>
        </a:spcAft>
        <a:defRPr sz="20100">
          <a:solidFill>
            <a:schemeClr val="tx1"/>
          </a:solidFill>
          <a:latin typeface="Calibri" pitchFamily="34" charset="0"/>
          <a:ea typeface="MS PGothic" panose="020B0600070205080204" pitchFamily="34" charset="-128"/>
          <a:cs typeface="ＭＳ Ｐゴシック" charset="0"/>
        </a:defRPr>
      </a:lvl2pPr>
      <a:lvl3pPr algn="ctr" defTabSz="4173538" rtl="0" eaLnBrk="0" fontAlgn="base" hangingPunct="0">
        <a:spcBef>
          <a:spcPct val="0"/>
        </a:spcBef>
        <a:spcAft>
          <a:spcPct val="0"/>
        </a:spcAft>
        <a:defRPr sz="20100">
          <a:solidFill>
            <a:schemeClr val="tx1"/>
          </a:solidFill>
          <a:latin typeface="Calibri" pitchFamily="34" charset="0"/>
          <a:ea typeface="MS PGothic" panose="020B0600070205080204" pitchFamily="34" charset="-128"/>
          <a:cs typeface="ＭＳ Ｐゴシック" charset="0"/>
        </a:defRPr>
      </a:lvl3pPr>
      <a:lvl4pPr algn="ctr" defTabSz="4173538" rtl="0" eaLnBrk="0" fontAlgn="base" hangingPunct="0">
        <a:spcBef>
          <a:spcPct val="0"/>
        </a:spcBef>
        <a:spcAft>
          <a:spcPct val="0"/>
        </a:spcAft>
        <a:defRPr sz="20100">
          <a:solidFill>
            <a:schemeClr val="tx1"/>
          </a:solidFill>
          <a:latin typeface="Calibri" pitchFamily="34" charset="0"/>
          <a:ea typeface="MS PGothic" panose="020B0600070205080204" pitchFamily="34" charset="-128"/>
          <a:cs typeface="ＭＳ Ｐゴシック" charset="0"/>
        </a:defRPr>
      </a:lvl4pPr>
      <a:lvl5pPr algn="ctr" defTabSz="4173538" rtl="0" eaLnBrk="0" fontAlgn="base" hangingPunct="0">
        <a:spcBef>
          <a:spcPct val="0"/>
        </a:spcBef>
        <a:spcAft>
          <a:spcPct val="0"/>
        </a:spcAft>
        <a:defRPr sz="20100">
          <a:solidFill>
            <a:schemeClr val="tx1"/>
          </a:solidFill>
          <a:latin typeface="Calibri" pitchFamily="34" charset="0"/>
          <a:ea typeface="MS PGothic" panose="020B0600070205080204" pitchFamily="34" charset="-128"/>
          <a:cs typeface="ＭＳ Ｐゴシック" charset="0"/>
        </a:defRPr>
      </a:lvl5pPr>
      <a:lvl6pPr marL="646709" algn="ctr" defTabSz="4174420" rtl="0" fontAlgn="base">
        <a:spcBef>
          <a:spcPct val="0"/>
        </a:spcBef>
        <a:spcAft>
          <a:spcPct val="0"/>
        </a:spcAft>
        <a:defRPr sz="20100">
          <a:solidFill>
            <a:schemeClr val="tx1"/>
          </a:solidFill>
          <a:latin typeface="Calibri" pitchFamily="34" charset="0"/>
        </a:defRPr>
      </a:lvl6pPr>
      <a:lvl7pPr marL="1293419" algn="ctr" defTabSz="4174420" rtl="0" fontAlgn="base">
        <a:spcBef>
          <a:spcPct val="0"/>
        </a:spcBef>
        <a:spcAft>
          <a:spcPct val="0"/>
        </a:spcAft>
        <a:defRPr sz="20100">
          <a:solidFill>
            <a:schemeClr val="tx1"/>
          </a:solidFill>
          <a:latin typeface="Calibri" pitchFamily="34" charset="0"/>
        </a:defRPr>
      </a:lvl7pPr>
      <a:lvl8pPr marL="1940128" algn="ctr" defTabSz="4174420" rtl="0" fontAlgn="base">
        <a:spcBef>
          <a:spcPct val="0"/>
        </a:spcBef>
        <a:spcAft>
          <a:spcPct val="0"/>
        </a:spcAft>
        <a:defRPr sz="20100">
          <a:solidFill>
            <a:schemeClr val="tx1"/>
          </a:solidFill>
          <a:latin typeface="Calibri" pitchFamily="34" charset="0"/>
        </a:defRPr>
      </a:lvl8pPr>
      <a:lvl9pPr marL="2586838" algn="ctr" defTabSz="4174420" rtl="0" fontAlgn="base">
        <a:spcBef>
          <a:spcPct val="0"/>
        </a:spcBef>
        <a:spcAft>
          <a:spcPct val="0"/>
        </a:spcAft>
        <a:defRPr sz="20100">
          <a:solidFill>
            <a:schemeClr val="tx1"/>
          </a:solidFill>
          <a:latin typeface="Calibri" pitchFamily="34" charset="0"/>
        </a:defRPr>
      </a:lvl9pPr>
    </p:titleStyle>
    <p:bodyStyle>
      <a:lvl1pPr marL="1563688" indent="-1563688" algn="l" defTabSz="4173538" rtl="0" eaLnBrk="0" fontAlgn="base" hangingPunct="0">
        <a:spcBef>
          <a:spcPct val="20000"/>
        </a:spcBef>
        <a:spcAft>
          <a:spcPct val="0"/>
        </a:spcAft>
        <a:buFont typeface="Arial" panose="020B0604020202020204" pitchFamily="34" charset="0"/>
        <a:buChar char="•"/>
        <a:defRPr sz="14600" kern="1200">
          <a:solidFill>
            <a:schemeClr val="tx1"/>
          </a:solidFill>
          <a:latin typeface="+mn-lt"/>
          <a:ea typeface="MS PGothic" panose="020B0600070205080204" pitchFamily="34" charset="-128"/>
          <a:cs typeface="ＭＳ Ｐゴシック" charset="0"/>
        </a:defRPr>
      </a:lvl1pPr>
      <a:lvl2pPr marL="3392488" indent="-1303338" algn="l" defTabSz="4173538" rtl="0" eaLnBrk="0" fontAlgn="base" hangingPunct="0">
        <a:spcBef>
          <a:spcPct val="20000"/>
        </a:spcBef>
        <a:spcAft>
          <a:spcPct val="0"/>
        </a:spcAft>
        <a:buFont typeface="Arial" panose="020B0604020202020204" pitchFamily="34" charset="0"/>
        <a:buChar char="–"/>
        <a:defRPr sz="12700" kern="1200">
          <a:solidFill>
            <a:schemeClr val="tx1"/>
          </a:solidFill>
          <a:latin typeface="+mn-lt"/>
          <a:ea typeface="MS PGothic" panose="020B0600070205080204" pitchFamily="34" charset="-128"/>
          <a:cs typeface="+mn-cs"/>
        </a:defRPr>
      </a:lvl2pPr>
      <a:lvl3pPr marL="5218113" indent="-1041400" algn="l" defTabSz="4173538" rtl="0" eaLnBrk="0" fontAlgn="base" hangingPunct="0">
        <a:spcBef>
          <a:spcPct val="20000"/>
        </a:spcBef>
        <a:spcAft>
          <a:spcPct val="0"/>
        </a:spcAft>
        <a:buFont typeface="Arial" panose="020B0604020202020204" pitchFamily="34" charset="0"/>
        <a:buChar char="•"/>
        <a:defRPr sz="10900" kern="1200">
          <a:solidFill>
            <a:schemeClr val="tx1"/>
          </a:solidFill>
          <a:latin typeface="+mn-lt"/>
          <a:ea typeface="MS PGothic" panose="020B0600070205080204" pitchFamily="34" charset="-128"/>
          <a:cs typeface="+mn-cs"/>
        </a:defRPr>
      </a:lvl3pPr>
      <a:lvl4pPr marL="7305675" indent="-1041400" algn="l" defTabSz="4173538" rtl="0" eaLnBrk="0" fontAlgn="base" hangingPunct="0">
        <a:spcBef>
          <a:spcPct val="20000"/>
        </a:spcBef>
        <a:spcAft>
          <a:spcPct val="0"/>
        </a:spcAft>
        <a:buFont typeface="Arial" panose="020B0604020202020204" pitchFamily="34" charset="0"/>
        <a:buChar char="–"/>
        <a:defRPr sz="9200" kern="1200">
          <a:solidFill>
            <a:schemeClr val="tx1"/>
          </a:solidFill>
          <a:latin typeface="+mn-lt"/>
          <a:ea typeface="MS PGothic" panose="020B0600070205080204" pitchFamily="34" charset="-128"/>
          <a:cs typeface="+mn-cs"/>
        </a:defRPr>
      </a:lvl4pPr>
      <a:lvl5pPr marL="9394825" indent="-1041400" algn="l" defTabSz="4173538" rtl="0" eaLnBrk="0" fontAlgn="base" hangingPunct="0">
        <a:spcBef>
          <a:spcPct val="20000"/>
        </a:spcBef>
        <a:spcAft>
          <a:spcPct val="0"/>
        </a:spcAft>
        <a:buFont typeface="Arial" panose="020B0604020202020204" pitchFamily="34" charset="0"/>
        <a:buChar char="»"/>
        <a:defRPr sz="9200" kern="1200">
          <a:solidFill>
            <a:schemeClr val="tx1"/>
          </a:solidFill>
          <a:latin typeface="+mn-lt"/>
          <a:ea typeface="MS PGothic" panose="020B0600070205080204" pitchFamily="34" charset="-128"/>
          <a:cs typeface="+mn-cs"/>
        </a:defRPr>
      </a:lvl5pPr>
      <a:lvl6pPr marL="11484168" indent="-1044016" algn="l" defTabSz="4176061"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72200" indent="-1044016" algn="l" defTabSz="4176061"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60229" indent="-1044016" algn="l" defTabSz="4176061"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48261" indent="-1044016" algn="l" defTabSz="4176061"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76061" rtl="0" eaLnBrk="1" latinLnBrk="0" hangingPunct="1">
        <a:defRPr sz="8200" kern="1200">
          <a:solidFill>
            <a:schemeClr val="tx1"/>
          </a:solidFill>
          <a:latin typeface="+mn-lt"/>
          <a:ea typeface="+mn-ea"/>
          <a:cs typeface="+mn-cs"/>
        </a:defRPr>
      </a:lvl1pPr>
      <a:lvl2pPr marL="2088031" algn="l" defTabSz="4176061" rtl="0" eaLnBrk="1" latinLnBrk="0" hangingPunct="1">
        <a:defRPr sz="8200" kern="1200">
          <a:solidFill>
            <a:schemeClr val="tx1"/>
          </a:solidFill>
          <a:latin typeface="+mn-lt"/>
          <a:ea typeface="+mn-ea"/>
          <a:cs typeface="+mn-cs"/>
        </a:defRPr>
      </a:lvl2pPr>
      <a:lvl3pPr marL="4176061" algn="l" defTabSz="4176061" rtl="0" eaLnBrk="1" latinLnBrk="0" hangingPunct="1">
        <a:defRPr sz="8200" kern="1200">
          <a:solidFill>
            <a:schemeClr val="tx1"/>
          </a:solidFill>
          <a:latin typeface="+mn-lt"/>
          <a:ea typeface="+mn-ea"/>
          <a:cs typeface="+mn-cs"/>
        </a:defRPr>
      </a:lvl3pPr>
      <a:lvl4pPr marL="6264092" algn="l" defTabSz="4176061" rtl="0" eaLnBrk="1" latinLnBrk="0" hangingPunct="1">
        <a:defRPr sz="8200" kern="1200">
          <a:solidFill>
            <a:schemeClr val="tx1"/>
          </a:solidFill>
          <a:latin typeface="+mn-lt"/>
          <a:ea typeface="+mn-ea"/>
          <a:cs typeface="+mn-cs"/>
        </a:defRPr>
      </a:lvl4pPr>
      <a:lvl5pPr marL="8352123" algn="l" defTabSz="4176061" rtl="0" eaLnBrk="1" latinLnBrk="0" hangingPunct="1">
        <a:defRPr sz="8200" kern="1200">
          <a:solidFill>
            <a:schemeClr val="tx1"/>
          </a:solidFill>
          <a:latin typeface="+mn-lt"/>
          <a:ea typeface="+mn-ea"/>
          <a:cs typeface="+mn-cs"/>
        </a:defRPr>
      </a:lvl5pPr>
      <a:lvl6pPr marL="10440153" algn="l" defTabSz="4176061" rtl="0" eaLnBrk="1" latinLnBrk="0" hangingPunct="1">
        <a:defRPr sz="8200" kern="1200">
          <a:solidFill>
            <a:schemeClr val="tx1"/>
          </a:solidFill>
          <a:latin typeface="+mn-lt"/>
          <a:ea typeface="+mn-ea"/>
          <a:cs typeface="+mn-cs"/>
        </a:defRPr>
      </a:lvl6pPr>
      <a:lvl7pPr marL="12528184" algn="l" defTabSz="4176061" rtl="0" eaLnBrk="1" latinLnBrk="0" hangingPunct="1">
        <a:defRPr sz="8200" kern="1200">
          <a:solidFill>
            <a:schemeClr val="tx1"/>
          </a:solidFill>
          <a:latin typeface="+mn-lt"/>
          <a:ea typeface="+mn-ea"/>
          <a:cs typeface="+mn-cs"/>
        </a:defRPr>
      </a:lvl7pPr>
      <a:lvl8pPr marL="14616214" algn="l" defTabSz="4176061" rtl="0" eaLnBrk="1" latinLnBrk="0" hangingPunct="1">
        <a:defRPr sz="8200" kern="1200">
          <a:solidFill>
            <a:schemeClr val="tx1"/>
          </a:solidFill>
          <a:latin typeface="+mn-lt"/>
          <a:ea typeface="+mn-ea"/>
          <a:cs typeface="+mn-cs"/>
        </a:defRPr>
      </a:lvl8pPr>
      <a:lvl9pPr marL="16704245" algn="l" defTabSz="417606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6"/>
          <p:cNvSpPr>
            <a:spLocks noChangeArrowheads="1"/>
          </p:cNvSpPr>
          <p:nvPr/>
        </p:nvSpPr>
        <p:spPr bwMode="auto">
          <a:xfrm>
            <a:off x="16496059" y="41332150"/>
            <a:ext cx="12744450" cy="1479550"/>
          </a:xfrm>
          <a:prstGeom prst="rect">
            <a:avLst/>
          </a:prstGeom>
          <a:noFill/>
          <a:ln w="9525">
            <a:noFill/>
            <a:miter lim="800000"/>
            <a:headEnd/>
            <a:tailEnd/>
          </a:ln>
        </p:spPr>
        <p:txBody>
          <a:bodyPr lIns="0" tIns="0" rIns="0" bIns="0"/>
          <a:lstStyle/>
          <a:p>
            <a:pPr algn="r" defTabSz="882490" fontAlgn="auto">
              <a:lnSpc>
                <a:spcPct val="115000"/>
              </a:lnSpc>
              <a:spcBef>
                <a:spcPts val="0"/>
              </a:spcBef>
              <a:spcAft>
                <a:spcPts val="0"/>
              </a:spcAft>
              <a:defRPr/>
            </a:pPr>
            <a:r>
              <a:rPr lang="fi-FI" sz="4800" kern="0" dirty="0">
                <a:solidFill>
                  <a:srgbClr val="8C857B"/>
                </a:solidFill>
                <a:latin typeface="Arial"/>
                <a:ea typeface="+mn-ea"/>
                <a:cs typeface="Arial"/>
              </a:rPr>
              <a:t>eng.aalto.fi/en</a:t>
            </a:r>
          </a:p>
        </p:txBody>
      </p:sp>
      <p:sp>
        <p:nvSpPr>
          <p:cNvPr id="14340" name="TextBox 1"/>
          <p:cNvSpPr txBox="1">
            <a:spLocks noChangeArrowheads="1"/>
          </p:cNvSpPr>
          <p:nvPr/>
        </p:nvSpPr>
        <p:spPr bwMode="auto">
          <a:xfrm>
            <a:off x="912983" y="2908557"/>
            <a:ext cx="28630184" cy="113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8200">
                <a:solidFill>
                  <a:schemeClr val="tx1"/>
                </a:solidFill>
                <a:latin typeface="Arial" panose="020B0604020202020204" pitchFamily="34" charset="0"/>
                <a:ea typeface="MS PGothic" panose="020B0600070205080204" pitchFamily="34" charset="-128"/>
              </a:defRPr>
            </a:lvl1pPr>
            <a:lvl2pPr marL="742950" indent="-285750" eaLnBrk="0" hangingPunct="0">
              <a:defRPr sz="8200">
                <a:solidFill>
                  <a:schemeClr val="tx1"/>
                </a:solidFill>
                <a:latin typeface="Arial" panose="020B0604020202020204" pitchFamily="34" charset="0"/>
                <a:ea typeface="MS PGothic" panose="020B0600070205080204" pitchFamily="34" charset="-128"/>
              </a:defRPr>
            </a:lvl2pPr>
            <a:lvl3pPr marL="1143000" indent="-228600" eaLnBrk="0" hangingPunct="0">
              <a:defRPr sz="8200">
                <a:solidFill>
                  <a:schemeClr val="tx1"/>
                </a:solidFill>
                <a:latin typeface="Arial" panose="020B0604020202020204" pitchFamily="34" charset="0"/>
                <a:ea typeface="MS PGothic" panose="020B0600070205080204" pitchFamily="34" charset="-128"/>
              </a:defRPr>
            </a:lvl3pPr>
            <a:lvl4pPr marL="1600200" indent="-228600" eaLnBrk="0" hangingPunct="0">
              <a:defRPr sz="8200">
                <a:solidFill>
                  <a:schemeClr val="tx1"/>
                </a:solidFill>
                <a:latin typeface="Arial" panose="020B0604020202020204" pitchFamily="34" charset="0"/>
                <a:ea typeface="MS PGothic" panose="020B0600070205080204" pitchFamily="34" charset="-128"/>
              </a:defRPr>
            </a:lvl4pPr>
            <a:lvl5pPr marL="2057400" indent="-228600" eaLnBrk="0" hangingPunct="0">
              <a:defRPr sz="8200">
                <a:solidFill>
                  <a:schemeClr val="tx1"/>
                </a:solidFill>
                <a:latin typeface="Arial" panose="020B0604020202020204" pitchFamily="34" charset="0"/>
                <a:ea typeface="MS PGothic" panose="020B0600070205080204" pitchFamily="34" charset="-128"/>
              </a:defRPr>
            </a:lvl5pPr>
            <a:lvl6pPr marL="2514600" indent="-228600" defTabSz="4173538"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6pPr>
            <a:lvl7pPr marL="2971800" indent="-228600" defTabSz="4173538"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7pPr>
            <a:lvl8pPr marL="3429000" indent="-228600" defTabSz="4173538"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8pPr>
            <a:lvl9pPr marL="3886200" indent="-228600" defTabSz="4173538" eaLnBrk="0" fontAlgn="base" hangingPunct="0">
              <a:spcBef>
                <a:spcPct val="0"/>
              </a:spcBef>
              <a:spcAft>
                <a:spcPct val="0"/>
              </a:spcAft>
              <a:defRPr sz="8200">
                <a:solidFill>
                  <a:schemeClr val="tx1"/>
                </a:solidFill>
                <a:latin typeface="Arial" panose="020B0604020202020204" pitchFamily="34" charset="0"/>
                <a:ea typeface="MS PGothic" panose="020B0600070205080204" pitchFamily="34" charset="-128"/>
              </a:defRPr>
            </a:lvl9pPr>
          </a:lstStyle>
          <a:p>
            <a:pPr eaLnBrk="1" hangingPunct="1">
              <a:lnSpc>
                <a:spcPct val="85000"/>
              </a:lnSpc>
            </a:pPr>
            <a:r>
              <a:rPr lang="en-US" altLang="en-US" sz="8800" b="1" dirty="0">
                <a:solidFill>
                  <a:schemeClr val="accent1"/>
                </a:solidFill>
                <a:cs typeface="Arial" panose="020B0604020202020204" pitchFamily="34" charset="0"/>
              </a:rPr>
              <a:t>1D Simulation for a Diesel Pilot Dual-Fuel Combustion Engine</a:t>
            </a:r>
          </a:p>
        </p:txBody>
      </p:sp>
      <p:cxnSp>
        <p:nvCxnSpPr>
          <p:cNvPr id="5" name="Straight Connector 4"/>
          <p:cNvCxnSpPr/>
          <p:nvPr/>
        </p:nvCxnSpPr>
        <p:spPr>
          <a:xfrm>
            <a:off x="892619" y="2451548"/>
            <a:ext cx="28565812" cy="1207"/>
          </a:xfrm>
          <a:prstGeom prst="line">
            <a:avLst/>
          </a:prstGeom>
          <a:ln w="63500"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4342" name="Picture 1" descr="Aalto_EN_Engineering_13_CMYK-COATED_3.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7969" y="39559121"/>
            <a:ext cx="10809288"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p:nvCxnSpPr>
        <p:spPr>
          <a:xfrm flipV="1">
            <a:off x="1047463" y="40274156"/>
            <a:ext cx="28399615" cy="9989"/>
          </a:xfrm>
          <a:prstGeom prst="line">
            <a:avLst/>
          </a:prstGeom>
          <a:ln w="635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5" name="Rectangle 3"/>
          <p:cNvSpPr txBox="1">
            <a:spLocks noChangeArrowheads="1"/>
          </p:cNvSpPr>
          <p:nvPr/>
        </p:nvSpPr>
        <p:spPr bwMode="auto">
          <a:xfrm>
            <a:off x="519982" y="5703737"/>
            <a:ext cx="5007599" cy="11232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411449" tIns="205724" rIns="411449" bIns="205724"/>
          <a:lstStyle>
            <a:lvl1pPr defTabSz="623888" eaLnBrk="0" hangingPunct="0">
              <a:defRPr sz="8200">
                <a:solidFill>
                  <a:schemeClr val="tx1"/>
                </a:solidFill>
                <a:latin typeface="Arial" panose="020B0604020202020204" pitchFamily="34" charset="0"/>
              </a:defRPr>
            </a:lvl1pPr>
            <a:lvl2pPr marL="742950" indent="-285750" defTabSz="623888" eaLnBrk="0" hangingPunct="0">
              <a:defRPr sz="8200">
                <a:solidFill>
                  <a:schemeClr val="tx1"/>
                </a:solidFill>
                <a:latin typeface="Arial" panose="020B0604020202020204" pitchFamily="34" charset="0"/>
              </a:defRPr>
            </a:lvl2pPr>
            <a:lvl3pPr marL="1143000" indent="-228600" defTabSz="623888" eaLnBrk="0" hangingPunct="0">
              <a:defRPr sz="8200">
                <a:solidFill>
                  <a:schemeClr val="tx1"/>
                </a:solidFill>
                <a:latin typeface="Arial" panose="020B0604020202020204" pitchFamily="34" charset="0"/>
              </a:defRPr>
            </a:lvl3pPr>
            <a:lvl4pPr marL="1600200" indent="-228600" defTabSz="623888" eaLnBrk="0" hangingPunct="0">
              <a:defRPr sz="8200">
                <a:solidFill>
                  <a:schemeClr val="tx1"/>
                </a:solidFill>
                <a:latin typeface="Arial" panose="020B0604020202020204" pitchFamily="34" charset="0"/>
              </a:defRPr>
            </a:lvl4pPr>
            <a:lvl5pPr marL="2057400" indent="-228600" defTabSz="623888" eaLnBrk="0" hangingPunct="0">
              <a:defRPr sz="8200">
                <a:solidFill>
                  <a:schemeClr val="tx1"/>
                </a:solidFill>
                <a:latin typeface="Arial" panose="020B0604020202020204" pitchFamily="34" charset="0"/>
              </a:defRPr>
            </a:lvl5pPr>
            <a:lvl6pPr marL="2514600" indent="-228600" defTabSz="623888" eaLnBrk="0" fontAlgn="base" hangingPunct="0">
              <a:spcBef>
                <a:spcPct val="0"/>
              </a:spcBef>
              <a:spcAft>
                <a:spcPct val="0"/>
              </a:spcAft>
              <a:defRPr sz="8200">
                <a:solidFill>
                  <a:schemeClr val="tx1"/>
                </a:solidFill>
                <a:latin typeface="Arial" panose="020B0604020202020204" pitchFamily="34" charset="0"/>
              </a:defRPr>
            </a:lvl6pPr>
            <a:lvl7pPr marL="2971800" indent="-228600" defTabSz="623888" eaLnBrk="0" fontAlgn="base" hangingPunct="0">
              <a:spcBef>
                <a:spcPct val="0"/>
              </a:spcBef>
              <a:spcAft>
                <a:spcPct val="0"/>
              </a:spcAft>
              <a:defRPr sz="8200">
                <a:solidFill>
                  <a:schemeClr val="tx1"/>
                </a:solidFill>
                <a:latin typeface="Arial" panose="020B0604020202020204" pitchFamily="34" charset="0"/>
              </a:defRPr>
            </a:lvl7pPr>
            <a:lvl8pPr marL="3429000" indent="-228600" defTabSz="623888" eaLnBrk="0" fontAlgn="base" hangingPunct="0">
              <a:spcBef>
                <a:spcPct val="0"/>
              </a:spcBef>
              <a:spcAft>
                <a:spcPct val="0"/>
              </a:spcAft>
              <a:defRPr sz="8200">
                <a:solidFill>
                  <a:schemeClr val="tx1"/>
                </a:solidFill>
                <a:latin typeface="Arial" panose="020B0604020202020204" pitchFamily="34" charset="0"/>
              </a:defRPr>
            </a:lvl8pPr>
            <a:lvl9pPr marL="3886200" indent="-228600" defTabSz="623888" eaLnBrk="0" fontAlgn="base" hangingPunct="0">
              <a:spcBef>
                <a:spcPct val="0"/>
              </a:spcBef>
              <a:spcAft>
                <a:spcPct val="0"/>
              </a:spcAft>
              <a:defRPr sz="8200">
                <a:solidFill>
                  <a:schemeClr val="tx1"/>
                </a:solidFill>
                <a:latin typeface="Arial" panose="020B0604020202020204" pitchFamily="34" charset="0"/>
              </a:defRPr>
            </a:lvl9pPr>
          </a:lstStyle>
          <a:p>
            <a:pPr algn="just" eaLnBrk="1" hangingPunct="1">
              <a:lnSpc>
                <a:spcPct val="115000"/>
              </a:lnSpc>
              <a:spcAft>
                <a:spcPts val="850"/>
              </a:spcAft>
            </a:pPr>
            <a:r>
              <a:rPr lang="en-US" altLang="en-US" sz="5600" b="1" dirty="0">
                <a:solidFill>
                  <a:schemeClr val="accent1"/>
                </a:solidFill>
                <a:cs typeface="Arial" panose="020B0604020202020204" pitchFamily="34" charset="0"/>
              </a:rPr>
              <a:t>Background</a:t>
            </a:r>
          </a:p>
          <a:p>
            <a:pPr algn="just" eaLnBrk="1" hangingPunct="1">
              <a:lnSpc>
                <a:spcPct val="115000"/>
              </a:lnSpc>
              <a:spcAft>
                <a:spcPts val="850"/>
              </a:spcAft>
            </a:pPr>
            <a:endParaRPr lang="en-US" sz="4000" dirty="0"/>
          </a:p>
        </p:txBody>
      </p:sp>
      <p:cxnSp>
        <p:nvCxnSpPr>
          <p:cNvPr id="11" name="Straight Connector 10"/>
          <p:cNvCxnSpPr/>
          <p:nvPr/>
        </p:nvCxnSpPr>
        <p:spPr>
          <a:xfrm flipV="1">
            <a:off x="919037" y="5489365"/>
            <a:ext cx="28630184" cy="2298"/>
          </a:xfrm>
          <a:prstGeom prst="line">
            <a:avLst/>
          </a:prstGeom>
          <a:ln w="635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936821" y="6942895"/>
            <a:ext cx="13374142" cy="405"/>
          </a:xfrm>
          <a:prstGeom prst="line">
            <a:avLst/>
          </a:prstGeom>
          <a:ln w="635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936821" y="7094961"/>
            <a:ext cx="13374142" cy="72358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9728" y="7042734"/>
            <a:ext cx="12747718" cy="769441"/>
          </a:xfrm>
          <a:prstGeom prst="rect">
            <a:avLst/>
          </a:prstGeom>
          <a:noFill/>
        </p:spPr>
        <p:txBody>
          <a:bodyPr wrap="square" rtlCol="0">
            <a:spAutoFit/>
          </a:bodyPr>
          <a:lstStyle/>
          <a:p>
            <a:r>
              <a:rPr lang="en-US" sz="4400" b="1" dirty="0"/>
              <a:t>Concept of the Dual-Fuel Combustion Engine</a:t>
            </a:r>
            <a:endParaRPr lang="en-US" sz="8800" b="1" dirty="0"/>
          </a:p>
        </p:txBody>
      </p:sp>
      <p:sp>
        <p:nvSpPr>
          <p:cNvPr id="39" name="Rectangle 3"/>
          <p:cNvSpPr txBox="1">
            <a:spLocks noChangeArrowheads="1"/>
          </p:cNvSpPr>
          <p:nvPr/>
        </p:nvSpPr>
        <p:spPr bwMode="auto">
          <a:xfrm>
            <a:off x="528474" y="14577878"/>
            <a:ext cx="7588746" cy="11232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411449" tIns="205724" rIns="411449" bIns="205724"/>
          <a:lstStyle>
            <a:lvl1pPr defTabSz="623888" eaLnBrk="0" hangingPunct="0">
              <a:defRPr sz="8200">
                <a:solidFill>
                  <a:schemeClr val="tx1"/>
                </a:solidFill>
                <a:latin typeface="Arial" panose="020B0604020202020204" pitchFamily="34" charset="0"/>
              </a:defRPr>
            </a:lvl1pPr>
            <a:lvl2pPr marL="742950" indent="-285750" defTabSz="623888" eaLnBrk="0" hangingPunct="0">
              <a:defRPr sz="8200">
                <a:solidFill>
                  <a:schemeClr val="tx1"/>
                </a:solidFill>
                <a:latin typeface="Arial" panose="020B0604020202020204" pitchFamily="34" charset="0"/>
              </a:defRPr>
            </a:lvl2pPr>
            <a:lvl3pPr marL="1143000" indent="-228600" defTabSz="623888" eaLnBrk="0" hangingPunct="0">
              <a:defRPr sz="8200">
                <a:solidFill>
                  <a:schemeClr val="tx1"/>
                </a:solidFill>
                <a:latin typeface="Arial" panose="020B0604020202020204" pitchFamily="34" charset="0"/>
              </a:defRPr>
            </a:lvl3pPr>
            <a:lvl4pPr marL="1600200" indent="-228600" defTabSz="623888" eaLnBrk="0" hangingPunct="0">
              <a:defRPr sz="8200">
                <a:solidFill>
                  <a:schemeClr val="tx1"/>
                </a:solidFill>
                <a:latin typeface="Arial" panose="020B0604020202020204" pitchFamily="34" charset="0"/>
              </a:defRPr>
            </a:lvl4pPr>
            <a:lvl5pPr marL="2057400" indent="-228600" defTabSz="623888" eaLnBrk="0" hangingPunct="0">
              <a:defRPr sz="8200">
                <a:solidFill>
                  <a:schemeClr val="tx1"/>
                </a:solidFill>
                <a:latin typeface="Arial" panose="020B0604020202020204" pitchFamily="34" charset="0"/>
              </a:defRPr>
            </a:lvl5pPr>
            <a:lvl6pPr marL="2514600" indent="-228600" defTabSz="623888" eaLnBrk="0" fontAlgn="base" hangingPunct="0">
              <a:spcBef>
                <a:spcPct val="0"/>
              </a:spcBef>
              <a:spcAft>
                <a:spcPct val="0"/>
              </a:spcAft>
              <a:defRPr sz="8200">
                <a:solidFill>
                  <a:schemeClr val="tx1"/>
                </a:solidFill>
                <a:latin typeface="Arial" panose="020B0604020202020204" pitchFamily="34" charset="0"/>
              </a:defRPr>
            </a:lvl6pPr>
            <a:lvl7pPr marL="2971800" indent="-228600" defTabSz="623888" eaLnBrk="0" fontAlgn="base" hangingPunct="0">
              <a:spcBef>
                <a:spcPct val="0"/>
              </a:spcBef>
              <a:spcAft>
                <a:spcPct val="0"/>
              </a:spcAft>
              <a:defRPr sz="8200">
                <a:solidFill>
                  <a:schemeClr val="tx1"/>
                </a:solidFill>
                <a:latin typeface="Arial" panose="020B0604020202020204" pitchFamily="34" charset="0"/>
              </a:defRPr>
            </a:lvl7pPr>
            <a:lvl8pPr marL="3429000" indent="-228600" defTabSz="623888" eaLnBrk="0" fontAlgn="base" hangingPunct="0">
              <a:spcBef>
                <a:spcPct val="0"/>
              </a:spcBef>
              <a:spcAft>
                <a:spcPct val="0"/>
              </a:spcAft>
              <a:defRPr sz="8200">
                <a:solidFill>
                  <a:schemeClr val="tx1"/>
                </a:solidFill>
                <a:latin typeface="Arial" panose="020B0604020202020204" pitchFamily="34" charset="0"/>
              </a:defRPr>
            </a:lvl8pPr>
            <a:lvl9pPr marL="3886200" indent="-228600" defTabSz="623888" eaLnBrk="0" fontAlgn="base" hangingPunct="0">
              <a:spcBef>
                <a:spcPct val="0"/>
              </a:spcBef>
              <a:spcAft>
                <a:spcPct val="0"/>
              </a:spcAft>
              <a:defRPr sz="8200">
                <a:solidFill>
                  <a:schemeClr val="tx1"/>
                </a:solidFill>
                <a:latin typeface="Arial" panose="020B0604020202020204" pitchFamily="34" charset="0"/>
              </a:defRPr>
            </a:lvl9pPr>
          </a:lstStyle>
          <a:p>
            <a:pPr algn="just" eaLnBrk="1" hangingPunct="1">
              <a:lnSpc>
                <a:spcPct val="115000"/>
              </a:lnSpc>
              <a:spcAft>
                <a:spcPts val="850"/>
              </a:spcAft>
            </a:pPr>
            <a:r>
              <a:rPr lang="en-US" altLang="en-US" sz="5600" b="1" dirty="0">
                <a:solidFill>
                  <a:schemeClr val="accent1"/>
                </a:solidFill>
                <a:cs typeface="Arial" panose="020B0604020202020204" pitchFamily="34" charset="0"/>
              </a:rPr>
              <a:t> Engine modelling </a:t>
            </a:r>
            <a:endParaRPr lang="en-US" sz="4000" dirty="0"/>
          </a:p>
        </p:txBody>
      </p:sp>
      <p:sp>
        <p:nvSpPr>
          <p:cNvPr id="45" name="TextBox 44"/>
          <p:cNvSpPr txBox="1"/>
          <p:nvPr/>
        </p:nvSpPr>
        <p:spPr>
          <a:xfrm>
            <a:off x="892619" y="15956497"/>
            <a:ext cx="13374142" cy="76944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accent1"/>
            </a:solidFill>
          </a:ln>
        </p:spPr>
        <p:txBody>
          <a:bodyPr wrap="square" rtlCol="0">
            <a:spAutoFit/>
          </a:bodyPr>
          <a:lstStyle/>
          <a:p>
            <a:r>
              <a:rPr lang="en-US" sz="4400" b="1" dirty="0"/>
              <a:t>1D model for a Dual-Fuel Combustion Engine</a:t>
            </a:r>
            <a:endParaRPr lang="en-US" sz="8800" b="1" dirty="0"/>
          </a:p>
        </p:txBody>
      </p:sp>
      <p:sp>
        <p:nvSpPr>
          <p:cNvPr id="49" name="TextBox 48"/>
          <p:cNvSpPr txBox="1"/>
          <p:nvPr/>
        </p:nvSpPr>
        <p:spPr>
          <a:xfrm>
            <a:off x="890444" y="23717419"/>
            <a:ext cx="13416289" cy="1077218"/>
          </a:xfrm>
          <a:prstGeom prst="rect">
            <a:avLst/>
          </a:prstGeom>
          <a:noFill/>
        </p:spPr>
        <p:txBody>
          <a:bodyPr wrap="square" rtlCol="0">
            <a:spAutoFit/>
          </a:bodyPr>
          <a:lstStyle/>
          <a:p>
            <a:r>
              <a:rPr lang="en-US" sz="3200" dirty="0"/>
              <a:t>Figure 1. 1D model of a single-cylinder compression ignition engine based on GT-Suite</a:t>
            </a:r>
            <a:endParaRPr lang="en-US" sz="2400" dirty="0"/>
          </a:p>
        </p:txBody>
      </p:sp>
      <p:sp>
        <p:nvSpPr>
          <p:cNvPr id="59" name="TextBox 58"/>
          <p:cNvSpPr txBox="1"/>
          <p:nvPr/>
        </p:nvSpPr>
        <p:spPr>
          <a:xfrm>
            <a:off x="16697881" y="17768493"/>
            <a:ext cx="10816628" cy="584775"/>
          </a:xfrm>
          <a:prstGeom prst="rect">
            <a:avLst/>
          </a:prstGeom>
          <a:noFill/>
        </p:spPr>
        <p:txBody>
          <a:bodyPr wrap="square" rtlCol="0">
            <a:spAutoFit/>
          </a:bodyPr>
          <a:lstStyle/>
          <a:p>
            <a:r>
              <a:rPr lang="en-US" sz="3200" dirty="0"/>
              <a:t>Figure 2. Flexible research engine for dual-fuel combustion  </a:t>
            </a:r>
          </a:p>
        </p:txBody>
      </p:sp>
      <p:sp>
        <p:nvSpPr>
          <p:cNvPr id="68" name="Rectangle 3"/>
          <p:cNvSpPr txBox="1">
            <a:spLocks noChangeArrowheads="1"/>
          </p:cNvSpPr>
          <p:nvPr/>
        </p:nvSpPr>
        <p:spPr bwMode="auto">
          <a:xfrm>
            <a:off x="14731701" y="5778422"/>
            <a:ext cx="7588746" cy="11232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411449" tIns="205724" rIns="411449" bIns="205724"/>
          <a:lstStyle>
            <a:lvl1pPr defTabSz="623888" eaLnBrk="0" hangingPunct="0">
              <a:defRPr sz="8200">
                <a:solidFill>
                  <a:schemeClr val="tx1"/>
                </a:solidFill>
                <a:latin typeface="Arial" panose="020B0604020202020204" pitchFamily="34" charset="0"/>
              </a:defRPr>
            </a:lvl1pPr>
            <a:lvl2pPr marL="742950" indent="-285750" defTabSz="623888" eaLnBrk="0" hangingPunct="0">
              <a:defRPr sz="8200">
                <a:solidFill>
                  <a:schemeClr val="tx1"/>
                </a:solidFill>
                <a:latin typeface="Arial" panose="020B0604020202020204" pitchFamily="34" charset="0"/>
              </a:defRPr>
            </a:lvl2pPr>
            <a:lvl3pPr marL="1143000" indent="-228600" defTabSz="623888" eaLnBrk="0" hangingPunct="0">
              <a:defRPr sz="8200">
                <a:solidFill>
                  <a:schemeClr val="tx1"/>
                </a:solidFill>
                <a:latin typeface="Arial" panose="020B0604020202020204" pitchFamily="34" charset="0"/>
              </a:defRPr>
            </a:lvl3pPr>
            <a:lvl4pPr marL="1600200" indent="-228600" defTabSz="623888" eaLnBrk="0" hangingPunct="0">
              <a:defRPr sz="8200">
                <a:solidFill>
                  <a:schemeClr val="tx1"/>
                </a:solidFill>
                <a:latin typeface="Arial" panose="020B0604020202020204" pitchFamily="34" charset="0"/>
              </a:defRPr>
            </a:lvl4pPr>
            <a:lvl5pPr marL="2057400" indent="-228600" defTabSz="623888" eaLnBrk="0" hangingPunct="0">
              <a:defRPr sz="8200">
                <a:solidFill>
                  <a:schemeClr val="tx1"/>
                </a:solidFill>
                <a:latin typeface="Arial" panose="020B0604020202020204" pitchFamily="34" charset="0"/>
              </a:defRPr>
            </a:lvl5pPr>
            <a:lvl6pPr marL="2514600" indent="-228600" defTabSz="623888" eaLnBrk="0" fontAlgn="base" hangingPunct="0">
              <a:spcBef>
                <a:spcPct val="0"/>
              </a:spcBef>
              <a:spcAft>
                <a:spcPct val="0"/>
              </a:spcAft>
              <a:defRPr sz="8200">
                <a:solidFill>
                  <a:schemeClr val="tx1"/>
                </a:solidFill>
                <a:latin typeface="Arial" panose="020B0604020202020204" pitchFamily="34" charset="0"/>
              </a:defRPr>
            </a:lvl6pPr>
            <a:lvl7pPr marL="2971800" indent="-228600" defTabSz="623888" eaLnBrk="0" fontAlgn="base" hangingPunct="0">
              <a:spcBef>
                <a:spcPct val="0"/>
              </a:spcBef>
              <a:spcAft>
                <a:spcPct val="0"/>
              </a:spcAft>
              <a:defRPr sz="8200">
                <a:solidFill>
                  <a:schemeClr val="tx1"/>
                </a:solidFill>
                <a:latin typeface="Arial" panose="020B0604020202020204" pitchFamily="34" charset="0"/>
              </a:defRPr>
            </a:lvl7pPr>
            <a:lvl8pPr marL="3429000" indent="-228600" defTabSz="623888" eaLnBrk="0" fontAlgn="base" hangingPunct="0">
              <a:spcBef>
                <a:spcPct val="0"/>
              </a:spcBef>
              <a:spcAft>
                <a:spcPct val="0"/>
              </a:spcAft>
              <a:defRPr sz="8200">
                <a:solidFill>
                  <a:schemeClr val="tx1"/>
                </a:solidFill>
                <a:latin typeface="Arial" panose="020B0604020202020204" pitchFamily="34" charset="0"/>
              </a:defRPr>
            </a:lvl8pPr>
            <a:lvl9pPr marL="3886200" indent="-228600" defTabSz="623888" eaLnBrk="0" fontAlgn="base" hangingPunct="0">
              <a:spcBef>
                <a:spcPct val="0"/>
              </a:spcBef>
              <a:spcAft>
                <a:spcPct val="0"/>
              </a:spcAft>
              <a:defRPr sz="8200">
                <a:solidFill>
                  <a:schemeClr val="tx1"/>
                </a:solidFill>
                <a:latin typeface="Arial" panose="020B0604020202020204" pitchFamily="34" charset="0"/>
              </a:defRPr>
            </a:lvl9pPr>
          </a:lstStyle>
          <a:p>
            <a:pPr algn="just" eaLnBrk="1" hangingPunct="1">
              <a:lnSpc>
                <a:spcPct val="115000"/>
              </a:lnSpc>
              <a:spcAft>
                <a:spcPts val="850"/>
              </a:spcAft>
            </a:pPr>
            <a:r>
              <a:rPr lang="en-US" altLang="en-US" sz="5600" b="1" dirty="0">
                <a:solidFill>
                  <a:schemeClr val="accent1"/>
                </a:solidFill>
                <a:cs typeface="Arial" panose="020B0604020202020204" pitchFamily="34" charset="0"/>
              </a:rPr>
              <a:t>Experimental Setup</a:t>
            </a:r>
          </a:p>
          <a:p>
            <a:pPr algn="just" eaLnBrk="1" hangingPunct="1">
              <a:lnSpc>
                <a:spcPct val="115000"/>
              </a:lnSpc>
              <a:spcAft>
                <a:spcPts val="850"/>
              </a:spcAft>
            </a:pPr>
            <a:endParaRPr lang="en-US" sz="4000" dirty="0"/>
          </a:p>
        </p:txBody>
      </p:sp>
      <p:sp>
        <p:nvSpPr>
          <p:cNvPr id="72" name="Rectangle 3"/>
          <p:cNvSpPr txBox="1">
            <a:spLocks noChangeArrowheads="1"/>
          </p:cNvSpPr>
          <p:nvPr/>
        </p:nvSpPr>
        <p:spPr bwMode="auto">
          <a:xfrm>
            <a:off x="14948229" y="30648534"/>
            <a:ext cx="14404553" cy="11232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411449" tIns="205724" rIns="411449" bIns="205724"/>
          <a:lstStyle>
            <a:lvl1pPr defTabSz="623888" eaLnBrk="0" hangingPunct="0">
              <a:defRPr sz="8200">
                <a:solidFill>
                  <a:schemeClr val="tx1"/>
                </a:solidFill>
                <a:latin typeface="Arial" panose="020B0604020202020204" pitchFamily="34" charset="0"/>
              </a:defRPr>
            </a:lvl1pPr>
            <a:lvl2pPr marL="742950" indent="-285750" defTabSz="623888" eaLnBrk="0" hangingPunct="0">
              <a:defRPr sz="8200">
                <a:solidFill>
                  <a:schemeClr val="tx1"/>
                </a:solidFill>
                <a:latin typeface="Arial" panose="020B0604020202020204" pitchFamily="34" charset="0"/>
              </a:defRPr>
            </a:lvl2pPr>
            <a:lvl3pPr marL="1143000" indent="-228600" defTabSz="623888" eaLnBrk="0" hangingPunct="0">
              <a:defRPr sz="8200">
                <a:solidFill>
                  <a:schemeClr val="tx1"/>
                </a:solidFill>
                <a:latin typeface="Arial" panose="020B0604020202020204" pitchFamily="34" charset="0"/>
              </a:defRPr>
            </a:lvl3pPr>
            <a:lvl4pPr marL="1600200" indent="-228600" defTabSz="623888" eaLnBrk="0" hangingPunct="0">
              <a:defRPr sz="8200">
                <a:solidFill>
                  <a:schemeClr val="tx1"/>
                </a:solidFill>
                <a:latin typeface="Arial" panose="020B0604020202020204" pitchFamily="34" charset="0"/>
              </a:defRPr>
            </a:lvl4pPr>
            <a:lvl5pPr marL="2057400" indent="-228600" defTabSz="623888" eaLnBrk="0" hangingPunct="0">
              <a:defRPr sz="8200">
                <a:solidFill>
                  <a:schemeClr val="tx1"/>
                </a:solidFill>
                <a:latin typeface="Arial" panose="020B0604020202020204" pitchFamily="34" charset="0"/>
              </a:defRPr>
            </a:lvl5pPr>
            <a:lvl6pPr marL="2514600" indent="-228600" defTabSz="623888" eaLnBrk="0" fontAlgn="base" hangingPunct="0">
              <a:spcBef>
                <a:spcPct val="0"/>
              </a:spcBef>
              <a:spcAft>
                <a:spcPct val="0"/>
              </a:spcAft>
              <a:defRPr sz="8200">
                <a:solidFill>
                  <a:schemeClr val="tx1"/>
                </a:solidFill>
                <a:latin typeface="Arial" panose="020B0604020202020204" pitchFamily="34" charset="0"/>
              </a:defRPr>
            </a:lvl6pPr>
            <a:lvl7pPr marL="2971800" indent="-228600" defTabSz="623888" eaLnBrk="0" fontAlgn="base" hangingPunct="0">
              <a:spcBef>
                <a:spcPct val="0"/>
              </a:spcBef>
              <a:spcAft>
                <a:spcPct val="0"/>
              </a:spcAft>
              <a:defRPr sz="8200">
                <a:solidFill>
                  <a:schemeClr val="tx1"/>
                </a:solidFill>
                <a:latin typeface="Arial" panose="020B0604020202020204" pitchFamily="34" charset="0"/>
              </a:defRPr>
            </a:lvl7pPr>
            <a:lvl8pPr marL="3429000" indent="-228600" defTabSz="623888" eaLnBrk="0" fontAlgn="base" hangingPunct="0">
              <a:spcBef>
                <a:spcPct val="0"/>
              </a:spcBef>
              <a:spcAft>
                <a:spcPct val="0"/>
              </a:spcAft>
              <a:defRPr sz="8200">
                <a:solidFill>
                  <a:schemeClr val="tx1"/>
                </a:solidFill>
                <a:latin typeface="Arial" panose="020B0604020202020204" pitchFamily="34" charset="0"/>
              </a:defRPr>
            </a:lvl8pPr>
            <a:lvl9pPr marL="3886200" indent="-228600" defTabSz="623888" eaLnBrk="0" fontAlgn="base" hangingPunct="0">
              <a:spcBef>
                <a:spcPct val="0"/>
              </a:spcBef>
              <a:spcAft>
                <a:spcPct val="0"/>
              </a:spcAft>
              <a:defRPr sz="8200">
                <a:solidFill>
                  <a:schemeClr val="tx1"/>
                </a:solidFill>
                <a:latin typeface="Arial" panose="020B0604020202020204" pitchFamily="34" charset="0"/>
              </a:defRPr>
            </a:lvl9pPr>
          </a:lstStyle>
          <a:p>
            <a:pPr algn="just" eaLnBrk="1" hangingPunct="1">
              <a:lnSpc>
                <a:spcPct val="115000"/>
              </a:lnSpc>
              <a:spcAft>
                <a:spcPts val="850"/>
              </a:spcAft>
            </a:pPr>
            <a:r>
              <a:rPr lang="en-US" altLang="en-US" sz="5600" b="1" dirty="0">
                <a:solidFill>
                  <a:schemeClr val="accent1"/>
                </a:solidFill>
                <a:cs typeface="Arial" panose="020B0604020202020204" pitchFamily="34" charset="0"/>
              </a:rPr>
              <a:t>Objective and Outcomes</a:t>
            </a:r>
            <a:endParaRPr lang="en-US" sz="4000" dirty="0"/>
          </a:p>
        </p:txBody>
      </p:sp>
      <p:cxnSp>
        <p:nvCxnSpPr>
          <p:cNvPr id="100" name="Straight Connector 99"/>
          <p:cNvCxnSpPr/>
          <p:nvPr/>
        </p:nvCxnSpPr>
        <p:spPr>
          <a:xfrm>
            <a:off x="892619" y="15821140"/>
            <a:ext cx="13374142" cy="405"/>
          </a:xfrm>
          <a:prstGeom prst="line">
            <a:avLst/>
          </a:prstGeom>
          <a:ln w="635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4366" name="TextBox 14365"/>
          <p:cNvSpPr txBox="1"/>
          <p:nvPr/>
        </p:nvSpPr>
        <p:spPr>
          <a:xfrm>
            <a:off x="15081828" y="18464322"/>
            <a:ext cx="14376603" cy="5016758"/>
          </a:xfrm>
          <a:prstGeom prst="rect">
            <a:avLst/>
          </a:prstGeom>
          <a:noFill/>
        </p:spPr>
        <p:txBody>
          <a:bodyPr wrap="square" rtlCol="0">
            <a:spAutoFit/>
          </a:bodyPr>
          <a:lstStyle/>
          <a:p>
            <a:pPr algn="just"/>
            <a:r>
              <a:rPr lang="en-US" sz="4000" dirty="0"/>
              <a:t>An AGCO 84AWI 6-cylinder was modified for single-cylinder research in dual-fuel, which provides possibilities to freely vary all kinds of physical variables. The free control of parameters related to intake, injection, valve actuation, exhaust etc. is made possible by LabVIEW based and custom-made control program that uses Field Programmable Gate Array (FPGA) provided by National Instruments. The engine specifications are listed in Table 1.</a:t>
            </a:r>
            <a:endParaRPr lang="en-US" dirty="0"/>
          </a:p>
        </p:txBody>
      </p:sp>
      <p:cxnSp>
        <p:nvCxnSpPr>
          <p:cNvPr id="103" name="Straight Connector 102"/>
          <p:cNvCxnSpPr/>
          <p:nvPr/>
        </p:nvCxnSpPr>
        <p:spPr>
          <a:xfrm flipV="1">
            <a:off x="15081828" y="6950260"/>
            <a:ext cx="14467393" cy="9033"/>
          </a:xfrm>
          <a:prstGeom prst="line">
            <a:avLst/>
          </a:prstGeom>
          <a:ln w="635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15175525" y="31991026"/>
            <a:ext cx="14299300" cy="0"/>
          </a:xfrm>
          <a:prstGeom prst="line">
            <a:avLst/>
          </a:prstGeom>
          <a:ln w="63500"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3"/>
          <a:stretch>
            <a:fillRect/>
          </a:stretch>
        </p:blipFill>
        <p:spPr>
          <a:xfrm>
            <a:off x="18220238" y="7069473"/>
            <a:ext cx="7771915" cy="10353727"/>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1669138011"/>
              </p:ext>
            </p:extLst>
          </p:nvPr>
        </p:nvGraphicFramePr>
        <p:xfrm>
          <a:off x="15137606" y="24529085"/>
          <a:ext cx="14467393" cy="5812225"/>
        </p:xfrm>
        <a:graphic>
          <a:graphicData uri="http://schemas.openxmlformats.org/drawingml/2006/table">
            <a:tbl>
              <a:tblPr firstRow="1" firstCol="1" bandRow="1">
                <a:tableStyleId>{5C22544A-7EE6-4342-B048-85BDC9FD1C3A}</a:tableStyleId>
              </a:tblPr>
              <a:tblGrid>
                <a:gridCol w="6248467">
                  <a:extLst>
                    <a:ext uri="{9D8B030D-6E8A-4147-A177-3AD203B41FA5}">
                      <a16:colId xmlns:a16="http://schemas.microsoft.com/office/drawing/2014/main" val="927796882"/>
                    </a:ext>
                  </a:extLst>
                </a:gridCol>
                <a:gridCol w="8218926">
                  <a:extLst>
                    <a:ext uri="{9D8B030D-6E8A-4147-A177-3AD203B41FA5}">
                      <a16:colId xmlns:a16="http://schemas.microsoft.com/office/drawing/2014/main" val="1396385420"/>
                    </a:ext>
                  </a:extLst>
                </a:gridCol>
              </a:tblGrid>
              <a:tr h="680792">
                <a:tc>
                  <a:txBody>
                    <a:bodyPr/>
                    <a:lstStyle/>
                    <a:p>
                      <a:pPr algn="just">
                        <a:lnSpc>
                          <a:spcPct val="107000"/>
                        </a:lnSpc>
                        <a:spcAft>
                          <a:spcPts val="0"/>
                        </a:spcAft>
                      </a:pPr>
                      <a:r>
                        <a:rPr lang="en-US" sz="3200" kern="1400" spc="50" baseline="0" dirty="0">
                          <a:solidFill>
                            <a:schemeClr val="tx1"/>
                          </a:solidFill>
                          <a:effectLst/>
                        </a:rPr>
                        <a:t>Cylinder bore (mm)</a:t>
                      </a:r>
                      <a:endParaRPr lang="fi-FI" sz="3200" kern="1400" spc="50" baseline="0" dirty="0">
                        <a:solidFill>
                          <a:schemeClr val="tx1"/>
                        </a:solidFill>
                        <a:effectLst/>
                        <a:latin typeface="Times New Roman" panose="02020603050405020304" pitchFamily="18" charset="0"/>
                        <a:ea typeface="Calibri" panose="020F0502020204030204" pitchFamily="34" charset="0"/>
                      </a:endParaRPr>
                    </a:p>
                  </a:txBody>
                  <a:tcPr marL="68580" marR="6858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7000"/>
                        </a:lnSpc>
                        <a:spcAft>
                          <a:spcPts val="0"/>
                        </a:spcAft>
                      </a:pPr>
                      <a:r>
                        <a:rPr lang="en-US" sz="3200" kern="1400" spc="50" baseline="0">
                          <a:solidFill>
                            <a:schemeClr val="tx1"/>
                          </a:solidFill>
                          <a:effectLst/>
                        </a:rPr>
                        <a:t>111</a:t>
                      </a:r>
                      <a:endParaRPr lang="fi-FI" sz="3200" kern="1400" spc="50" baseline="0">
                        <a:solidFill>
                          <a:schemeClr val="tx1"/>
                        </a:solidFill>
                        <a:effectLst/>
                        <a:latin typeface="Times New Roman" panose="02020603050405020304" pitchFamily="18" charset="0"/>
                        <a:ea typeface="Calibri" panose="020F0502020204030204" pitchFamily="34" charset="0"/>
                      </a:endParaRPr>
                    </a:p>
                  </a:txBody>
                  <a:tcPr marL="68580" marR="6858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0788894"/>
                  </a:ext>
                </a:extLst>
              </a:tr>
              <a:tr h="541200">
                <a:tc>
                  <a:txBody>
                    <a:bodyPr/>
                    <a:lstStyle/>
                    <a:p>
                      <a:pPr algn="just">
                        <a:lnSpc>
                          <a:spcPct val="107000"/>
                        </a:lnSpc>
                        <a:spcAft>
                          <a:spcPts val="0"/>
                        </a:spcAft>
                      </a:pPr>
                      <a:r>
                        <a:rPr lang="en-US" sz="3200" kern="1400" spc="50" baseline="0" dirty="0">
                          <a:solidFill>
                            <a:schemeClr val="tx1"/>
                          </a:solidFill>
                          <a:effectLst/>
                        </a:rPr>
                        <a:t>Stroke (mm)</a:t>
                      </a:r>
                      <a:endParaRPr lang="fi-FI" sz="3200" kern="1400" spc="50" baseline="0" dirty="0">
                        <a:solidFill>
                          <a:schemeClr val="tx1"/>
                        </a:solidFill>
                        <a:effectLst/>
                        <a:latin typeface="Times New Roman" panose="02020603050405020304" pitchFamily="18" charset="0"/>
                        <a:ea typeface="Calibri" panose="020F0502020204030204" pitchFamily="34" charset="0"/>
                      </a:endParaRPr>
                    </a:p>
                  </a:txBody>
                  <a:tcPr marL="68580" marR="6858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7000"/>
                        </a:lnSpc>
                        <a:spcAft>
                          <a:spcPts val="0"/>
                        </a:spcAft>
                      </a:pPr>
                      <a:r>
                        <a:rPr lang="en-US" sz="3200" kern="1400" spc="50" baseline="0" dirty="0">
                          <a:solidFill>
                            <a:schemeClr val="tx1"/>
                          </a:solidFill>
                          <a:effectLst/>
                        </a:rPr>
                        <a:t>145</a:t>
                      </a:r>
                      <a:endParaRPr lang="fi-FI" sz="3200" kern="1400" spc="50" baseline="0" dirty="0">
                        <a:solidFill>
                          <a:schemeClr val="tx1"/>
                        </a:solidFill>
                        <a:effectLst/>
                        <a:latin typeface="Times New Roman" panose="02020603050405020304" pitchFamily="18" charset="0"/>
                        <a:ea typeface="Calibri" panose="020F0502020204030204" pitchFamily="34" charset="0"/>
                      </a:endParaRPr>
                    </a:p>
                  </a:txBody>
                  <a:tcPr marL="68580" marR="6858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8720634"/>
                  </a:ext>
                </a:extLst>
              </a:tr>
              <a:tr h="541200">
                <a:tc>
                  <a:txBody>
                    <a:bodyPr/>
                    <a:lstStyle/>
                    <a:p>
                      <a:pPr algn="just">
                        <a:lnSpc>
                          <a:spcPct val="107000"/>
                        </a:lnSpc>
                        <a:spcAft>
                          <a:spcPts val="0"/>
                        </a:spcAft>
                      </a:pPr>
                      <a:r>
                        <a:rPr lang="en-US" sz="3200" kern="1400" spc="50" baseline="0" dirty="0">
                          <a:solidFill>
                            <a:schemeClr val="tx1"/>
                          </a:solidFill>
                          <a:effectLst/>
                        </a:rPr>
                        <a:t>Total Displacement- 6-cylinder (L)</a:t>
                      </a:r>
                      <a:endParaRPr lang="fi-FI" sz="3200" kern="1400" spc="50" baseline="0" dirty="0">
                        <a:solidFill>
                          <a:schemeClr val="tx1"/>
                        </a:solidFill>
                        <a:effectLst/>
                        <a:latin typeface="Times New Roman" panose="02020603050405020304" pitchFamily="18" charset="0"/>
                        <a:ea typeface="Calibri" panose="020F0502020204030204" pitchFamily="34" charset="0"/>
                      </a:endParaRPr>
                    </a:p>
                  </a:txBody>
                  <a:tcPr marL="68580" marR="6858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7000"/>
                        </a:lnSpc>
                        <a:spcAft>
                          <a:spcPts val="0"/>
                        </a:spcAft>
                      </a:pPr>
                      <a:r>
                        <a:rPr lang="en-US" sz="3200" kern="1400" spc="50" baseline="0" dirty="0">
                          <a:solidFill>
                            <a:schemeClr val="tx1"/>
                          </a:solidFill>
                          <a:effectLst/>
                        </a:rPr>
                        <a:t>8.42</a:t>
                      </a:r>
                      <a:endParaRPr lang="fi-FI" sz="3200" kern="1400" spc="50" baseline="0" dirty="0">
                        <a:solidFill>
                          <a:schemeClr val="tx1"/>
                        </a:solidFill>
                        <a:effectLst/>
                        <a:latin typeface="Times New Roman" panose="02020603050405020304" pitchFamily="18" charset="0"/>
                        <a:ea typeface="Calibri" panose="020F0502020204030204" pitchFamily="34" charset="0"/>
                      </a:endParaRPr>
                    </a:p>
                  </a:txBody>
                  <a:tcPr marL="68580" marR="6858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7658542"/>
                  </a:ext>
                </a:extLst>
              </a:tr>
              <a:tr h="541200">
                <a:tc>
                  <a:txBody>
                    <a:bodyPr/>
                    <a:lstStyle/>
                    <a:p>
                      <a:pPr algn="just">
                        <a:lnSpc>
                          <a:spcPct val="107000"/>
                        </a:lnSpc>
                        <a:spcAft>
                          <a:spcPts val="0"/>
                        </a:spcAft>
                      </a:pPr>
                      <a:r>
                        <a:rPr lang="en-US" sz="3200" kern="1400" spc="50" baseline="0" dirty="0">
                          <a:solidFill>
                            <a:schemeClr val="tx1"/>
                          </a:solidFill>
                          <a:effectLst/>
                        </a:rPr>
                        <a:t>Displacement 1-cylinder (L)</a:t>
                      </a:r>
                      <a:endParaRPr lang="fi-FI" sz="3200" kern="1400" spc="50" baseline="0" dirty="0">
                        <a:solidFill>
                          <a:schemeClr val="tx1"/>
                        </a:solidFill>
                        <a:effectLst/>
                        <a:latin typeface="Times New Roman" panose="02020603050405020304" pitchFamily="18" charset="0"/>
                        <a:ea typeface="Calibri" panose="020F0502020204030204" pitchFamily="34" charset="0"/>
                      </a:endParaRPr>
                    </a:p>
                  </a:txBody>
                  <a:tcPr marL="68580" marR="6858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7000"/>
                        </a:lnSpc>
                        <a:spcAft>
                          <a:spcPts val="0"/>
                        </a:spcAft>
                      </a:pPr>
                      <a:r>
                        <a:rPr lang="en-US" sz="3200" kern="1400" spc="50" baseline="0" dirty="0">
                          <a:solidFill>
                            <a:schemeClr val="tx1"/>
                          </a:solidFill>
                          <a:effectLst/>
                        </a:rPr>
                        <a:t>1.4</a:t>
                      </a:r>
                      <a:endParaRPr lang="fi-FI" sz="3200" kern="1400" spc="50" baseline="0" dirty="0">
                        <a:solidFill>
                          <a:schemeClr val="tx1"/>
                        </a:solidFill>
                        <a:effectLst/>
                        <a:latin typeface="Times New Roman" panose="02020603050405020304" pitchFamily="18" charset="0"/>
                        <a:ea typeface="Calibri" panose="020F0502020204030204" pitchFamily="34" charset="0"/>
                      </a:endParaRPr>
                    </a:p>
                  </a:txBody>
                  <a:tcPr marL="68580" marR="6858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1478185"/>
                  </a:ext>
                </a:extLst>
              </a:tr>
              <a:tr h="541200">
                <a:tc>
                  <a:txBody>
                    <a:bodyPr/>
                    <a:lstStyle/>
                    <a:p>
                      <a:pPr algn="just">
                        <a:lnSpc>
                          <a:spcPct val="107000"/>
                        </a:lnSpc>
                        <a:spcAft>
                          <a:spcPts val="0"/>
                        </a:spcAft>
                      </a:pPr>
                      <a:r>
                        <a:rPr lang="en-US" sz="3200" kern="1400" spc="50" baseline="0" dirty="0">
                          <a:solidFill>
                            <a:schemeClr val="tx1"/>
                          </a:solidFill>
                          <a:effectLst/>
                        </a:rPr>
                        <a:t>Compression ratio</a:t>
                      </a:r>
                      <a:endParaRPr lang="fi-FI" sz="3200" kern="1400" spc="50" baseline="0" dirty="0">
                        <a:solidFill>
                          <a:schemeClr val="tx1"/>
                        </a:solidFill>
                        <a:effectLst/>
                        <a:latin typeface="Times New Roman" panose="02020603050405020304" pitchFamily="18" charset="0"/>
                        <a:ea typeface="Calibri" panose="020F0502020204030204" pitchFamily="34" charset="0"/>
                      </a:endParaRPr>
                    </a:p>
                  </a:txBody>
                  <a:tcPr marL="68580" marR="6858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7000"/>
                        </a:lnSpc>
                        <a:spcAft>
                          <a:spcPts val="0"/>
                        </a:spcAft>
                      </a:pPr>
                      <a:r>
                        <a:rPr lang="en-US" sz="3200" kern="1400" spc="50" baseline="0" dirty="0">
                          <a:solidFill>
                            <a:schemeClr val="tx1"/>
                          </a:solidFill>
                          <a:effectLst/>
                        </a:rPr>
                        <a:t>16.5:1</a:t>
                      </a:r>
                      <a:endParaRPr lang="fi-FI" sz="3200" kern="1400" spc="50" baseline="0" dirty="0">
                        <a:solidFill>
                          <a:schemeClr val="tx1"/>
                        </a:solidFill>
                        <a:effectLst/>
                        <a:latin typeface="Times New Roman" panose="02020603050405020304" pitchFamily="18" charset="0"/>
                        <a:ea typeface="Calibri" panose="020F0502020204030204" pitchFamily="34" charset="0"/>
                      </a:endParaRPr>
                    </a:p>
                  </a:txBody>
                  <a:tcPr marL="68580" marR="6858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0149821"/>
                  </a:ext>
                </a:extLst>
              </a:tr>
              <a:tr h="541200">
                <a:tc>
                  <a:txBody>
                    <a:bodyPr/>
                    <a:lstStyle/>
                    <a:p>
                      <a:pPr algn="just">
                        <a:lnSpc>
                          <a:spcPct val="107000"/>
                        </a:lnSpc>
                        <a:spcAft>
                          <a:spcPts val="0"/>
                        </a:spcAft>
                      </a:pPr>
                      <a:r>
                        <a:rPr lang="en-US" sz="3200" kern="1400" spc="50" baseline="0">
                          <a:solidFill>
                            <a:schemeClr val="tx1"/>
                          </a:solidFill>
                          <a:effectLst/>
                        </a:rPr>
                        <a:t>Diesel pilot injection</a:t>
                      </a:r>
                      <a:endParaRPr lang="fi-FI" sz="3200" kern="1400" spc="50" baseline="0">
                        <a:solidFill>
                          <a:schemeClr val="tx1"/>
                        </a:solidFill>
                        <a:effectLst/>
                        <a:latin typeface="Times New Roman" panose="02020603050405020304" pitchFamily="18" charset="0"/>
                        <a:ea typeface="Calibri" panose="020F0502020204030204" pitchFamily="34" charset="0"/>
                      </a:endParaRPr>
                    </a:p>
                  </a:txBody>
                  <a:tcPr marL="68580" marR="6858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7000"/>
                        </a:lnSpc>
                        <a:spcAft>
                          <a:spcPts val="0"/>
                        </a:spcAft>
                      </a:pPr>
                      <a:r>
                        <a:rPr lang="en-US" sz="3200" kern="1400" spc="50" baseline="0" dirty="0">
                          <a:solidFill>
                            <a:schemeClr val="tx1"/>
                          </a:solidFill>
                          <a:effectLst/>
                        </a:rPr>
                        <a:t>Bosch CRIN3-20 Common rail, direct</a:t>
                      </a:r>
                      <a:endParaRPr lang="fi-FI" sz="3200" kern="1400" spc="50" baseline="0" dirty="0">
                        <a:solidFill>
                          <a:schemeClr val="tx1"/>
                        </a:solidFill>
                        <a:effectLst/>
                        <a:latin typeface="Times New Roman" panose="02020603050405020304" pitchFamily="18" charset="0"/>
                        <a:ea typeface="Calibri" panose="020F0502020204030204" pitchFamily="34" charset="0"/>
                      </a:endParaRPr>
                    </a:p>
                  </a:txBody>
                  <a:tcPr marL="68580" marR="6858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1301693"/>
                  </a:ext>
                </a:extLst>
              </a:tr>
              <a:tr h="541200">
                <a:tc>
                  <a:txBody>
                    <a:bodyPr/>
                    <a:lstStyle/>
                    <a:p>
                      <a:pPr algn="just">
                        <a:lnSpc>
                          <a:spcPct val="107000"/>
                        </a:lnSpc>
                        <a:spcAft>
                          <a:spcPts val="0"/>
                        </a:spcAft>
                      </a:pPr>
                      <a:r>
                        <a:rPr lang="en-US" sz="3200" kern="1400" spc="50" baseline="0" dirty="0">
                          <a:solidFill>
                            <a:schemeClr val="tx1"/>
                          </a:solidFill>
                          <a:effectLst/>
                        </a:rPr>
                        <a:t>Methane injection</a:t>
                      </a:r>
                      <a:endParaRPr lang="fi-FI" sz="3200" kern="1400" spc="50" baseline="0" dirty="0">
                        <a:solidFill>
                          <a:schemeClr val="tx1"/>
                        </a:solidFill>
                        <a:effectLst/>
                        <a:latin typeface="Times New Roman" panose="02020603050405020304" pitchFamily="18" charset="0"/>
                        <a:ea typeface="Calibri" panose="020F0502020204030204" pitchFamily="34" charset="0"/>
                      </a:endParaRPr>
                    </a:p>
                  </a:txBody>
                  <a:tcPr marL="68580" marR="6858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7000"/>
                        </a:lnSpc>
                        <a:spcAft>
                          <a:spcPts val="0"/>
                        </a:spcAft>
                      </a:pPr>
                      <a:r>
                        <a:rPr lang="en-US" sz="3200" kern="1400" spc="50" baseline="0" dirty="0">
                          <a:solidFill>
                            <a:schemeClr val="tx1"/>
                          </a:solidFill>
                          <a:effectLst/>
                        </a:rPr>
                        <a:t>Port injection with 2 Hana injectors</a:t>
                      </a:r>
                      <a:endParaRPr lang="fi-FI" sz="3200" kern="1400" spc="50" baseline="0" dirty="0">
                        <a:solidFill>
                          <a:schemeClr val="tx1"/>
                        </a:solidFill>
                        <a:effectLst/>
                        <a:latin typeface="Times New Roman" panose="02020603050405020304" pitchFamily="18" charset="0"/>
                        <a:ea typeface="Calibri" panose="020F0502020204030204" pitchFamily="34" charset="0"/>
                      </a:endParaRPr>
                    </a:p>
                  </a:txBody>
                  <a:tcPr marL="68580" marR="6858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9538263"/>
                  </a:ext>
                </a:extLst>
              </a:tr>
              <a:tr h="1290677">
                <a:tc>
                  <a:txBody>
                    <a:bodyPr/>
                    <a:lstStyle/>
                    <a:p>
                      <a:pPr algn="just">
                        <a:lnSpc>
                          <a:spcPct val="107000"/>
                        </a:lnSpc>
                        <a:spcAft>
                          <a:spcPts val="0"/>
                        </a:spcAft>
                      </a:pPr>
                      <a:r>
                        <a:rPr lang="en-US" sz="3200" kern="1400" spc="50" baseline="0" dirty="0">
                          <a:solidFill>
                            <a:schemeClr val="tx1"/>
                          </a:solidFill>
                          <a:effectLst/>
                        </a:rPr>
                        <a:t>Engine control</a:t>
                      </a:r>
                      <a:endParaRPr lang="fi-FI" sz="3200" kern="1400" spc="50" baseline="0" dirty="0">
                        <a:solidFill>
                          <a:schemeClr val="tx1"/>
                        </a:solidFill>
                        <a:effectLst/>
                        <a:latin typeface="Times New Roman" panose="02020603050405020304" pitchFamily="18" charset="0"/>
                        <a:ea typeface="Calibri" panose="020F0502020204030204" pitchFamily="34" charset="0"/>
                      </a:endParaRPr>
                    </a:p>
                  </a:txBody>
                  <a:tcPr marL="68580" marR="6858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7000"/>
                        </a:lnSpc>
                        <a:spcAft>
                          <a:spcPts val="0"/>
                        </a:spcAft>
                      </a:pPr>
                      <a:r>
                        <a:rPr lang="en-US" sz="3200" kern="1400" spc="50" baseline="0" dirty="0">
                          <a:solidFill>
                            <a:schemeClr val="tx1"/>
                          </a:solidFill>
                          <a:effectLst/>
                        </a:rPr>
                        <a:t>Custom made in LabVIEW environment, uses NI DRIVVEN and other NI modules</a:t>
                      </a:r>
                      <a:endParaRPr lang="fi-FI" sz="3200" kern="1400" spc="50" baseline="0" dirty="0">
                        <a:solidFill>
                          <a:schemeClr val="tx1"/>
                        </a:solidFill>
                        <a:effectLst/>
                        <a:latin typeface="Times New Roman" panose="02020603050405020304" pitchFamily="18" charset="0"/>
                        <a:ea typeface="Calibri" panose="020F0502020204030204" pitchFamily="34" charset="0"/>
                      </a:endParaRPr>
                    </a:p>
                  </a:txBody>
                  <a:tcPr marL="68580" marR="6858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6932668"/>
                  </a:ext>
                </a:extLst>
              </a:tr>
            </a:tbl>
          </a:graphicData>
        </a:graphic>
      </p:graphicFrame>
      <p:sp>
        <p:nvSpPr>
          <p:cNvPr id="6" name="Rectangle 5"/>
          <p:cNvSpPr/>
          <p:nvPr/>
        </p:nvSpPr>
        <p:spPr>
          <a:xfrm>
            <a:off x="15081828" y="23671253"/>
            <a:ext cx="5583003" cy="584775"/>
          </a:xfrm>
          <a:prstGeom prst="rect">
            <a:avLst/>
          </a:prstGeom>
          <a:noFill/>
        </p:spPr>
        <p:txBody>
          <a:bodyPr wrap="square" rtlCol="0">
            <a:spAutoFit/>
          </a:bodyPr>
          <a:lstStyle/>
          <a:p>
            <a:r>
              <a:rPr lang="en-US" sz="3200" dirty="0"/>
              <a:t>Table 1. Engine specifications</a:t>
            </a:r>
            <a:endParaRPr lang="fi-FI" sz="3200" dirty="0"/>
          </a:p>
        </p:txBody>
      </p:sp>
      <p:sp>
        <p:nvSpPr>
          <p:cNvPr id="7" name="Rectangle 6"/>
          <p:cNvSpPr/>
          <p:nvPr/>
        </p:nvSpPr>
        <p:spPr>
          <a:xfrm>
            <a:off x="799865" y="26348595"/>
            <a:ext cx="13534466" cy="11633954"/>
          </a:xfrm>
          <a:prstGeom prst="rect">
            <a:avLst/>
          </a:prstGeom>
          <a:noFill/>
        </p:spPr>
        <p:txBody>
          <a:bodyPr wrap="square" rtlCol="0">
            <a:spAutoFit/>
          </a:bodyPr>
          <a:lstStyle/>
          <a:p>
            <a:pPr marL="571500" indent="-571500" algn="just">
              <a:spcBef>
                <a:spcPts val="600"/>
              </a:spcBef>
              <a:spcAft>
                <a:spcPts val="600"/>
              </a:spcAft>
              <a:buFont typeface="Arial" panose="020B0604020202020204" pitchFamily="34" charset="0"/>
              <a:buChar char="•"/>
            </a:pPr>
            <a:r>
              <a:rPr lang="en-US" sz="4000" dirty="0"/>
              <a:t>GT-Suite is the market leading engine simulation software, used by every major engine manufacturer for the design and development of their engines. </a:t>
            </a:r>
          </a:p>
          <a:p>
            <a:pPr marL="571500" indent="-571500" algn="just">
              <a:spcBef>
                <a:spcPts val="600"/>
              </a:spcBef>
              <a:spcAft>
                <a:spcPts val="600"/>
              </a:spcAft>
              <a:buFont typeface="Arial" panose="020B0604020202020204" pitchFamily="34" charset="0"/>
              <a:buChar char="•"/>
            </a:pPr>
            <a:r>
              <a:rPr lang="en-US" sz="4000" dirty="0"/>
              <a:t>GT-Suite counts on two main  powerful tools called GT-ISE  (Integrated Simulation Environment) that builds, executes, and manages the simulation  process and, GT-POST, a post-processing tool that provides access to all the plot data  generated by the simulation.</a:t>
            </a:r>
          </a:p>
          <a:p>
            <a:pPr marL="571500" indent="-571500" algn="just">
              <a:spcBef>
                <a:spcPts val="600"/>
              </a:spcBef>
              <a:spcAft>
                <a:spcPts val="600"/>
              </a:spcAft>
              <a:buFont typeface="Arial" panose="020B0604020202020204" pitchFamily="34" charset="0"/>
              <a:buChar char="•"/>
            </a:pPr>
            <a:r>
              <a:rPr lang="en-US" sz="4000" dirty="0"/>
              <a:t>GT-Suite solver is based on the 1D solution of the fully unsteady, nonlinear Navier-Stokes equations. Beyond this software core is the thermodynamic and phenomenological model solvers to capture the  effects such as combustion, heat transfer or droplet evaporation.</a:t>
            </a:r>
          </a:p>
          <a:p>
            <a:pPr marL="571500" indent="-571500" algn="just">
              <a:spcBef>
                <a:spcPts val="600"/>
              </a:spcBef>
              <a:spcAft>
                <a:spcPts val="600"/>
              </a:spcAft>
              <a:buFont typeface="Arial" panose="020B0604020202020204" pitchFamily="34" charset="0"/>
              <a:buChar char="•"/>
            </a:pPr>
            <a:r>
              <a:rPr lang="en-US" sz="4000" dirty="0"/>
              <a:t> In this project, the GT-Suite will be used to simulate and predict the engine performance with dual-fuel combustion. Meanwhile, the simulation results will compare to the simulation results.</a:t>
            </a:r>
          </a:p>
        </p:txBody>
      </p:sp>
      <p:sp>
        <p:nvSpPr>
          <p:cNvPr id="54" name="TextBox 53"/>
          <p:cNvSpPr txBox="1"/>
          <p:nvPr/>
        </p:nvSpPr>
        <p:spPr>
          <a:xfrm>
            <a:off x="867435" y="25164873"/>
            <a:ext cx="13374142" cy="76944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accent1"/>
            </a:solidFill>
          </a:ln>
        </p:spPr>
        <p:txBody>
          <a:bodyPr wrap="square" rtlCol="0">
            <a:spAutoFit/>
          </a:bodyPr>
          <a:lstStyle/>
          <a:p>
            <a:r>
              <a:rPr lang="en-US" sz="4400" b="1" dirty="0"/>
              <a:t>Descriptions of the 1D modelling Tool GT-Suite</a:t>
            </a:r>
            <a:endParaRPr lang="en-US" sz="8800" b="1"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865" y="8679496"/>
            <a:ext cx="13509043" cy="5176361"/>
          </a:xfrm>
          <a:prstGeom prst="rect">
            <a:avLst/>
          </a:prstGeom>
        </p:spPr>
      </p:pic>
      <p:sp>
        <p:nvSpPr>
          <p:cNvPr id="55" name="TextBox 54"/>
          <p:cNvSpPr txBox="1"/>
          <p:nvPr/>
        </p:nvSpPr>
        <p:spPr>
          <a:xfrm>
            <a:off x="14948229" y="32274268"/>
            <a:ext cx="14489174" cy="7940635"/>
          </a:xfrm>
          <a:prstGeom prst="rect">
            <a:avLst/>
          </a:prstGeom>
          <a:noFill/>
        </p:spPr>
        <p:txBody>
          <a:bodyPr wrap="square" rtlCol="0">
            <a:spAutoFit/>
          </a:bodyPr>
          <a:lstStyle/>
          <a:p>
            <a:pPr marL="571500" indent="-571500" algn="just">
              <a:spcBef>
                <a:spcPts val="600"/>
              </a:spcBef>
              <a:spcAft>
                <a:spcPts val="600"/>
              </a:spcAft>
              <a:buFont typeface="Arial" panose="020B0604020202020204" pitchFamily="34" charset="0"/>
              <a:buChar char="•"/>
            </a:pPr>
            <a:r>
              <a:rPr lang="en-US" sz="4000" dirty="0"/>
              <a:t>You will learn how to use the advanced tool to solve  practical problems based on the principle of  thermodynamics.</a:t>
            </a:r>
          </a:p>
          <a:p>
            <a:pPr marL="571500" indent="-571500" algn="just">
              <a:spcBef>
                <a:spcPts val="600"/>
              </a:spcBef>
              <a:spcAft>
                <a:spcPts val="600"/>
              </a:spcAft>
              <a:buFont typeface="Arial" panose="020B0604020202020204" pitchFamily="34" charset="0"/>
              <a:buChar char="•"/>
            </a:pPr>
            <a:r>
              <a:rPr lang="en-US" sz="4000" dirty="0"/>
              <a:t>You will study how do the different input parameters affect the engine performance in diesel-methane dual fuel (DF) combustion mode. </a:t>
            </a:r>
          </a:p>
          <a:p>
            <a:pPr marL="571500" indent="-571500" algn="just">
              <a:spcBef>
                <a:spcPts val="600"/>
              </a:spcBef>
              <a:spcAft>
                <a:spcPts val="600"/>
              </a:spcAft>
              <a:buFont typeface="Arial" panose="020B0604020202020204" pitchFamily="34" charset="0"/>
              <a:buChar char="•"/>
            </a:pPr>
            <a:r>
              <a:rPr lang="en-US" sz="4000" dirty="0"/>
              <a:t>You will learn how to use 1D simulation tools to predict the engine performance and validate the model based on the experimental results.</a:t>
            </a:r>
          </a:p>
          <a:p>
            <a:pPr marL="571500" indent="-571500">
              <a:spcBef>
                <a:spcPts val="600"/>
              </a:spcBef>
              <a:spcAft>
                <a:spcPts val="600"/>
              </a:spcAft>
              <a:buFont typeface="Arial" panose="020B0604020202020204" pitchFamily="34" charset="0"/>
              <a:buChar char="•"/>
            </a:pPr>
            <a:r>
              <a:rPr lang="en-US" sz="4000" dirty="0"/>
              <a:t>After the project, you will know how to create a 1D model for some practical applications, e.g., internal combustion engine, etc.</a:t>
            </a:r>
          </a:p>
        </p:txBody>
      </p:sp>
      <p:sp>
        <p:nvSpPr>
          <p:cNvPr id="32" name="Rectangle 6">
            <a:extLst>
              <a:ext uri="{FF2B5EF4-FFF2-40B4-BE49-F238E27FC236}">
                <a16:creationId xmlns:a16="http://schemas.microsoft.com/office/drawing/2014/main" id="{11A566DF-062F-426A-BFED-E8BB57DA8E88}"/>
              </a:ext>
            </a:extLst>
          </p:cNvPr>
          <p:cNvSpPr>
            <a:spLocks noChangeArrowheads="1"/>
          </p:cNvSpPr>
          <p:nvPr/>
        </p:nvSpPr>
        <p:spPr bwMode="auto">
          <a:xfrm>
            <a:off x="22182277" y="4254960"/>
            <a:ext cx="7173899" cy="1295400"/>
          </a:xfrm>
          <a:prstGeom prst="rect">
            <a:avLst/>
          </a:prstGeom>
          <a:noFill/>
          <a:ln w="9525">
            <a:noFill/>
            <a:miter lim="800000"/>
            <a:headEnd/>
            <a:tailEnd/>
          </a:ln>
        </p:spPr>
        <p:txBody>
          <a:bodyPr lIns="0" tIns="0" rIns="0" bIns="0" anchor="ctr"/>
          <a:lstStyle/>
          <a:p>
            <a:pPr defTabSz="882490" fontAlgn="auto">
              <a:lnSpc>
                <a:spcPct val="95000"/>
              </a:lnSpc>
              <a:spcBef>
                <a:spcPts val="0"/>
              </a:spcBef>
              <a:spcAft>
                <a:spcPts val="0"/>
              </a:spcAft>
              <a:defRPr/>
            </a:pPr>
            <a:r>
              <a:rPr lang="en-US" sz="4000" b="1" kern="0" dirty="0">
                <a:latin typeface="Arial"/>
                <a:ea typeface="+mn-ea"/>
                <a:cs typeface="Arial"/>
              </a:rPr>
              <a:t>Qiang Cheng (Jonny)</a:t>
            </a:r>
            <a:endParaRPr lang="en-US" sz="4000" b="1" kern="0" baseline="30000" dirty="0">
              <a:latin typeface="Arial"/>
              <a:ea typeface="+mn-ea"/>
              <a:cs typeface="Arial"/>
            </a:endParaRPr>
          </a:p>
        </p:txBody>
      </p:sp>
      <p:sp>
        <p:nvSpPr>
          <p:cNvPr id="33" name="Rectangle 5">
            <a:extLst>
              <a:ext uri="{FF2B5EF4-FFF2-40B4-BE49-F238E27FC236}">
                <a16:creationId xmlns:a16="http://schemas.microsoft.com/office/drawing/2014/main" id="{DAC7C7B3-6DD5-4A6A-BEA7-368561C0F3F4}"/>
              </a:ext>
            </a:extLst>
          </p:cNvPr>
          <p:cNvSpPr txBox="1">
            <a:spLocks noChangeArrowheads="1"/>
          </p:cNvSpPr>
          <p:nvPr/>
        </p:nvSpPr>
        <p:spPr bwMode="auto">
          <a:xfrm>
            <a:off x="978426" y="452530"/>
            <a:ext cx="27579637" cy="2039241"/>
          </a:xfrm>
          <a:prstGeom prst="rect">
            <a:avLst/>
          </a:prstGeom>
          <a:noFill/>
          <a:ln w="9525">
            <a:noFill/>
            <a:miter lim="800000"/>
            <a:headEnd/>
            <a:tailEnd/>
          </a:ln>
        </p:spPr>
        <p:txBody>
          <a:bodyPr lIns="0" tIns="0" rIns="0" bIns="0"/>
          <a:lstStyle/>
          <a:p>
            <a:pPr defTabSz="4113790">
              <a:lnSpc>
                <a:spcPct val="95000"/>
              </a:lnSpc>
              <a:defRPr/>
            </a:pPr>
            <a:r>
              <a:rPr lang="en-US" sz="4000" b="1" kern="0" dirty="0">
                <a:solidFill>
                  <a:srgbClr val="8C857B"/>
                </a:solidFill>
                <a:latin typeface="Arial"/>
                <a:ea typeface="ＭＳ Ｐゴシック" charset="0"/>
                <a:cs typeface="ＭＳ Ｐゴシック" charset="0"/>
              </a:rPr>
              <a:t>Research Group of Energy Conversion</a:t>
            </a:r>
          </a:p>
          <a:p>
            <a:pPr defTabSz="4113790">
              <a:lnSpc>
                <a:spcPct val="95000"/>
              </a:lnSpc>
              <a:defRPr/>
            </a:pPr>
            <a:r>
              <a:rPr lang="en-US" sz="4000" b="1" kern="0" dirty="0">
                <a:solidFill>
                  <a:srgbClr val="8C857B"/>
                </a:solidFill>
                <a:latin typeface="Arial"/>
                <a:ea typeface="ＭＳ Ｐゴシック" charset="0"/>
                <a:cs typeface="ＭＳ Ｐゴシック" charset="0"/>
              </a:rPr>
              <a:t>Department of Mechanical Engineering</a:t>
            </a:r>
          </a:p>
          <a:p>
            <a:pPr defTabSz="4113790">
              <a:lnSpc>
                <a:spcPct val="95000"/>
              </a:lnSpc>
              <a:defRPr/>
            </a:pPr>
            <a:r>
              <a:rPr lang="en-US" sz="4000" b="1" kern="0" dirty="0">
                <a:solidFill>
                  <a:srgbClr val="8C857B"/>
                </a:solidFill>
                <a:latin typeface="Arial"/>
                <a:ea typeface="ＭＳ Ｐゴシック" charset="0"/>
                <a:cs typeface="ＭＳ Ｐゴシック" charset="0"/>
              </a:rPr>
              <a:t>Aalto University, Finland</a:t>
            </a:r>
          </a:p>
          <a:p>
            <a:pPr defTabSz="4113790">
              <a:lnSpc>
                <a:spcPct val="95000"/>
              </a:lnSpc>
              <a:defRPr/>
            </a:pPr>
            <a:endParaRPr lang="en-US" sz="4800" b="1" kern="0" dirty="0">
              <a:solidFill>
                <a:srgbClr val="8C857B"/>
              </a:solidFill>
              <a:latin typeface="Arial"/>
              <a:ea typeface="ＭＳ Ｐゴシック" charset="0"/>
              <a:cs typeface="ＭＳ Ｐゴシック" charset="0"/>
            </a:endParaRPr>
          </a:p>
        </p:txBody>
      </p:sp>
      <p:pic>
        <p:nvPicPr>
          <p:cNvPr id="10" name="Picture 9">
            <a:extLst>
              <a:ext uri="{FF2B5EF4-FFF2-40B4-BE49-F238E27FC236}">
                <a16:creationId xmlns:a16="http://schemas.microsoft.com/office/drawing/2014/main" id="{0D973523-E90C-4333-B963-75EEE62A70F8}"/>
              </a:ext>
            </a:extLst>
          </p:cNvPr>
          <p:cNvPicPr>
            <a:picLocks noChangeAspect="1"/>
          </p:cNvPicPr>
          <p:nvPr/>
        </p:nvPicPr>
        <p:blipFill>
          <a:blip r:embed="rId5"/>
          <a:stretch>
            <a:fillRect/>
          </a:stretch>
        </p:blipFill>
        <p:spPr>
          <a:xfrm>
            <a:off x="892619" y="16973439"/>
            <a:ext cx="13416289" cy="6541119"/>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9">
      <a:dk1>
        <a:sysClr val="windowText" lastClr="000000"/>
      </a:dk1>
      <a:lt1>
        <a:sysClr val="window" lastClr="FFFFFF"/>
      </a:lt1>
      <a:dk2>
        <a:srgbClr val="8C857B"/>
      </a:dk2>
      <a:lt2>
        <a:srgbClr val="FFFFFF"/>
      </a:lt2>
      <a:accent1>
        <a:srgbClr val="BB16A3"/>
      </a:accent1>
      <a:accent2>
        <a:srgbClr val="005EB8"/>
      </a:accent2>
      <a:accent3>
        <a:srgbClr val="FFCD00"/>
      </a:accent3>
      <a:accent4>
        <a:srgbClr val="EF3340"/>
      </a:accent4>
      <a:accent5>
        <a:srgbClr val="8C857B"/>
      </a:accent5>
      <a:accent6>
        <a:srgbClr val="8C857B"/>
      </a:accent6>
      <a:hlink>
        <a:srgbClr val="005EB8"/>
      </a:hlink>
      <a:folHlink>
        <a:srgbClr val="7D55C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2934</TotalTime>
  <Words>462</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TKK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Dmitry Chicherin</dc:creator>
  <cp:lastModifiedBy>Cheng Qiang</cp:lastModifiedBy>
  <cp:revision>174</cp:revision>
  <cp:lastPrinted>2018-06-04T08:32:09Z</cp:lastPrinted>
  <dcterms:created xsi:type="dcterms:W3CDTF">2010-03-10T13:17:50Z</dcterms:created>
  <dcterms:modified xsi:type="dcterms:W3CDTF">2022-02-24T11:43:23Z</dcterms:modified>
</cp:coreProperties>
</file>