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73F077-87BB-4241-BA2A-623642D490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3D1070A-6C26-44FF-BDDE-867734F00F9D}">
      <dgm:prSet phldrT="[文本]"/>
      <dgm:spPr/>
      <dgm:t>
        <a:bodyPr/>
        <a:lstStyle/>
        <a:p>
          <a:r>
            <a:rPr lang="zh-CN" altLang="en-US" b="1" dirty="0">
              <a:latin typeface="+mn-ea"/>
              <a:ea typeface="+mn-ea"/>
            </a:rPr>
            <a:t>学习方向</a:t>
          </a:r>
        </a:p>
      </dgm:t>
    </dgm:pt>
    <dgm:pt modelId="{78CEECFE-49EC-4C13-950A-73EC3AECC2A4}" type="parTrans" cxnId="{CF9EC738-87C3-4186-ADAF-1357FCBE2EEC}">
      <dgm:prSet/>
      <dgm:spPr/>
      <dgm:t>
        <a:bodyPr/>
        <a:lstStyle/>
        <a:p>
          <a:endParaRPr lang="zh-CN" altLang="en-US" b="1">
            <a:latin typeface="+mn-ea"/>
            <a:ea typeface="+mn-ea"/>
          </a:endParaRPr>
        </a:p>
      </dgm:t>
    </dgm:pt>
    <dgm:pt modelId="{98FEE41D-CF85-44F1-9C29-B2D75EBF4C20}" type="sibTrans" cxnId="{CF9EC738-87C3-4186-ADAF-1357FCBE2EEC}">
      <dgm:prSet/>
      <dgm:spPr/>
      <dgm:t>
        <a:bodyPr/>
        <a:lstStyle/>
        <a:p>
          <a:endParaRPr lang="zh-CN" altLang="en-US" b="1">
            <a:latin typeface="+mn-ea"/>
            <a:ea typeface="+mn-ea"/>
          </a:endParaRPr>
        </a:p>
      </dgm:t>
    </dgm:pt>
    <dgm:pt modelId="{3D4E8DC1-FDC2-4128-BE1D-22EF442CA07C}">
      <dgm:prSet phldrT="[文本]"/>
      <dgm:spPr/>
      <dgm:t>
        <a:bodyPr/>
        <a:lstStyle/>
        <a:p>
          <a:r>
            <a:rPr lang="zh-CN" altLang="en-US" b="1" dirty="0">
              <a:latin typeface="+mn-ea"/>
              <a:ea typeface="+mn-ea"/>
            </a:rPr>
            <a:t>后台</a:t>
          </a:r>
        </a:p>
      </dgm:t>
    </dgm:pt>
    <dgm:pt modelId="{5C12CAAF-6C12-4018-8B85-FDB7036FCE65}" type="parTrans" cxnId="{3AEAC2E8-572D-4AD5-9412-D3A130CB4B29}">
      <dgm:prSet/>
      <dgm:spPr/>
      <dgm:t>
        <a:bodyPr/>
        <a:lstStyle/>
        <a:p>
          <a:endParaRPr lang="zh-CN" altLang="en-US" b="1">
            <a:latin typeface="+mn-ea"/>
            <a:ea typeface="+mn-ea"/>
          </a:endParaRPr>
        </a:p>
      </dgm:t>
    </dgm:pt>
    <dgm:pt modelId="{FF8E8624-A9C1-4E26-9DD4-A96407AF903D}" type="sibTrans" cxnId="{3AEAC2E8-572D-4AD5-9412-D3A130CB4B29}">
      <dgm:prSet/>
      <dgm:spPr/>
      <dgm:t>
        <a:bodyPr/>
        <a:lstStyle/>
        <a:p>
          <a:endParaRPr lang="zh-CN" altLang="en-US" b="1">
            <a:latin typeface="+mn-ea"/>
            <a:ea typeface="+mn-ea"/>
          </a:endParaRPr>
        </a:p>
      </dgm:t>
    </dgm:pt>
    <dgm:pt modelId="{D3473D0E-0DA3-4632-8CD4-4240845B9715}">
      <dgm:prSet phldrT="[文本]"/>
      <dgm:spPr/>
      <dgm:t>
        <a:bodyPr/>
        <a:lstStyle/>
        <a:p>
          <a:r>
            <a:rPr lang="en-US" altLang="zh-CN" b="1" dirty="0">
              <a:latin typeface="+mn-ea"/>
              <a:ea typeface="+mn-ea"/>
            </a:rPr>
            <a:t>C++</a:t>
          </a:r>
          <a:endParaRPr lang="zh-CN" altLang="en-US" b="1" dirty="0">
            <a:latin typeface="+mn-ea"/>
            <a:ea typeface="+mn-ea"/>
          </a:endParaRPr>
        </a:p>
      </dgm:t>
    </dgm:pt>
    <dgm:pt modelId="{60529464-43C5-481D-BEDF-6042603EEB7D}" type="parTrans" cxnId="{3B34BC09-70B5-42FE-BC34-9BA48C1FCBD9}">
      <dgm:prSet/>
      <dgm:spPr/>
      <dgm:t>
        <a:bodyPr/>
        <a:lstStyle/>
        <a:p>
          <a:endParaRPr lang="zh-CN" altLang="en-US" b="1">
            <a:latin typeface="+mn-ea"/>
            <a:ea typeface="+mn-ea"/>
          </a:endParaRPr>
        </a:p>
      </dgm:t>
    </dgm:pt>
    <dgm:pt modelId="{C9C78D13-7F94-4759-9CEC-E719637943C4}" type="sibTrans" cxnId="{3B34BC09-70B5-42FE-BC34-9BA48C1FCBD9}">
      <dgm:prSet/>
      <dgm:spPr/>
      <dgm:t>
        <a:bodyPr/>
        <a:lstStyle/>
        <a:p>
          <a:endParaRPr lang="zh-CN" altLang="en-US" b="1">
            <a:latin typeface="+mn-ea"/>
            <a:ea typeface="+mn-ea"/>
          </a:endParaRPr>
        </a:p>
      </dgm:t>
    </dgm:pt>
    <dgm:pt modelId="{358B0905-ED25-4B22-8D85-BD9966F72A66}">
      <dgm:prSet phldrT="[文本]"/>
      <dgm:spPr/>
      <dgm:t>
        <a:bodyPr/>
        <a:lstStyle/>
        <a:p>
          <a:r>
            <a:rPr lang="en-US" altLang="zh-CN" b="1" dirty="0">
              <a:latin typeface="+mn-ea"/>
              <a:ea typeface="+mn-ea"/>
            </a:rPr>
            <a:t>Java</a:t>
          </a:r>
          <a:endParaRPr lang="zh-CN" altLang="en-US" b="1" dirty="0">
            <a:latin typeface="+mn-ea"/>
            <a:ea typeface="+mn-ea"/>
          </a:endParaRPr>
        </a:p>
      </dgm:t>
    </dgm:pt>
    <dgm:pt modelId="{73D9CC36-7032-40C5-88BA-DB27C5D9382F}" type="parTrans" cxnId="{6B4E30CD-8B9D-46B1-8D40-35CC235F162C}">
      <dgm:prSet/>
      <dgm:spPr/>
      <dgm:t>
        <a:bodyPr/>
        <a:lstStyle/>
        <a:p>
          <a:endParaRPr lang="zh-CN" altLang="en-US" b="1">
            <a:latin typeface="+mn-ea"/>
            <a:ea typeface="+mn-ea"/>
          </a:endParaRPr>
        </a:p>
      </dgm:t>
    </dgm:pt>
    <dgm:pt modelId="{27B9FF1E-05A2-48CE-B34E-83D4BC15EF34}" type="sibTrans" cxnId="{6B4E30CD-8B9D-46B1-8D40-35CC235F162C}">
      <dgm:prSet/>
      <dgm:spPr/>
      <dgm:t>
        <a:bodyPr/>
        <a:lstStyle/>
        <a:p>
          <a:endParaRPr lang="zh-CN" altLang="en-US" b="1">
            <a:latin typeface="+mn-ea"/>
            <a:ea typeface="+mn-ea"/>
          </a:endParaRPr>
        </a:p>
      </dgm:t>
    </dgm:pt>
    <dgm:pt modelId="{0A2CADD1-FDB8-4211-957D-3AAB40F33ABA}">
      <dgm:prSet phldrT="[文本]"/>
      <dgm:spPr/>
      <dgm:t>
        <a:bodyPr/>
        <a:lstStyle/>
        <a:p>
          <a:r>
            <a:rPr lang="zh-CN" altLang="en-US" b="1" dirty="0">
              <a:latin typeface="+mn-ea"/>
              <a:ea typeface="+mn-ea"/>
            </a:rPr>
            <a:t>前端</a:t>
          </a:r>
        </a:p>
      </dgm:t>
    </dgm:pt>
    <dgm:pt modelId="{BF9CBBF3-2C0B-49F1-9765-9A7EC19114D8}" type="parTrans" cxnId="{8F5DDE95-4C3B-4F80-A31D-DBDFB37B1AB1}">
      <dgm:prSet/>
      <dgm:spPr/>
      <dgm:t>
        <a:bodyPr/>
        <a:lstStyle/>
        <a:p>
          <a:endParaRPr lang="zh-CN" altLang="en-US" b="1">
            <a:latin typeface="+mn-ea"/>
            <a:ea typeface="+mn-ea"/>
          </a:endParaRPr>
        </a:p>
      </dgm:t>
    </dgm:pt>
    <dgm:pt modelId="{A7125DCC-1C8E-4553-B034-CA09C66817A9}" type="sibTrans" cxnId="{8F5DDE95-4C3B-4F80-A31D-DBDFB37B1AB1}">
      <dgm:prSet/>
      <dgm:spPr/>
      <dgm:t>
        <a:bodyPr/>
        <a:lstStyle/>
        <a:p>
          <a:endParaRPr lang="zh-CN" altLang="en-US" b="1">
            <a:latin typeface="+mn-ea"/>
            <a:ea typeface="+mn-ea"/>
          </a:endParaRPr>
        </a:p>
      </dgm:t>
    </dgm:pt>
    <dgm:pt modelId="{B210CBDC-75FC-4542-B964-E10BE80B4B73}">
      <dgm:prSet/>
      <dgm:spPr/>
      <dgm:t>
        <a:bodyPr/>
        <a:lstStyle/>
        <a:p>
          <a:r>
            <a:rPr lang="en-US" altLang="zh-CN" b="1" dirty="0">
              <a:latin typeface="+mn-ea"/>
              <a:ea typeface="+mn-ea"/>
            </a:rPr>
            <a:t>Python</a:t>
          </a:r>
          <a:endParaRPr lang="zh-CN" altLang="en-US" b="1" dirty="0">
            <a:latin typeface="+mn-ea"/>
            <a:ea typeface="+mn-ea"/>
          </a:endParaRPr>
        </a:p>
      </dgm:t>
    </dgm:pt>
    <dgm:pt modelId="{52AE40D1-2106-4EA2-86D2-0EE99B5EBBB0}" type="parTrans" cxnId="{E5D11C3E-66CA-4A34-9A13-0DD15ED9614F}">
      <dgm:prSet/>
      <dgm:spPr/>
      <dgm:t>
        <a:bodyPr/>
        <a:lstStyle/>
        <a:p>
          <a:endParaRPr lang="zh-CN" altLang="en-US" b="1">
            <a:latin typeface="+mn-ea"/>
            <a:ea typeface="+mn-ea"/>
          </a:endParaRPr>
        </a:p>
      </dgm:t>
    </dgm:pt>
    <dgm:pt modelId="{AB76E828-F326-4F86-854A-F37B460D9A30}" type="sibTrans" cxnId="{E5D11C3E-66CA-4A34-9A13-0DD15ED9614F}">
      <dgm:prSet/>
      <dgm:spPr/>
      <dgm:t>
        <a:bodyPr/>
        <a:lstStyle/>
        <a:p>
          <a:endParaRPr lang="zh-CN" altLang="en-US" b="1">
            <a:latin typeface="+mn-ea"/>
            <a:ea typeface="+mn-ea"/>
          </a:endParaRPr>
        </a:p>
      </dgm:t>
    </dgm:pt>
    <dgm:pt modelId="{AF05390B-1417-446B-8F70-2F257A2357D2}" type="pres">
      <dgm:prSet presAssocID="{E473F077-87BB-4241-BA2A-623642D490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D6BB6FD-6030-4428-A1E7-13BFB8D5E7F8}" type="pres">
      <dgm:prSet presAssocID="{43D1070A-6C26-44FF-BDDE-867734F00F9D}" presName="root1" presStyleCnt="0"/>
      <dgm:spPr/>
    </dgm:pt>
    <dgm:pt modelId="{E437ABB5-01F3-4D51-B04B-6AC07E3EEB35}" type="pres">
      <dgm:prSet presAssocID="{43D1070A-6C26-44FF-BDDE-867734F00F9D}" presName="LevelOneTextNode" presStyleLbl="node0" presStyleIdx="0" presStyleCnt="1" custScaleX="68618" custScaleY="77830" custLinFactNeighborX="5619" custLinFactNeighborY="-28255">
        <dgm:presLayoutVars>
          <dgm:chPref val="3"/>
        </dgm:presLayoutVars>
      </dgm:prSet>
      <dgm:spPr/>
    </dgm:pt>
    <dgm:pt modelId="{E4E2818E-75AE-4307-BF6F-40D86C5B2390}" type="pres">
      <dgm:prSet presAssocID="{43D1070A-6C26-44FF-BDDE-867734F00F9D}" presName="level2hierChild" presStyleCnt="0"/>
      <dgm:spPr/>
    </dgm:pt>
    <dgm:pt modelId="{463EFF27-5EB8-4242-A93A-2D43869F21AC}" type="pres">
      <dgm:prSet presAssocID="{5C12CAAF-6C12-4018-8B85-FDB7036FCE65}" presName="conn2-1" presStyleLbl="parChTrans1D2" presStyleIdx="0" presStyleCnt="2"/>
      <dgm:spPr/>
    </dgm:pt>
    <dgm:pt modelId="{2B38641F-671E-4FDB-B86D-3EA7E12457BC}" type="pres">
      <dgm:prSet presAssocID="{5C12CAAF-6C12-4018-8B85-FDB7036FCE65}" presName="connTx" presStyleLbl="parChTrans1D2" presStyleIdx="0" presStyleCnt="2"/>
      <dgm:spPr/>
    </dgm:pt>
    <dgm:pt modelId="{CFDA3FA7-8545-4CE7-AC79-5294EE58E77D}" type="pres">
      <dgm:prSet presAssocID="{3D4E8DC1-FDC2-4128-BE1D-22EF442CA07C}" presName="root2" presStyleCnt="0"/>
      <dgm:spPr/>
    </dgm:pt>
    <dgm:pt modelId="{3C094775-E6DC-40C8-8626-AF79A9480728}" type="pres">
      <dgm:prSet presAssocID="{3D4E8DC1-FDC2-4128-BE1D-22EF442CA07C}" presName="LevelTwoTextNode" presStyleLbl="node2" presStyleIdx="0" presStyleCnt="2" custScaleX="81193" custScaleY="84707" custLinFactNeighborY="-40100">
        <dgm:presLayoutVars>
          <dgm:chPref val="3"/>
        </dgm:presLayoutVars>
      </dgm:prSet>
      <dgm:spPr/>
    </dgm:pt>
    <dgm:pt modelId="{83C3AEEA-FF05-4DD0-9A49-0C54752C785E}" type="pres">
      <dgm:prSet presAssocID="{3D4E8DC1-FDC2-4128-BE1D-22EF442CA07C}" presName="level3hierChild" presStyleCnt="0"/>
      <dgm:spPr/>
    </dgm:pt>
    <dgm:pt modelId="{CB2293BD-B62C-4315-AD82-25DC0AA1413B}" type="pres">
      <dgm:prSet presAssocID="{60529464-43C5-481D-BEDF-6042603EEB7D}" presName="conn2-1" presStyleLbl="parChTrans1D3" presStyleIdx="0" presStyleCnt="3"/>
      <dgm:spPr/>
    </dgm:pt>
    <dgm:pt modelId="{A36252C7-DE71-4EE2-ACEC-22E1289B6254}" type="pres">
      <dgm:prSet presAssocID="{60529464-43C5-481D-BEDF-6042603EEB7D}" presName="connTx" presStyleLbl="parChTrans1D3" presStyleIdx="0" presStyleCnt="3"/>
      <dgm:spPr/>
    </dgm:pt>
    <dgm:pt modelId="{3C8B6F60-D2DE-4914-9FA7-4D733C554ABA}" type="pres">
      <dgm:prSet presAssocID="{D3473D0E-0DA3-4632-8CD4-4240845B9715}" presName="root2" presStyleCnt="0"/>
      <dgm:spPr/>
    </dgm:pt>
    <dgm:pt modelId="{2E6006D6-9422-4275-A52F-DD5CE9D5A364}" type="pres">
      <dgm:prSet presAssocID="{D3473D0E-0DA3-4632-8CD4-4240845B9715}" presName="LevelTwoTextNode" presStyleLbl="node3" presStyleIdx="0" presStyleCnt="3" custScaleX="80478" custScaleY="64110" custLinFactNeighborX="561" custLinFactNeighborY="39987">
        <dgm:presLayoutVars>
          <dgm:chPref val="3"/>
        </dgm:presLayoutVars>
      </dgm:prSet>
      <dgm:spPr/>
    </dgm:pt>
    <dgm:pt modelId="{1C189DB4-ECAB-4CC5-AD35-194F4CC83CCB}" type="pres">
      <dgm:prSet presAssocID="{D3473D0E-0DA3-4632-8CD4-4240845B9715}" presName="level3hierChild" presStyleCnt="0"/>
      <dgm:spPr/>
    </dgm:pt>
    <dgm:pt modelId="{2378F266-1DE5-4BA5-915D-0142DF9A8412}" type="pres">
      <dgm:prSet presAssocID="{73D9CC36-7032-40C5-88BA-DB27C5D9382F}" presName="conn2-1" presStyleLbl="parChTrans1D3" presStyleIdx="1" presStyleCnt="3"/>
      <dgm:spPr/>
    </dgm:pt>
    <dgm:pt modelId="{C336DC4B-7008-471E-A61E-9E31623D90D0}" type="pres">
      <dgm:prSet presAssocID="{73D9CC36-7032-40C5-88BA-DB27C5D9382F}" presName="connTx" presStyleLbl="parChTrans1D3" presStyleIdx="1" presStyleCnt="3"/>
      <dgm:spPr/>
    </dgm:pt>
    <dgm:pt modelId="{086661FA-D83F-4365-9D0E-4B6C66463C47}" type="pres">
      <dgm:prSet presAssocID="{358B0905-ED25-4B22-8D85-BD9966F72A66}" presName="root2" presStyleCnt="0"/>
      <dgm:spPr/>
    </dgm:pt>
    <dgm:pt modelId="{E523A4D3-225E-4F5A-A90B-A798D7C1813B}" type="pres">
      <dgm:prSet presAssocID="{358B0905-ED25-4B22-8D85-BD9966F72A66}" presName="LevelTwoTextNode" presStyleLbl="node3" presStyleIdx="1" presStyleCnt="3" custScaleX="80493" custScaleY="63572" custLinFactY="-34396" custLinFactNeighborX="-147" custLinFactNeighborY="-100000">
        <dgm:presLayoutVars>
          <dgm:chPref val="3"/>
        </dgm:presLayoutVars>
      </dgm:prSet>
      <dgm:spPr/>
    </dgm:pt>
    <dgm:pt modelId="{DF3FAE06-6D2E-49D9-9E38-43ABCABADDAC}" type="pres">
      <dgm:prSet presAssocID="{358B0905-ED25-4B22-8D85-BD9966F72A66}" presName="level3hierChild" presStyleCnt="0"/>
      <dgm:spPr/>
    </dgm:pt>
    <dgm:pt modelId="{5F2D0C94-A33C-4F07-9CEE-D8F4FC6BE599}" type="pres">
      <dgm:prSet presAssocID="{52AE40D1-2106-4EA2-86D2-0EE99B5EBBB0}" presName="conn2-1" presStyleLbl="parChTrans1D3" presStyleIdx="2" presStyleCnt="3"/>
      <dgm:spPr/>
    </dgm:pt>
    <dgm:pt modelId="{0A5AF77F-9D13-4F2E-880D-6FE0134209EC}" type="pres">
      <dgm:prSet presAssocID="{52AE40D1-2106-4EA2-86D2-0EE99B5EBBB0}" presName="connTx" presStyleLbl="parChTrans1D3" presStyleIdx="2" presStyleCnt="3"/>
      <dgm:spPr/>
    </dgm:pt>
    <dgm:pt modelId="{160F3836-3081-4820-AA91-83780B324C7D}" type="pres">
      <dgm:prSet presAssocID="{B210CBDC-75FC-4542-B964-E10BE80B4B73}" presName="root2" presStyleCnt="0"/>
      <dgm:spPr/>
    </dgm:pt>
    <dgm:pt modelId="{0DCDD2C7-4248-48E4-A925-6EB6A93ACCCA}" type="pres">
      <dgm:prSet presAssocID="{B210CBDC-75FC-4542-B964-E10BE80B4B73}" presName="LevelTwoTextNode" presStyleLbl="node3" presStyleIdx="2" presStyleCnt="3" custScaleX="80388" custScaleY="64729" custLinFactNeighborX="137" custLinFactNeighborY="-38572">
        <dgm:presLayoutVars>
          <dgm:chPref val="3"/>
        </dgm:presLayoutVars>
      </dgm:prSet>
      <dgm:spPr/>
    </dgm:pt>
    <dgm:pt modelId="{4715BDB8-026E-41FD-B8FE-7311883E1867}" type="pres">
      <dgm:prSet presAssocID="{B210CBDC-75FC-4542-B964-E10BE80B4B73}" presName="level3hierChild" presStyleCnt="0"/>
      <dgm:spPr/>
    </dgm:pt>
    <dgm:pt modelId="{0A30C7E9-0157-4348-BF79-8F45BD084C33}" type="pres">
      <dgm:prSet presAssocID="{BF9CBBF3-2C0B-49F1-9765-9A7EC19114D8}" presName="conn2-1" presStyleLbl="parChTrans1D2" presStyleIdx="1" presStyleCnt="2"/>
      <dgm:spPr/>
    </dgm:pt>
    <dgm:pt modelId="{E5215CE2-AE64-4230-A3DD-7A921E6A7642}" type="pres">
      <dgm:prSet presAssocID="{BF9CBBF3-2C0B-49F1-9765-9A7EC19114D8}" presName="connTx" presStyleLbl="parChTrans1D2" presStyleIdx="1" presStyleCnt="2"/>
      <dgm:spPr/>
    </dgm:pt>
    <dgm:pt modelId="{76E460E1-CD42-4473-9247-C1F6AC504E30}" type="pres">
      <dgm:prSet presAssocID="{0A2CADD1-FDB8-4211-957D-3AAB40F33ABA}" presName="root2" presStyleCnt="0"/>
      <dgm:spPr/>
    </dgm:pt>
    <dgm:pt modelId="{DFCE4B73-760D-4D0B-9949-ECE60A9AEF7D}" type="pres">
      <dgm:prSet presAssocID="{0A2CADD1-FDB8-4211-957D-3AAB40F33ABA}" presName="LevelTwoTextNode" presStyleLbl="node2" presStyleIdx="1" presStyleCnt="2" custScaleX="81832" custScaleY="83276" custLinFactNeighborX="-461" custLinFactNeighborY="3921">
        <dgm:presLayoutVars>
          <dgm:chPref val="3"/>
        </dgm:presLayoutVars>
      </dgm:prSet>
      <dgm:spPr/>
    </dgm:pt>
    <dgm:pt modelId="{FC131673-5B8C-4057-9893-B9D4F8ED614A}" type="pres">
      <dgm:prSet presAssocID="{0A2CADD1-FDB8-4211-957D-3AAB40F33ABA}" presName="level3hierChild" presStyleCnt="0"/>
      <dgm:spPr/>
    </dgm:pt>
  </dgm:ptLst>
  <dgm:cxnLst>
    <dgm:cxn modelId="{A9EA1106-530C-4E8A-8969-CBB16701209D}" type="presOf" srcId="{52AE40D1-2106-4EA2-86D2-0EE99B5EBBB0}" destId="{5F2D0C94-A33C-4F07-9CEE-D8F4FC6BE599}" srcOrd="0" destOrd="0" presId="urn:microsoft.com/office/officeart/2005/8/layout/hierarchy2"/>
    <dgm:cxn modelId="{3B34BC09-70B5-42FE-BC34-9BA48C1FCBD9}" srcId="{3D4E8DC1-FDC2-4128-BE1D-22EF442CA07C}" destId="{D3473D0E-0DA3-4632-8CD4-4240845B9715}" srcOrd="0" destOrd="0" parTransId="{60529464-43C5-481D-BEDF-6042603EEB7D}" sibTransId="{C9C78D13-7F94-4759-9CEC-E719637943C4}"/>
    <dgm:cxn modelId="{DB0A650F-F0AD-44B1-94CD-E3DAED2F58E4}" type="presOf" srcId="{3D4E8DC1-FDC2-4128-BE1D-22EF442CA07C}" destId="{3C094775-E6DC-40C8-8626-AF79A9480728}" srcOrd="0" destOrd="0" presId="urn:microsoft.com/office/officeart/2005/8/layout/hierarchy2"/>
    <dgm:cxn modelId="{36926027-8AB3-4D6B-AB1A-B47E91C62782}" type="presOf" srcId="{73D9CC36-7032-40C5-88BA-DB27C5D9382F}" destId="{C336DC4B-7008-471E-A61E-9E31623D90D0}" srcOrd="1" destOrd="0" presId="urn:microsoft.com/office/officeart/2005/8/layout/hierarchy2"/>
    <dgm:cxn modelId="{D2C68C2A-23D9-424E-9950-8BB96FD750BE}" type="presOf" srcId="{358B0905-ED25-4B22-8D85-BD9966F72A66}" destId="{E523A4D3-225E-4F5A-A90B-A798D7C1813B}" srcOrd="0" destOrd="0" presId="urn:microsoft.com/office/officeart/2005/8/layout/hierarchy2"/>
    <dgm:cxn modelId="{49000A32-BD71-42E2-9C2E-4CFF27F86F8A}" type="presOf" srcId="{60529464-43C5-481D-BEDF-6042603EEB7D}" destId="{CB2293BD-B62C-4315-AD82-25DC0AA1413B}" srcOrd="0" destOrd="0" presId="urn:microsoft.com/office/officeart/2005/8/layout/hierarchy2"/>
    <dgm:cxn modelId="{811B9F38-FCCC-4219-B8E0-83A2CBE5F08E}" type="presOf" srcId="{52AE40D1-2106-4EA2-86D2-0EE99B5EBBB0}" destId="{0A5AF77F-9D13-4F2E-880D-6FE0134209EC}" srcOrd="1" destOrd="0" presId="urn:microsoft.com/office/officeart/2005/8/layout/hierarchy2"/>
    <dgm:cxn modelId="{CF9EC738-87C3-4186-ADAF-1357FCBE2EEC}" srcId="{E473F077-87BB-4241-BA2A-623642D490A7}" destId="{43D1070A-6C26-44FF-BDDE-867734F00F9D}" srcOrd="0" destOrd="0" parTransId="{78CEECFE-49EC-4C13-950A-73EC3AECC2A4}" sibTransId="{98FEE41D-CF85-44F1-9C29-B2D75EBF4C20}"/>
    <dgm:cxn modelId="{E5D11C3E-66CA-4A34-9A13-0DD15ED9614F}" srcId="{3D4E8DC1-FDC2-4128-BE1D-22EF442CA07C}" destId="{B210CBDC-75FC-4542-B964-E10BE80B4B73}" srcOrd="2" destOrd="0" parTransId="{52AE40D1-2106-4EA2-86D2-0EE99B5EBBB0}" sibTransId="{AB76E828-F326-4F86-854A-F37B460D9A30}"/>
    <dgm:cxn modelId="{BB68BA5C-DE1F-4DBB-8F70-905DA5A8FA8A}" type="presOf" srcId="{BF9CBBF3-2C0B-49F1-9765-9A7EC19114D8}" destId="{0A30C7E9-0157-4348-BF79-8F45BD084C33}" srcOrd="0" destOrd="0" presId="urn:microsoft.com/office/officeart/2005/8/layout/hierarchy2"/>
    <dgm:cxn modelId="{4E3E1760-70AD-4F8B-BC4A-C0A0FDD68A32}" type="presOf" srcId="{0A2CADD1-FDB8-4211-957D-3AAB40F33ABA}" destId="{DFCE4B73-760D-4D0B-9949-ECE60A9AEF7D}" srcOrd="0" destOrd="0" presId="urn:microsoft.com/office/officeart/2005/8/layout/hierarchy2"/>
    <dgm:cxn modelId="{58886543-9B66-45D5-963D-B78DBF7C2540}" type="presOf" srcId="{5C12CAAF-6C12-4018-8B85-FDB7036FCE65}" destId="{2B38641F-671E-4FDB-B86D-3EA7E12457BC}" srcOrd="1" destOrd="0" presId="urn:microsoft.com/office/officeart/2005/8/layout/hierarchy2"/>
    <dgm:cxn modelId="{6CBDE763-D895-4C6F-BA81-1BE829859492}" type="presOf" srcId="{73D9CC36-7032-40C5-88BA-DB27C5D9382F}" destId="{2378F266-1DE5-4BA5-915D-0142DF9A8412}" srcOrd="0" destOrd="0" presId="urn:microsoft.com/office/officeart/2005/8/layout/hierarchy2"/>
    <dgm:cxn modelId="{98BCE283-F15F-4214-96C3-9DA66834EBEA}" type="presOf" srcId="{5C12CAAF-6C12-4018-8B85-FDB7036FCE65}" destId="{463EFF27-5EB8-4242-A93A-2D43869F21AC}" srcOrd="0" destOrd="0" presId="urn:microsoft.com/office/officeart/2005/8/layout/hierarchy2"/>
    <dgm:cxn modelId="{A6BB2695-A2BB-4838-A850-B3CBF9128DA3}" type="presOf" srcId="{E473F077-87BB-4241-BA2A-623642D490A7}" destId="{AF05390B-1417-446B-8F70-2F257A2357D2}" srcOrd="0" destOrd="0" presId="urn:microsoft.com/office/officeart/2005/8/layout/hierarchy2"/>
    <dgm:cxn modelId="{8F5DDE95-4C3B-4F80-A31D-DBDFB37B1AB1}" srcId="{43D1070A-6C26-44FF-BDDE-867734F00F9D}" destId="{0A2CADD1-FDB8-4211-957D-3AAB40F33ABA}" srcOrd="1" destOrd="0" parTransId="{BF9CBBF3-2C0B-49F1-9765-9A7EC19114D8}" sibTransId="{A7125DCC-1C8E-4553-B034-CA09C66817A9}"/>
    <dgm:cxn modelId="{8019B9B2-9921-4D11-8D9E-E5916A8EECE6}" type="presOf" srcId="{D3473D0E-0DA3-4632-8CD4-4240845B9715}" destId="{2E6006D6-9422-4275-A52F-DD5CE9D5A364}" srcOrd="0" destOrd="0" presId="urn:microsoft.com/office/officeart/2005/8/layout/hierarchy2"/>
    <dgm:cxn modelId="{1CCD47BB-722F-4EEF-92EB-9CD2E2064803}" type="presOf" srcId="{43D1070A-6C26-44FF-BDDE-867734F00F9D}" destId="{E437ABB5-01F3-4D51-B04B-6AC07E3EEB35}" srcOrd="0" destOrd="0" presId="urn:microsoft.com/office/officeart/2005/8/layout/hierarchy2"/>
    <dgm:cxn modelId="{E81702BC-4650-4E5B-9112-B4FBBDB6191B}" type="presOf" srcId="{BF9CBBF3-2C0B-49F1-9765-9A7EC19114D8}" destId="{E5215CE2-AE64-4230-A3DD-7A921E6A7642}" srcOrd="1" destOrd="0" presId="urn:microsoft.com/office/officeart/2005/8/layout/hierarchy2"/>
    <dgm:cxn modelId="{6B4E30CD-8B9D-46B1-8D40-35CC235F162C}" srcId="{3D4E8DC1-FDC2-4128-BE1D-22EF442CA07C}" destId="{358B0905-ED25-4B22-8D85-BD9966F72A66}" srcOrd="1" destOrd="0" parTransId="{73D9CC36-7032-40C5-88BA-DB27C5D9382F}" sibTransId="{27B9FF1E-05A2-48CE-B34E-83D4BC15EF34}"/>
    <dgm:cxn modelId="{271CD9D4-0C52-4487-84DD-5902D4E393CC}" type="presOf" srcId="{B210CBDC-75FC-4542-B964-E10BE80B4B73}" destId="{0DCDD2C7-4248-48E4-A925-6EB6A93ACCCA}" srcOrd="0" destOrd="0" presId="urn:microsoft.com/office/officeart/2005/8/layout/hierarchy2"/>
    <dgm:cxn modelId="{3AEAC2E8-572D-4AD5-9412-D3A130CB4B29}" srcId="{43D1070A-6C26-44FF-BDDE-867734F00F9D}" destId="{3D4E8DC1-FDC2-4128-BE1D-22EF442CA07C}" srcOrd="0" destOrd="0" parTransId="{5C12CAAF-6C12-4018-8B85-FDB7036FCE65}" sibTransId="{FF8E8624-A9C1-4E26-9DD4-A96407AF903D}"/>
    <dgm:cxn modelId="{3AB211EE-9DC5-4612-9FD5-5E8ED1940885}" type="presOf" srcId="{60529464-43C5-481D-BEDF-6042603EEB7D}" destId="{A36252C7-DE71-4EE2-ACEC-22E1289B6254}" srcOrd="1" destOrd="0" presId="urn:microsoft.com/office/officeart/2005/8/layout/hierarchy2"/>
    <dgm:cxn modelId="{B37942F7-6357-4702-B6A8-A627311A1B9A}" type="presParOf" srcId="{AF05390B-1417-446B-8F70-2F257A2357D2}" destId="{0D6BB6FD-6030-4428-A1E7-13BFB8D5E7F8}" srcOrd="0" destOrd="0" presId="urn:microsoft.com/office/officeart/2005/8/layout/hierarchy2"/>
    <dgm:cxn modelId="{C5930A1E-D786-4386-A297-42EF50787590}" type="presParOf" srcId="{0D6BB6FD-6030-4428-A1E7-13BFB8D5E7F8}" destId="{E437ABB5-01F3-4D51-B04B-6AC07E3EEB35}" srcOrd="0" destOrd="0" presId="urn:microsoft.com/office/officeart/2005/8/layout/hierarchy2"/>
    <dgm:cxn modelId="{C33EE5A5-A38F-4303-AE1E-4C6B6ED92B49}" type="presParOf" srcId="{0D6BB6FD-6030-4428-A1E7-13BFB8D5E7F8}" destId="{E4E2818E-75AE-4307-BF6F-40D86C5B2390}" srcOrd="1" destOrd="0" presId="urn:microsoft.com/office/officeart/2005/8/layout/hierarchy2"/>
    <dgm:cxn modelId="{180FED31-C6BF-4E6A-A287-77600DC9DDF8}" type="presParOf" srcId="{E4E2818E-75AE-4307-BF6F-40D86C5B2390}" destId="{463EFF27-5EB8-4242-A93A-2D43869F21AC}" srcOrd="0" destOrd="0" presId="urn:microsoft.com/office/officeart/2005/8/layout/hierarchy2"/>
    <dgm:cxn modelId="{97F5909F-2099-4184-B574-7EAE62249E36}" type="presParOf" srcId="{463EFF27-5EB8-4242-A93A-2D43869F21AC}" destId="{2B38641F-671E-4FDB-B86D-3EA7E12457BC}" srcOrd="0" destOrd="0" presId="urn:microsoft.com/office/officeart/2005/8/layout/hierarchy2"/>
    <dgm:cxn modelId="{3715AB76-9223-451B-97C0-400D2272810C}" type="presParOf" srcId="{E4E2818E-75AE-4307-BF6F-40D86C5B2390}" destId="{CFDA3FA7-8545-4CE7-AC79-5294EE58E77D}" srcOrd="1" destOrd="0" presId="urn:microsoft.com/office/officeart/2005/8/layout/hierarchy2"/>
    <dgm:cxn modelId="{4C654711-4510-4B51-9939-DF4100C262BF}" type="presParOf" srcId="{CFDA3FA7-8545-4CE7-AC79-5294EE58E77D}" destId="{3C094775-E6DC-40C8-8626-AF79A9480728}" srcOrd="0" destOrd="0" presId="urn:microsoft.com/office/officeart/2005/8/layout/hierarchy2"/>
    <dgm:cxn modelId="{676B0292-48BF-4F57-9000-AC116C643E96}" type="presParOf" srcId="{CFDA3FA7-8545-4CE7-AC79-5294EE58E77D}" destId="{83C3AEEA-FF05-4DD0-9A49-0C54752C785E}" srcOrd="1" destOrd="0" presId="urn:microsoft.com/office/officeart/2005/8/layout/hierarchy2"/>
    <dgm:cxn modelId="{906B2F44-85A4-48A2-8A18-11FC1597DF86}" type="presParOf" srcId="{83C3AEEA-FF05-4DD0-9A49-0C54752C785E}" destId="{CB2293BD-B62C-4315-AD82-25DC0AA1413B}" srcOrd="0" destOrd="0" presId="urn:microsoft.com/office/officeart/2005/8/layout/hierarchy2"/>
    <dgm:cxn modelId="{E76D3B69-C5FC-4C59-8751-1BFFCCF7F992}" type="presParOf" srcId="{CB2293BD-B62C-4315-AD82-25DC0AA1413B}" destId="{A36252C7-DE71-4EE2-ACEC-22E1289B6254}" srcOrd="0" destOrd="0" presId="urn:microsoft.com/office/officeart/2005/8/layout/hierarchy2"/>
    <dgm:cxn modelId="{57D8C9BC-7E19-4280-81EC-4575DCE56F63}" type="presParOf" srcId="{83C3AEEA-FF05-4DD0-9A49-0C54752C785E}" destId="{3C8B6F60-D2DE-4914-9FA7-4D733C554ABA}" srcOrd="1" destOrd="0" presId="urn:microsoft.com/office/officeart/2005/8/layout/hierarchy2"/>
    <dgm:cxn modelId="{2ABD6E43-40E5-4A94-A3E3-0A22029D22BC}" type="presParOf" srcId="{3C8B6F60-D2DE-4914-9FA7-4D733C554ABA}" destId="{2E6006D6-9422-4275-A52F-DD5CE9D5A364}" srcOrd="0" destOrd="0" presId="urn:microsoft.com/office/officeart/2005/8/layout/hierarchy2"/>
    <dgm:cxn modelId="{551B6368-34C7-4CA2-9B68-BED86FCEFC40}" type="presParOf" srcId="{3C8B6F60-D2DE-4914-9FA7-4D733C554ABA}" destId="{1C189DB4-ECAB-4CC5-AD35-194F4CC83CCB}" srcOrd="1" destOrd="0" presId="urn:microsoft.com/office/officeart/2005/8/layout/hierarchy2"/>
    <dgm:cxn modelId="{A2C216EB-4740-4C4B-93CA-2C4E4E807492}" type="presParOf" srcId="{83C3AEEA-FF05-4DD0-9A49-0C54752C785E}" destId="{2378F266-1DE5-4BA5-915D-0142DF9A8412}" srcOrd="2" destOrd="0" presId="urn:microsoft.com/office/officeart/2005/8/layout/hierarchy2"/>
    <dgm:cxn modelId="{921BE6C7-B056-411F-BCF8-83E21FFF025A}" type="presParOf" srcId="{2378F266-1DE5-4BA5-915D-0142DF9A8412}" destId="{C336DC4B-7008-471E-A61E-9E31623D90D0}" srcOrd="0" destOrd="0" presId="urn:microsoft.com/office/officeart/2005/8/layout/hierarchy2"/>
    <dgm:cxn modelId="{055BBB03-B2D0-42C3-A623-0DB3BCB99615}" type="presParOf" srcId="{83C3AEEA-FF05-4DD0-9A49-0C54752C785E}" destId="{086661FA-D83F-4365-9D0E-4B6C66463C47}" srcOrd="3" destOrd="0" presId="urn:microsoft.com/office/officeart/2005/8/layout/hierarchy2"/>
    <dgm:cxn modelId="{650B6331-93F6-4F5C-9102-55212965F384}" type="presParOf" srcId="{086661FA-D83F-4365-9D0E-4B6C66463C47}" destId="{E523A4D3-225E-4F5A-A90B-A798D7C1813B}" srcOrd="0" destOrd="0" presId="urn:microsoft.com/office/officeart/2005/8/layout/hierarchy2"/>
    <dgm:cxn modelId="{5AFBB920-0C99-4846-B8EA-0CFAF31D2AFA}" type="presParOf" srcId="{086661FA-D83F-4365-9D0E-4B6C66463C47}" destId="{DF3FAE06-6D2E-49D9-9E38-43ABCABADDAC}" srcOrd="1" destOrd="0" presId="urn:microsoft.com/office/officeart/2005/8/layout/hierarchy2"/>
    <dgm:cxn modelId="{CC009506-8671-4AFC-AB2E-7520E9369363}" type="presParOf" srcId="{83C3AEEA-FF05-4DD0-9A49-0C54752C785E}" destId="{5F2D0C94-A33C-4F07-9CEE-D8F4FC6BE599}" srcOrd="4" destOrd="0" presId="urn:microsoft.com/office/officeart/2005/8/layout/hierarchy2"/>
    <dgm:cxn modelId="{03D21980-46F0-45E9-85CB-9D0D002AF6B1}" type="presParOf" srcId="{5F2D0C94-A33C-4F07-9CEE-D8F4FC6BE599}" destId="{0A5AF77F-9D13-4F2E-880D-6FE0134209EC}" srcOrd="0" destOrd="0" presId="urn:microsoft.com/office/officeart/2005/8/layout/hierarchy2"/>
    <dgm:cxn modelId="{5AF81440-B1E1-4C0C-8432-F0172900C492}" type="presParOf" srcId="{83C3AEEA-FF05-4DD0-9A49-0C54752C785E}" destId="{160F3836-3081-4820-AA91-83780B324C7D}" srcOrd="5" destOrd="0" presId="urn:microsoft.com/office/officeart/2005/8/layout/hierarchy2"/>
    <dgm:cxn modelId="{F33B54FB-CB6F-4A89-9B6F-B6D2FD83CCA6}" type="presParOf" srcId="{160F3836-3081-4820-AA91-83780B324C7D}" destId="{0DCDD2C7-4248-48E4-A925-6EB6A93ACCCA}" srcOrd="0" destOrd="0" presId="urn:microsoft.com/office/officeart/2005/8/layout/hierarchy2"/>
    <dgm:cxn modelId="{6F09FF71-439B-4A95-91E1-41B8FC80759F}" type="presParOf" srcId="{160F3836-3081-4820-AA91-83780B324C7D}" destId="{4715BDB8-026E-41FD-B8FE-7311883E1867}" srcOrd="1" destOrd="0" presId="urn:microsoft.com/office/officeart/2005/8/layout/hierarchy2"/>
    <dgm:cxn modelId="{4C9378DE-7670-4B76-BD0D-282AB6241DED}" type="presParOf" srcId="{E4E2818E-75AE-4307-BF6F-40D86C5B2390}" destId="{0A30C7E9-0157-4348-BF79-8F45BD084C33}" srcOrd="2" destOrd="0" presId="urn:microsoft.com/office/officeart/2005/8/layout/hierarchy2"/>
    <dgm:cxn modelId="{138D4039-44A8-461F-9B09-8E660B09EA66}" type="presParOf" srcId="{0A30C7E9-0157-4348-BF79-8F45BD084C33}" destId="{E5215CE2-AE64-4230-A3DD-7A921E6A7642}" srcOrd="0" destOrd="0" presId="urn:microsoft.com/office/officeart/2005/8/layout/hierarchy2"/>
    <dgm:cxn modelId="{0B75056A-7F88-44AD-A14A-F2A2547DE350}" type="presParOf" srcId="{E4E2818E-75AE-4307-BF6F-40D86C5B2390}" destId="{76E460E1-CD42-4473-9247-C1F6AC504E30}" srcOrd="3" destOrd="0" presId="urn:microsoft.com/office/officeart/2005/8/layout/hierarchy2"/>
    <dgm:cxn modelId="{7DEA0BDA-4463-4ACE-95F1-4B47A081B411}" type="presParOf" srcId="{76E460E1-CD42-4473-9247-C1F6AC504E30}" destId="{DFCE4B73-760D-4D0B-9949-ECE60A9AEF7D}" srcOrd="0" destOrd="0" presId="urn:microsoft.com/office/officeart/2005/8/layout/hierarchy2"/>
    <dgm:cxn modelId="{56AB696D-40B0-4421-B516-C840EF61E779}" type="presParOf" srcId="{76E460E1-CD42-4473-9247-C1F6AC504E30}" destId="{FC131673-5B8C-4057-9893-B9D4F8ED614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163620-54C2-42DF-88A7-BD5C33B7A63C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7A3CF47-8C01-449A-A584-913C2113229B}">
      <dgm:prSet phldrT="[文本]"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endParaRPr lang="zh-CN" altLang="en-US" sz="2400" b="1" dirty="0">
            <a:solidFill>
              <a:schemeClr val="tx1"/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8121B983-FCDB-4B37-AA9B-E47F19A8B248}" type="parTrans" cxnId="{2E3A18BB-B230-4ABA-A10B-58C6B93859DF}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EEC133EC-DBF9-4939-8C95-F94DC00DD5ED}" type="sibTrans" cxnId="{2E3A18BB-B230-4ABA-A10B-58C6B93859DF}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40A31DB7-E068-41E5-B88B-349C3A698A15}">
      <dgm:prSet phldrT="[文本]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endParaRPr lang="zh-CN" altLang="en-US" b="1" dirty="0">
            <a:solidFill>
              <a:schemeClr val="tx1"/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8F4B2EDE-6AB2-4E04-B0C4-768C1E9BA52B}" type="sibTrans" cxnId="{D1AD0E94-85E1-4965-8092-3C06BEFBAFA8}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D75522AB-F1CE-4C4C-87FA-4E59F4E7ED5D}" type="parTrans" cxnId="{D1AD0E94-85E1-4965-8092-3C06BEFBAFA8}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1DF7BA88-D17B-402A-A5B1-9BE6D691EEAB}">
      <dgm:prSet phldrT="[文本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endParaRPr lang="zh-CN" altLang="en-US" sz="2400" b="1" dirty="0"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3C9C8C78-44D1-4A13-B20D-93DB11511861}" type="sibTrans" cxnId="{22D6F09C-C2D7-4B20-B025-4645772832B3}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42520B30-2CA1-4937-A1EC-056126DED9C9}" type="parTrans" cxnId="{22D6F09C-C2D7-4B20-B025-4645772832B3}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24286C18-B1F6-4415-9416-EDBD62535951}" type="pres">
      <dgm:prSet presAssocID="{D4163620-54C2-42DF-88A7-BD5C33B7A63C}" presName="composite" presStyleCnt="0">
        <dgm:presLayoutVars>
          <dgm:chMax val="1"/>
          <dgm:dir/>
          <dgm:resizeHandles val="exact"/>
        </dgm:presLayoutVars>
      </dgm:prSet>
      <dgm:spPr/>
    </dgm:pt>
    <dgm:pt modelId="{A3F665BF-4480-471C-8E33-3499B732A15D}" type="pres">
      <dgm:prSet presAssocID="{D4163620-54C2-42DF-88A7-BD5C33B7A63C}" presName="radial" presStyleCnt="0">
        <dgm:presLayoutVars>
          <dgm:animLvl val="ctr"/>
        </dgm:presLayoutVars>
      </dgm:prSet>
      <dgm:spPr/>
    </dgm:pt>
    <dgm:pt modelId="{17E3270F-0B69-4949-888F-E3150C72CDBC}" type="pres">
      <dgm:prSet presAssocID="{B7A3CF47-8C01-449A-A584-913C2113229B}" presName="centerShape" presStyleLbl="vennNode1" presStyleIdx="0" presStyleCnt="3" custLinFactNeighborX="475" custLinFactNeighborY="15475"/>
      <dgm:spPr/>
    </dgm:pt>
    <dgm:pt modelId="{0E3DD1D6-86D2-4E0E-95E9-8C7BB53C1714}" type="pres">
      <dgm:prSet presAssocID="{40A31DB7-E068-41E5-B88B-349C3A698A15}" presName="node" presStyleLbl="vennNode1" presStyleIdx="1" presStyleCnt="3" custScaleX="200022" custScaleY="200036" custRadScaleRad="89833" custRadScaleInc="-25961">
        <dgm:presLayoutVars>
          <dgm:bulletEnabled val="1"/>
        </dgm:presLayoutVars>
      </dgm:prSet>
      <dgm:spPr/>
    </dgm:pt>
    <dgm:pt modelId="{25595D1D-F516-4E26-B552-9B9F73497BDE}" type="pres">
      <dgm:prSet presAssocID="{1DF7BA88-D17B-402A-A5B1-9BE6D691EEAB}" presName="node" presStyleLbl="vennNode1" presStyleIdx="2" presStyleCnt="3" custScaleX="200022" custScaleY="200022" custRadScaleRad="87043" custRadScaleInc="-75488">
        <dgm:presLayoutVars>
          <dgm:bulletEnabled val="1"/>
        </dgm:presLayoutVars>
      </dgm:prSet>
      <dgm:spPr/>
    </dgm:pt>
  </dgm:ptLst>
  <dgm:cxnLst>
    <dgm:cxn modelId="{3BA87A46-B05F-4A06-8E3D-6AF25064C463}" type="presOf" srcId="{1DF7BA88-D17B-402A-A5B1-9BE6D691EEAB}" destId="{25595D1D-F516-4E26-B552-9B9F73497BDE}" srcOrd="0" destOrd="0" presId="urn:microsoft.com/office/officeart/2005/8/layout/radial3"/>
    <dgm:cxn modelId="{D1AD0E94-85E1-4965-8092-3C06BEFBAFA8}" srcId="{B7A3CF47-8C01-449A-A584-913C2113229B}" destId="{40A31DB7-E068-41E5-B88B-349C3A698A15}" srcOrd="0" destOrd="0" parTransId="{D75522AB-F1CE-4C4C-87FA-4E59F4E7ED5D}" sibTransId="{8F4B2EDE-6AB2-4E04-B0C4-768C1E9BA52B}"/>
    <dgm:cxn modelId="{22D6F09C-C2D7-4B20-B025-4645772832B3}" srcId="{B7A3CF47-8C01-449A-A584-913C2113229B}" destId="{1DF7BA88-D17B-402A-A5B1-9BE6D691EEAB}" srcOrd="1" destOrd="0" parTransId="{42520B30-2CA1-4937-A1EC-056126DED9C9}" sibTransId="{3C9C8C78-44D1-4A13-B20D-93DB11511861}"/>
    <dgm:cxn modelId="{F9A815B4-6249-4618-845B-0DB1ECAF4125}" type="presOf" srcId="{40A31DB7-E068-41E5-B88B-349C3A698A15}" destId="{0E3DD1D6-86D2-4E0E-95E9-8C7BB53C1714}" srcOrd="0" destOrd="0" presId="urn:microsoft.com/office/officeart/2005/8/layout/radial3"/>
    <dgm:cxn modelId="{2E3A18BB-B230-4ABA-A10B-58C6B93859DF}" srcId="{D4163620-54C2-42DF-88A7-BD5C33B7A63C}" destId="{B7A3CF47-8C01-449A-A584-913C2113229B}" srcOrd="0" destOrd="0" parTransId="{8121B983-FCDB-4B37-AA9B-E47F19A8B248}" sibTransId="{EEC133EC-DBF9-4939-8C95-F94DC00DD5ED}"/>
    <dgm:cxn modelId="{225B7CC9-16DD-4B25-94C2-1DB747C208B5}" type="presOf" srcId="{D4163620-54C2-42DF-88A7-BD5C33B7A63C}" destId="{24286C18-B1F6-4415-9416-EDBD62535951}" srcOrd="0" destOrd="0" presId="urn:microsoft.com/office/officeart/2005/8/layout/radial3"/>
    <dgm:cxn modelId="{648341F0-C333-4D66-B198-D68644CFBE24}" type="presOf" srcId="{B7A3CF47-8C01-449A-A584-913C2113229B}" destId="{17E3270F-0B69-4949-888F-E3150C72CDBC}" srcOrd="0" destOrd="0" presId="urn:microsoft.com/office/officeart/2005/8/layout/radial3"/>
    <dgm:cxn modelId="{9F97E524-9DB7-4167-B5E5-9046F3C7B342}" type="presParOf" srcId="{24286C18-B1F6-4415-9416-EDBD62535951}" destId="{A3F665BF-4480-471C-8E33-3499B732A15D}" srcOrd="0" destOrd="0" presId="urn:microsoft.com/office/officeart/2005/8/layout/radial3"/>
    <dgm:cxn modelId="{E5F5DA71-10EC-43AD-BA9A-FE4B4CA93109}" type="presParOf" srcId="{A3F665BF-4480-471C-8E33-3499B732A15D}" destId="{17E3270F-0B69-4949-888F-E3150C72CDBC}" srcOrd="0" destOrd="0" presId="urn:microsoft.com/office/officeart/2005/8/layout/radial3"/>
    <dgm:cxn modelId="{5B1B7E07-C92A-4FD0-B9E5-9EE0569033C4}" type="presParOf" srcId="{A3F665BF-4480-471C-8E33-3499B732A15D}" destId="{0E3DD1D6-86D2-4E0E-95E9-8C7BB53C1714}" srcOrd="1" destOrd="0" presId="urn:microsoft.com/office/officeart/2005/8/layout/radial3"/>
    <dgm:cxn modelId="{33EF9E60-7597-44C1-8AF8-0338BEFDD8ED}" type="presParOf" srcId="{A3F665BF-4480-471C-8E33-3499B732A15D}" destId="{25595D1D-F516-4E26-B552-9B9F73497BDE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7ABB5-01F3-4D51-B04B-6AC07E3EEB35}">
      <dsp:nvSpPr>
        <dsp:cNvPr id="0" name=""/>
        <dsp:cNvSpPr/>
      </dsp:nvSpPr>
      <dsp:spPr>
        <a:xfrm>
          <a:off x="209863" y="2439387"/>
          <a:ext cx="2487599" cy="1410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600" b="1" kern="1200" dirty="0">
              <a:latin typeface="+mn-ea"/>
              <a:ea typeface="+mn-ea"/>
            </a:rPr>
            <a:t>学习方向</a:t>
          </a:r>
        </a:p>
      </dsp:txBody>
      <dsp:txXfrm>
        <a:off x="251183" y="2480707"/>
        <a:ext cx="2404959" cy="1328140"/>
      </dsp:txXfrm>
    </dsp:sp>
    <dsp:sp modelId="{463EFF27-5EB8-4242-A93A-2D43869F21AC}">
      <dsp:nvSpPr>
        <dsp:cNvPr id="0" name=""/>
        <dsp:cNvSpPr/>
      </dsp:nvSpPr>
      <dsp:spPr>
        <a:xfrm rot="19105867">
          <a:off x="2487682" y="2565181"/>
          <a:ext cx="1665969" cy="53789"/>
        </a:xfrm>
        <a:custGeom>
          <a:avLst/>
          <a:gdLst/>
          <a:ahLst/>
          <a:cxnLst/>
          <a:rect l="0" t="0" r="0" b="0"/>
          <a:pathLst>
            <a:path>
              <a:moveTo>
                <a:pt x="0" y="26894"/>
              </a:moveTo>
              <a:lnTo>
                <a:pt x="1665969" y="268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>
            <a:latin typeface="+mn-ea"/>
            <a:ea typeface="+mn-ea"/>
          </a:endParaRPr>
        </a:p>
      </dsp:txBody>
      <dsp:txXfrm>
        <a:off x="3279017" y="2550426"/>
        <a:ext cx="83298" cy="83298"/>
      </dsp:txXfrm>
    </dsp:sp>
    <dsp:sp modelId="{3C094775-E6DC-40C8-8626-AF79A9480728}">
      <dsp:nvSpPr>
        <dsp:cNvPr id="0" name=""/>
        <dsp:cNvSpPr/>
      </dsp:nvSpPr>
      <dsp:spPr>
        <a:xfrm>
          <a:off x="3943872" y="1271655"/>
          <a:ext cx="2943478" cy="153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600" b="1" kern="1200" dirty="0">
              <a:latin typeface="+mn-ea"/>
              <a:ea typeface="+mn-ea"/>
            </a:rPr>
            <a:t>后台</a:t>
          </a:r>
        </a:p>
      </dsp:txBody>
      <dsp:txXfrm>
        <a:off x="3988843" y="1316626"/>
        <a:ext cx="2853536" cy="1445493"/>
      </dsp:txXfrm>
    </dsp:sp>
    <dsp:sp modelId="{CB2293BD-B62C-4315-AD82-25DC0AA1413B}">
      <dsp:nvSpPr>
        <dsp:cNvPr id="0" name=""/>
        <dsp:cNvSpPr/>
      </dsp:nvSpPr>
      <dsp:spPr>
        <a:xfrm rot="40056">
          <a:off x="6887301" y="2020966"/>
          <a:ext cx="1456915" cy="53789"/>
        </a:xfrm>
        <a:custGeom>
          <a:avLst/>
          <a:gdLst/>
          <a:ahLst/>
          <a:cxnLst/>
          <a:rect l="0" t="0" r="0" b="0"/>
          <a:pathLst>
            <a:path>
              <a:moveTo>
                <a:pt x="0" y="26894"/>
              </a:moveTo>
              <a:lnTo>
                <a:pt x="1456915" y="26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>
            <a:latin typeface="+mn-ea"/>
            <a:ea typeface="+mn-ea"/>
          </a:endParaRPr>
        </a:p>
      </dsp:txBody>
      <dsp:txXfrm>
        <a:off x="7579336" y="2011438"/>
        <a:ext cx="72845" cy="72845"/>
      </dsp:txXfrm>
    </dsp:sp>
    <dsp:sp modelId="{2E6006D6-9422-4275-A52F-DD5CE9D5A364}">
      <dsp:nvSpPr>
        <dsp:cNvPr id="0" name=""/>
        <dsp:cNvSpPr/>
      </dsp:nvSpPr>
      <dsp:spPr>
        <a:xfrm>
          <a:off x="8344167" y="1475306"/>
          <a:ext cx="2917558" cy="1162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600" b="1" kern="1200" dirty="0">
              <a:latin typeface="+mn-ea"/>
              <a:ea typeface="+mn-ea"/>
            </a:rPr>
            <a:t>C++</a:t>
          </a:r>
          <a:endParaRPr lang="zh-CN" altLang="en-US" sz="4600" b="1" kern="1200" dirty="0">
            <a:latin typeface="+mn-ea"/>
            <a:ea typeface="+mn-ea"/>
          </a:endParaRPr>
        </a:p>
      </dsp:txBody>
      <dsp:txXfrm>
        <a:off x="8378203" y="1509342"/>
        <a:ext cx="2849486" cy="1094013"/>
      </dsp:txXfrm>
    </dsp:sp>
    <dsp:sp modelId="{2378F266-1DE5-4BA5-915D-0142DF9A8412}">
      <dsp:nvSpPr>
        <dsp:cNvPr id="0" name=""/>
        <dsp:cNvSpPr/>
      </dsp:nvSpPr>
      <dsp:spPr>
        <a:xfrm rot="18878223">
          <a:off x="6581592" y="1280875"/>
          <a:ext cx="2056302" cy="53789"/>
        </a:xfrm>
        <a:custGeom>
          <a:avLst/>
          <a:gdLst/>
          <a:ahLst/>
          <a:cxnLst/>
          <a:rect l="0" t="0" r="0" b="0"/>
          <a:pathLst>
            <a:path>
              <a:moveTo>
                <a:pt x="0" y="26894"/>
              </a:moveTo>
              <a:lnTo>
                <a:pt x="2056302" y="26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b="1" kern="1200">
            <a:latin typeface="+mn-ea"/>
            <a:ea typeface="+mn-ea"/>
          </a:endParaRPr>
        </a:p>
      </dsp:txBody>
      <dsp:txXfrm>
        <a:off x="7558336" y="1256362"/>
        <a:ext cx="102815" cy="102815"/>
      </dsp:txXfrm>
    </dsp:sp>
    <dsp:sp modelId="{E523A4D3-225E-4F5A-A90B-A798D7C1813B}">
      <dsp:nvSpPr>
        <dsp:cNvPr id="0" name=""/>
        <dsp:cNvSpPr/>
      </dsp:nvSpPr>
      <dsp:spPr>
        <a:xfrm>
          <a:off x="8332136" y="0"/>
          <a:ext cx="2918101" cy="1152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600" b="1" kern="1200" dirty="0">
              <a:latin typeface="+mn-ea"/>
              <a:ea typeface="+mn-ea"/>
            </a:rPr>
            <a:t>Java</a:t>
          </a:r>
          <a:endParaRPr lang="zh-CN" altLang="en-US" sz="4600" b="1" kern="1200" dirty="0">
            <a:latin typeface="+mn-ea"/>
            <a:ea typeface="+mn-ea"/>
          </a:endParaRPr>
        </a:p>
      </dsp:txBody>
      <dsp:txXfrm>
        <a:off x="8365887" y="33751"/>
        <a:ext cx="2850599" cy="1084831"/>
      </dsp:txXfrm>
    </dsp:sp>
    <dsp:sp modelId="{5F2D0C94-A33C-4F07-9CEE-D8F4FC6BE599}">
      <dsp:nvSpPr>
        <dsp:cNvPr id="0" name=""/>
        <dsp:cNvSpPr/>
      </dsp:nvSpPr>
      <dsp:spPr>
        <a:xfrm rot="2702033">
          <a:off x="6585384" y="2740880"/>
          <a:ext cx="2059013" cy="53789"/>
        </a:xfrm>
        <a:custGeom>
          <a:avLst/>
          <a:gdLst/>
          <a:ahLst/>
          <a:cxnLst/>
          <a:rect l="0" t="0" r="0" b="0"/>
          <a:pathLst>
            <a:path>
              <a:moveTo>
                <a:pt x="0" y="26894"/>
              </a:moveTo>
              <a:lnTo>
                <a:pt x="2059013" y="26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b="1" kern="1200">
            <a:latin typeface="+mn-ea"/>
            <a:ea typeface="+mn-ea"/>
          </a:endParaRPr>
        </a:p>
      </dsp:txBody>
      <dsp:txXfrm>
        <a:off x="7563416" y="2716299"/>
        <a:ext cx="102950" cy="102950"/>
      </dsp:txXfrm>
    </dsp:sp>
    <dsp:sp modelId="{0DCDD2C7-4248-48E4-A925-6EB6A93ACCCA}">
      <dsp:nvSpPr>
        <dsp:cNvPr id="0" name=""/>
        <dsp:cNvSpPr/>
      </dsp:nvSpPr>
      <dsp:spPr>
        <a:xfrm>
          <a:off x="8342432" y="2909523"/>
          <a:ext cx="2914295" cy="1173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600" b="1" kern="1200" dirty="0">
              <a:latin typeface="+mn-ea"/>
              <a:ea typeface="+mn-ea"/>
            </a:rPr>
            <a:t>Python</a:t>
          </a:r>
          <a:endParaRPr lang="zh-CN" altLang="en-US" sz="4600" b="1" kern="1200" dirty="0">
            <a:latin typeface="+mn-ea"/>
            <a:ea typeface="+mn-ea"/>
          </a:endParaRPr>
        </a:p>
      </dsp:txBody>
      <dsp:txXfrm>
        <a:off x="8376797" y="2943888"/>
        <a:ext cx="2845565" cy="1104575"/>
      </dsp:txXfrm>
    </dsp:sp>
    <dsp:sp modelId="{0A30C7E9-0157-4348-BF79-8F45BD084C33}">
      <dsp:nvSpPr>
        <dsp:cNvPr id="0" name=""/>
        <dsp:cNvSpPr/>
      </dsp:nvSpPr>
      <dsp:spPr>
        <a:xfrm rot="3024515">
          <a:off x="2347552" y="3861334"/>
          <a:ext cx="1929516" cy="53789"/>
        </a:xfrm>
        <a:custGeom>
          <a:avLst/>
          <a:gdLst/>
          <a:ahLst/>
          <a:cxnLst/>
          <a:rect l="0" t="0" r="0" b="0"/>
          <a:pathLst>
            <a:path>
              <a:moveTo>
                <a:pt x="0" y="26894"/>
              </a:moveTo>
              <a:lnTo>
                <a:pt x="1929516" y="268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b="1" kern="1200">
            <a:latin typeface="+mn-ea"/>
            <a:ea typeface="+mn-ea"/>
          </a:endParaRPr>
        </a:p>
      </dsp:txBody>
      <dsp:txXfrm>
        <a:off x="3264073" y="3839990"/>
        <a:ext cx="96475" cy="96475"/>
      </dsp:txXfrm>
    </dsp:sp>
    <dsp:sp modelId="{DFCE4B73-760D-4D0B-9949-ECE60A9AEF7D}">
      <dsp:nvSpPr>
        <dsp:cNvPr id="0" name=""/>
        <dsp:cNvSpPr/>
      </dsp:nvSpPr>
      <dsp:spPr>
        <a:xfrm>
          <a:off x="3927159" y="3876931"/>
          <a:ext cx="2966644" cy="15094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600" b="1" kern="1200" dirty="0">
              <a:latin typeface="+mn-ea"/>
              <a:ea typeface="+mn-ea"/>
            </a:rPr>
            <a:t>前端</a:t>
          </a:r>
        </a:p>
      </dsp:txBody>
      <dsp:txXfrm>
        <a:off x="3971371" y="3921143"/>
        <a:ext cx="2878220" cy="1421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3270F-0B69-4949-888F-E3150C72CDBC}">
      <dsp:nvSpPr>
        <dsp:cNvPr id="0" name=""/>
        <dsp:cNvSpPr/>
      </dsp:nvSpPr>
      <dsp:spPr>
        <a:xfrm>
          <a:off x="1452450" y="1864056"/>
          <a:ext cx="3091398" cy="3091398"/>
        </a:xfrm>
        <a:prstGeom prst="ellipse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kern="1200" dirty="0">
            <a:solidFill>
              <a:schemeClr val="tx1"/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sp:txBody>
      <dsp:txXfrm>
        <a:off x="1905175" y="2316781"/>
        <a:ext cx="2185948" cy="2185948"/>
      </dsp:txXfrm>
    </dsp:sp>
    <dsp:sp modelId="{0E3DD1D6-86D2-4E0E-95E9-8C7BB53C1714}">
      <dsp:nvSpPr>
        <dsp:cNvPr id="0" name=""/>
        <dsp:cNvSpPr/>
      </dsp:nvSpPr>
      <dsp:spPr>
        <a:xfrm>
          <a:off x="116313" y="1052"/>
          <a:ext cx="3091738" cy="3091954"/>
        </a:xfrm>
        <a:prstGeom prst="ellipse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b="1" kern="1200" dirty="0">
            <a:solidFill>
              <a:schemeClr val="tx1"/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sp:txBody>
      <dsp:txXfrm>
        <a:off x="569088" y="453858"/>
        <a:ext cx="2186188" cy="2186342"/>
      </dsp:txXfrm>
    </dsp:sp>
    <dsp:sp modelId="{25595D1D-F516-4E26-B552-9B9F73497BDE}">
      <dsp:nvSpPr>
        <dsp:cNvPr id="0" name=""/>
        <dsp:cNvSpPr/>
      </dsp:nvSpPr>
      <dsp:spPr>
        <a:xfrm>
          <a:off x="2653118" y="0"/>
          <a:ext cx="3091738" cy="3091738"/>
        </a:xfrm>
        <a:prstGeom prst="ellipse">
          <a:avLst/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kern="1200" dirty="0"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sp:txBody>
      <dsp:txXfrm>
        <a:off x="3105893" y="452775"/>
        <a:ext cx="2186188" cy="2186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E46B-29F8-4A31-9542-2EC9ED9D2B4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68BF-7103-498C-AA1E-76330187B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09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E46B-29F8-4A31-9542-2EC9ED9D2B4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68BF-7103-498C-AA1E-76330187B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56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E46B-29F8-4A31-9542-2EC9ED9D2B4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68BF-7103-498C-AA1E-76330187B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2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E46B-29F8-4A31-9542-2EC9ED9D2B4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68BF-7103-498C-AA1E-76330187B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0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E46B-29F8-4A31-9542-2EC9ED9D2B4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68BF-7103-498C-AA1E-76330187B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59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E46B-29F8-4A31-9542-2EC9ED9D2B4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68BF-7103-498C-AA1E-76330187B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81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E46B-29F8-4A31-9542-2EC9ED9D2B4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68BF-7103-498C-AA1E-76330187B0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3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E46B-29F8-4A31-9542-2EC9ED9D2B4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68BF-7103-498C-AA1E-76330187B0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4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E46B-29F8-4A31-9542-2EC9ED9D2B4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68BF-7103-498C-AA1E-76330187B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79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E46B-29F8-4A31-9542-2EC9ED9D2B4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68BF-7103-498C-AA1E-76330187B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7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E46B-29F8-4A31-9542-2EC9ED9D2B4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68BF-7103-498C-AA1E-76330187B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90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E1E46B-29F8-4A31-9542-2EC9ED9D2B4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68BF-7103-498C-AA1E-76330187B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7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2CDE6-E384-47C6-ACF7-B2206CDCC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EPI</a:t>
            </a:r>
            <a:r>
              <a:rPr lang="zh-CN" altLang="en-US" sz="8000" b="1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软件实验室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D4FF8E-ED46-4326-836A-18A7B7FF6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>
                <a:latin typeface="+mj-lt"/>
              </a:rPr>
              <a:t>2020</a:t>
            </a:r>
            <a:r>
              <a:rPr lang="zh-CN" altLang="en-US" sz="6000" b="1" dirty="0"/>
              <a:t>招新宣讲会</a:t>
            </a:r>
          </a:p>
        </p:txBody>
      </p:sp>
    </p:spTree>
    <p:extLst>
      <p:ext uri="{BB962C8B-B14F-4D97-AF65-F5344CB8AC3E}">
        <p14:creationId xmlns:p14="http://schemas.microsoft.com/office/powerpoint/2010/main" val="352197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B3C67-7AAD-4BCD-8524-3F95C2EB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EPI(Enthusiastic Practice Interest)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612D3-320C-4219-BF4C-1A1F4C7EB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5127" y="1514221"/>
            <a:ext cx="6194865" cy="2828924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EPI</a:t>
            </a:r>
            <a:r>
              <a:rPr lang="zh-CN" altLang="en-US" sz="2400" b="1" dirty="0"/>
              <a:t>软件实验室隶属于电子工程学院，成立于</a:t>
            </a:r>
            <a:r>
              <a:rPr lang="en-US" altLang="zh-CN" sz="2400" b="1" dirty="0"/>
              <a:t>2015</a:t>
            </a:r>
            <a:r>
              <a:rPr lang="zh-CN" altLang="en-US" sz="2400" b="1" dirty="0"/>
              <a:t>年，以服务广大师生为宗旨，为有兴趣以及踏实肯干的学生创造良好的实践环境，培养学生兴趣爱好，提高学生实践能力。</a:t>
            </a:r>
            <a:endParaRPr lang="en-US" altLang="zh-CN" sz="2400" b="1" dirty="0"/>
          </a:p>
          <a:p>
            <a:r>
              <a:rPr lang="zh-CN" altLang="en-US" sz="2400" b="1" dirty="0"/>
              <a:t>实验室承担校级软件科技竞赛，引导学生积极参加国家级比赛，为学生项目成长提供孵化平台。</a:t>
            </a:r>
            <a:endParaRPr lang="en-US" altLang="zh-CN" sz="2400" b="1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AC4C865-A480-4F08-B785-0B37C3E9F1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345" y="1511523"/>
            <a:ext cx="2653606" cy="26111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6AB4CE7-ADBE-494B-AE55-ECD9F2FE3365}"/>
              </a:ext>
            </a:extLst>
          </p:cNvPr>
          <p:cNvSpPr txBox="1"/>
          <p:nvPr/>
        </p:nvSpPr>
        <p:spPr>
          <a:xfrm>
            <a:off x="845127" y="4474971"/>
            <a:ext cx="10201275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</a:pPr>
            <a:r>
              <a:rPr lang="zh-CN" altLang="en-US" sz="2400" b="1" dirty="0"/>
              <a:t>经过五年的历程，实验室以“高目标，高要求，高质量”的理念，培养一批又一批的人才服务于我国顶尖互联网公司，如：阿里巴巴，腾讯，华为等，近几年实验室本科毕业生平均就业薪资</a:t>
            </a:r>
            <a:r>
              <a:rPr lang="en-US" altLang="zh-CN" sz="2400" b="1" dirty="0"/>
              <a:t>25W+</a:t>
            </a:r>
            <a:r>
              <a:rPr lang="zh-CN" altLang="en-US" sz="2400" b="1" dirty="0"/>
              <a:t>，同时输送优秀科研型人才到</a:t>
            </a:r>
            <a:r>
              <a:rPr lang="en-US" altLang="zh-CN" sz="2400" b="1" dirty="0"/>
              <a:t>985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211</a:t>
            </a:r>
            <a:r>
              <a:rPr lang="zh-CN" altLang="en-US" sz="2400" b="1" dirty="0"/>
              <a:t>等重点高校，如：北京邮电大学，西安电子科技大学等，实验室以培养优秀人才到一流互联网公司和双流大学为目标，积极促进我校互联网科技竞赛和科研发展能力。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309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内容占位符 13">
            <a:extLst>
              <a:ext uri="{FF2B5EF4-FFF2-40B4-BE49-F238E27FC236}">
                <a16:creationId xmlns:a16="http://schemas.microsoft.com/office/drawing/2014/main" id="{55A2D5DE-AEA9-4B01-A188-5E9E4CD00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26526"/>
              </p:ext>
            </p:extLst>
          </p:nvPr>
        </p:nvGraphicFramePr>
        <p:xfrm>
          <a:off x="465137" y="542925"/>
          <a:ext cx="11261726" cy="6065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31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D4A89-F7B4-4568-8A82-B27E73DA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后台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5556A-BF85-49F3-B957-44CB959B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1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CE8CC-02BB-4305-8274-CB0E0F4128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1144" y="39477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前端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FEB7B4-09B8-496C-8782-372A9F912D8A}"/>
              </a:ext>
            </a:extLst>
          </p:cNvPr>
          <p:cNvSpPr txBox="1"/>
          <p:nvPr/>
        </p:nvSpPr>
        <p:spPr>
          <a:xfrm>
            <a:off x="691144" y="1874877"/>
            <a:ext cx="5090531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sz="2100" b="0" i="0" u="none" strike="noStrike" dirty="0">
                <a:solidFill>
                  <a:srgbClr val="121212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前端是</a:t>
            </a:r>
            <a:r>
              <a:rPr lang="zh-CN" altLang="en-US" sz="2100" b="0" i="0" u="none" strike="noStrike" dirty="0">
                <a:solidFill>
                  <a:srgbClr val="FF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与用户直接交互</a:t>
            </a:r>
            <a:r>
              <a:rPr lang="zh-CN" altLang="en-US" sz="2100" b="0" i="0" u="none" strike="noStrike" dirty="0">
                <a:solidFill>
                  <a:srgbClr val="121212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的部分，包括你在浏览网页时接触的所有</a:t>
            </a:r>
            <a:r>
              <a:rPr lang="zh-CN" altLang="en-US" sz="2100" b="0" i="0" u="none" strike="noStrike" dirty="0">
                <a:solidFill>
                  <a:srgbClr val="FF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视觉内容</a:t>
            </a:r>
            <a:r>
              <a:rPr lang="en-US" altLang="zh-CN" sz="2100" b="0" i="0" u="none" strike="noStrike" dirty="0">
                <a:solidFill>
                  <a:srgbClr val="121212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--</a:t>
            </a:r>
            <a:r>
              <a:rPr lang="zh-CN" altLang="en-US" sz="2100" b="0" i="0" u="none" strike="noStrike" dirty="0">
                <a:solidFill>
                  <a:srgbClr val="121212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从字体到颜色，以及下拉菜单和侧边栏。这些视觉内容，都是由浏览器解析、处理、渲染相关</a:t>
            </a:r>
            <a:r>
              <a:rPr lang="en-US" altLang="zh-CN" sz="2100" b="0" i="0" u="none" strike="noStrike" dirty="0">
                <a:solidFill>
                  <a:srgbClr val="121212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HTML</a:t>
            </a:r>
            <a:r>
              <a:rPr lang="zh-CN" altLang="en-US" sz="2100" b="0" i="0" u="none" strike="noStrike" dirty="0">
                <a:solidFill>
                  <a:srgbClr val="121212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、</a:t>
            </a:r>
            <a:r>
              <a:rPr lang="en-US" altLang="zh-CN" sz="2100" b="0" i="0" u="none" strike="noStrike" dirty="0">
                <a:solidFill>
                  <a:srgbClr val="121212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CSS</a:t>
            </a:r>
            <a:r>
              <a:rPr lang="zh-CN" altLang="en-US" sz="2100" b="0" i="0" u="none" strike="noStrike" dirty="0">
                <a:solidFill>
                  <a:srgbClr val="121212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、</a:t>
            </a:r>
            <a:r>
              <a:rPr lang="en-US" altLang="zh-CN" sz="2100" b="0" i="0" u="none" strike="noStrike" dirty="0">
                <a:solidFill>
                  <a:srgbClr val="121212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JS</a:t>
            </a:r>
            <a:r>
              <a:rPr lang="zh-CN" altLang="en-US" sz="2100" b="0" i="0" u="none" strike="noStrike" dirty="0">
                <a:solidFill>
                  <a:srgbClr val="121212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文件后呈现而来。</a:t>
            </a:r>
            <a:endParaRPr lang="en-US" altLang="zh-CN" sz="2100" b="0" i="0" u="none" strike="noStrike" dirty="0">
              <a:solidFill>
                <a:srgbClr val="121212"/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sz="2100" b="0" i="0" u="none" strike="noStrike" dirty="0">
                <a:solidFill>
                  <a:srgbClr val="121212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前端开发，就是要创造上面提到的网站面向用户的部分背后的代码，并通过建立框架，构建沉浸性的用户体验。为了实现这个目标，开发需要熟练运用下列语言、框架、工具库。</a:t>
            </a:r>
          </a:p>
        </p:txBody>
      </p:sp>
      <p:graphicFrame>
        <p:nvGraphicFramePr>
          <p:cNvPr id="18" name="图示 17">
            <a:extLst>
              <a:ext uri="{FF2B5EF4-FFF2-40B4-BE49-F238E27FC236}">
                <a16:creationId xmlns:a16="http://schemas.microsoft.com/office/drawing/2014/main" id="{C5A3C1CD-F583-4A5E-9BF6-7FED0CD88F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1169719"/>
              </p:ext>
            </p:extLst>
          </p:nvPr>
        </p:nvGraphicFramePr>
        <p:xfrm>
          <a:off x="5948201" y="732324"/>
          <a:ext cx="5958049" cy="557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33760D08-ED70-4735-B181-F3221EFFF80E}"/>
              </a:ext>
            </a:extLst>
          </p:cNvPr>
          <p:cNvSpPr txBox="1"/>
          <p:nvPr/>
        </p:nvSpPr>
        <p:spPr>
          <a:xfrm>
            <a:off x="6219825" y="1874877"/>
            <a:ext cx="2482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HTML</a:t>
            </a:r>
            <a:endParaRPr lang="zh-CN" altLang="en-US" sz="4800" b="1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zh-CN" altLang="en-US" sz="4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4FE3073-503A-486A-98EB-00D37B962B39}"/>
              </a:ext>
            </a:extLst>
          </p:cNvPr>
          <p:cNvSpPr txBox="1"/>
          <p:nvPr/>
        </p:nvSpPr>
        <p:spPr>
          <a:xfrm>
            <a:off x="9790958" y="1874877"/>
            <a:ext cx="15680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CSS</a:t>
            </a:r>
            <a:endParaRPr lang="zh-CN" altLang="en-US" sz="54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B0B6D7-7A22-4726-8BE0-5B0EFB7B97F9}"/>
              </a:ext>
            </a:extLst>
          </p:cNvPr>
          <p:cNvSpPr txBox="1"/>
          <p:nvPr/>
        </p:nvSpPr>
        <p:spPr>
          <a:xfrm>
            <a:off x="7058025" y="4261857"/>
            <a:ext cx="38731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JAVASCRIPT</a:t>
            </a:r>
            <a:endParaRPr lang="zh-CN" altLang="en-US" sz="4400" b="1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68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72E67E3-78F4-4EA5-B590-D4054A611E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188719" y="0"/>
            <a:ext cx="10018978" cy="6858000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E2F3560-FD9C-4457-9A11-CD37979083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97496" y="0"/>
            <a:ext cx="10545952" cy="69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4623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积分</Template>
  <TotalTime>85</TotalTime>
  <Words>300</Words>
  <Application>Microsoft Office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方正粗黑宋简体</vt:lpstr>
      <vt:lpstr>Calibri</vt:lpstr>
      <vt:lpstr>Calibri Light</vt:lpstr>
      <vt:lpstr>Wingdings</vt:lpstr>
      <vt:lpstr>Wingdings 2</vt:lpstr>
      <vt:lpstr>HDOfficeLightV0</vt:lpstr>
      <vt:lpstr>EPI软件实验室</vt:lpstr>
      <vt:lpstr>EPI(Enthusiastic Practice Interest)</vt:lpstr>
      <vt:lpstr>PowerPoint 演示文稿</vt:lpstr>
      <vt:lpstr>后台</vt:lpstr>
      <vt:lpstr>前端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EPI软件实验室</dc:title>
  <dc:creator>hii</dc:creator>
  <cp:lastModifiedBy>hii</cp:lastModifiedBy>
  <cp:revision>19</cp:revision>
  <dcterms:created xsi:type="dcterms:W3CDTF">2020-09-18T15:28:22Z</dcterms:created>
  <dcterms:modified xsi:type="dcterms:W3CDTF">2020-09-18T16:54:14Z</dcterms:modified>
</cp:coreProperties>
</file>