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72" r:id="rId4"/>
    <p:sldId id="269" r:id="rId5"/>
    <p:sldId id="270" r:id="rId6"/>
    <p:sldId id="273" r:id="rId7"/>
    <p:sldId id="258" r:id="rId8"/>
    <p:sldId id="271" r:id="rId9"/>
    <p:sldId id="274" r:id="rId10"/>
    <p:sldId id="275" r:id="rId11"/>
    <p:sldId id="276" r:id="rId12"/>
    <p:sldId id="277" r:id="rId13"/>
    <p:sldId id="259" r:id="rId14"/>
    <p:sldId id="262" r:id="rId15"/>
    <p:sldId id="261" r:id="rId16"/>
    <p:sldId id="278" r:id="rId17"/>
    <p:sldId id="260" r:id="rId18"/>
    <p:sldId id="279" r:id="rId19"/>
    <p:sldId id="263" r:id="rId20"/>
    <p:sldId id="264" r:id="rId21"/>
    <p:sldId id="280" r:id="rId22"/>
    <p:sldId id="265" r:id="rId23"/>
    <p:sldId id="266" r:id="rId24"/>
    <p:sldId id="286" r:id="rId25"/>
    <p:sldId id="288" r:id="rId26"/>
    <p:sldId id="289" r:id="rId27"/>
    <p:sldId id="290" r:id="rId28"/>
    <p:sldId id="291" r:id="rId29"/>
    <p:sldId id="292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0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83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8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29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1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09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47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48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30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4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69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28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6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26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95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07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45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31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29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1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6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1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2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4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D3741A-78B9-4482-94E9-26F23A8370A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389BFB-929F-453A-B95C-3723902F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3748D-6C42-4133-BC4E-DE08DFF08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Tobi 2</a:t>
            </a:r>
            <a:r>
              <a:rPr lang="ko-KR" altLang="en-US" dirty="0"/>
              <a:t>장 </a:t>
            </a:r>
            <a:r>
              <a:rPr lang="en-US" altLang="ko-KR" dirty="0"/>
              <a:t>/ 4</a:t>
            </a:r>
            <a:r>
              <a:rPr lang="ko-KR" altLang="en-US" dirty="0"/>
              <a:t>장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3005B-F77A-4B9B-9F6C-F7F98442F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다시 읽으면서 </a:t>
            </a:r>
            <a:r>
              <a:rPr lang="en-US" altLang="ko-KR" dirty="0"/>
              <a:t>MD</a:t>
            </a:r>
            <a:r>
              <a:rPr lang="ko-KR" altLang="en-US" dirty="0"/>
              <a:t>로 수정 </a:t>
            </a:r>
            <a:r>
              <a:rPr lang="ko-KR" altLang="en-US" dirty="0" err="1"/>
              <a:t>해야겠다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70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검증 코드 전환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assertThat</a:t>
            </a:r>
            <a:r>
              <a:rPr lang="en-US" altLang="ko-KR" dirty="0"/>
              <a:t>(a,</a:t>
            </a:r>
            <a:r>
              <a:rPr lang="ko-KR" altLang="en-US" dirty="0"/>
              <a:t> </a:t>
            </a:r>
            <a:r>
              <a:rPr lang="en-US" altLang="ko-KR" dirty="0"/>
              <a:t>b) </a:t>
            </a:r>
            <a:r>
              <a:rPr lang="ko-KR" altLang="en-US" dirty="0"/>
              <a:t>메소드를 사용해서 </a:t>
            </a:r>
            <a:r>
              <a:rPr lang="en-US" altLang="ko-KR" dirty="0"/>
              <a:t>a</a:t>
            </a:r>
            <a:r>
              <a:rPr lang="ko-KR" altLang="en-US" dirty="0"/>
              <a:t>값을 </a:t>
            </a:r>
            <a:r>
              <a:rPr lang="en-US" altLang="ko-KR" dirty="0"/>
              <a:t>b</a:t>
            </a:r>
            <a:r>
              <a:rPr lang="ko-KR" altLang="en-US" dirty="0"/>
              <a:t> 조건으로 비교해서 일치하는지 여부를 확인한다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테스트 메소드의 실행이 완료되면 콘솔 출력없이 테스트가 성공되었다고 인식한다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26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Junit </a:t>
            </a:r>
            <a:r>
              <a:rPr lang="ko-KR" altLang="en-US" dirty="0"/>
              <a:t>테스트 실행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Main() </a:t>
            </a:r>
            <a:r>
              <a:rPr lang="ko-KR" altLang="en-US" dirty="0"/>
              <a:t>메소드 안에 </a:t>
            </a:r>
            <a:r>
              <a:rPr lang="en-US" altLang="ko-KR" dirty="0" err="1"/>
              <a:t>JUnitCore</a:t>
            </a:r>
            <a:r>
              <a:rPr lang="ko-KR" altLang="en-US" dirty="0"/>
              <a:t> 클래스의 </a:t>
            </a:r>
            <a:r>
              <a:rPr lang="en-US" altLang="ko-KR" dirty="0"/>
              <a:t>main </a:t>
            </a:r>
            <a:r>
              <a:rPr lang="ko-KR" altLang="en-US" dirty="0"/>
              <a:t>메소드를 호출해주는 코드를 넣으면 실행하면 아래 성공 </a:t>
            </a:r>
            <a:r>
              <a:rPr lang="en-US" altLang="ko-KR" dirty="0"/>
              <a:t>/ </a:t>
            </a:r>
            <a:r>
              <a:rPr lang="ko-KR" altLang="en-US" dirty="0"/>
              <a:t>실패 결과문이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3C78F7-2DA2-4218-96D1-2BAD5BC8B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29000"/>
            <a:ext cx="4295775" cy="1752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0A8125-B8DE-4D58-938D-A2BFD410C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5610226"/>
            <a:ext cx="1657350" cy="781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FFBDF2-4BAF-4927-8545-0A48F74E1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612" y="4279901"/>
            <a:ext cx="3038475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572E00-4A50-4838-93DC-A5F2F22A8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363" y="5557838"/>
            <a:ext cx="4733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9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9D290-FF8A-4390-9757-3A24CFDC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개발자를 위한 테스팅 프레임워크 </a:t>
            </a:r>
            <a:r>
              <a:rPr lang="en-US" altLang="ko-KR" dirty="0"/>
              <a:t>JUNIT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07244-924B-49FA-A018-69074FEC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스프링의 핵심 </a:t>
            </a:r>
            <a:r>
              <a:rPr lang="ko-KR" altLang="en-US" dirty="0" err="1"/>
              <a:t>기능중</a:t>
            </a:r>
            <a:r>
              <a:rPr lang="ko-KR" altLang="en-US" dirty="0"/>
              <a:t> 하나인 스프링 테스트 모듈도 </a:t>
            </a:r>
            <a:r>
              <a:rPr lang="en-US" altLang="ko-KR" dirty="0"/>
              <a:t>Junit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r>
              <a:rPr lang="ko-KR" altLang="en-US" dirty="0"/>
              <a:t>따라서 스프링의 기능을 익히기 위해서는 </a:t>
            </a:r>
            <a:r>
              <a:rPr lang="en-US" altLang="ko-KR" dirty="0"/>
              <a:t>Junit</a:t>
            </a:r>
            <a:r>
              <a:rPr lang="ko-KR" altLang="en-US" dirty="0"/>
              <a:t>을 사용할 줄 알아야한다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8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Junit </a:t>
            </a:r>
            <a:r>
              <a:rPr lang="ko-KR" altLang="en-US" dirty="0"/>
              <a:t>테스트 실행방법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IDE ( </a:t>
            </a:r>
            <a:r>
              <a:rPr lang="ko-KR" altLang="en-US" dirty="0"/>
              <a:t>이클립스 기준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@Test</a:t>
            </a:r>
            <a:r>
              <a:rPr lang="ko-KR" altLang="en-US" dirty="0"/>
              <a:t>가 들어있는 테스트 클래스를 선택 후 </a:t>
            </a:r>
            <a:r>
              <a:rPr lang="en-US" altLang="ko-KR" dirty="0"/>
              <a:t>Run As – Junit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를 선택하면 테스트가 자동으로 실행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빌드 툴 </a:t>
            </a:r>
            <a:r>
              <a:rPr lang="en-US" altLang="ko-KR" dirty="0"/>
              <a:t>( ANT, Maven 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개인 별로는 </a:t>
            </a:r>
            <a:r>
              <a:rPr lang="en-US" altLang="ko-KR" dirty="0"/>
              <a:t>IDE</a:t>
            </a:r>
            <a:r>
              <a:rPr lang="ko-KR" altLang="en-US" dirty="0"/>
              <a:t>에서 </a:t>
            </a:r>
            <a:r>
              <a:rPr lang="en-US" altLang="ko-KR" dirty="0"/>
              <a:t>Junit</a:t>
            </a:r>
            <a:r>
              <a:rPr lang="ko-KR" altLang="en-US" dirty="0"/>
              <a:t>을 사용하는 것이 좋지만</a:t>
            </a:r>
            <a:r>
              <a:rPr lang="en-US" altLang="ko-KR" dirty="0"/>
              <a:t>, </a:t>
            </a:r>
            <a:r>
              <a:rPr lang="ko-KR" altLang="en-US" dirty="0"/>
              <a:t>여러 개발자가 만든 코드를 통합해서 테스트를 수행해야 할 경우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70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E0480-8F94-4F69-9873-7E4C481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결과의 일관성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91D1-1D85-4F44-8799-74CFB701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환경과 데이터를 테스트 이전의 상황으로 돌려줘야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( ex&gt; </a:t>
            </a:r>
            <a:r>
              <a:rPr lang="ko-KR" altLang="en-US" dirty="0"/>
              <a:t>테스트 데이터 </a:t>
            </a:r>
            <a:r>
              <a:rPr lang="en-US" altLang="ko-KR" dirty="0"/>
              <a:t>DB </a:t>
            </a:r>
            <a:r>
              <a:rPr lang="ko-KR" altLang="en-US" dirty="0"/>
              <a:t>적재로 인한 중복 오류 등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DeleteAll</a:t>
            </a:r>
            <a:r>
              <a:rPr lang="en-US" altLang="ko-KR" dirty="0"/>
              <a:t>() : </a:t>
            </a:r>
            <a:r>
              <a:rPr lang="ko-KR" altLang="en-US" dirty="0"/>
              <a:t>테이블의 모든 레코드를 삭제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getCount</a:t>
            </a:r>
            <a:r>
              <a:rPr lang="en-US" altLang="ko-KR" dirty="0"/>
              <a:t>() : </a:t>
            </a:r>
            <a:r>
              <a:rPr lang="ko-KR" altLang="en-US" dirty="0"/>
              <a:t>테이블 레코드 개수 반환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DeleteAll</a:t>
            </a:r>
            <a:r>
              <a:rPr lang="en-US" altLang="ko-KR" dirty="0"/>
              <a:t>() </a:t>
            </a:r>
            <a:r>
              <a:rPr lang="ko-KR" altLang="en-US" dirty="0"/>
              <a:t>과 </a:t>
            </a:r>
            <a:r>
              <a:rPr lang="en-US" altLang="ko-KR" dirty="0" err="1"/>
              <a:t>getCount</a:t>
            </a:r>
            <a:r>
              <a:rPr lang="en-US" altLang="ko-KR" dirty="0"/>
              <a:t>() </a:t>
            </a:r>
            <a:r>
              <a:rPr lang="ko-KR" altLang="en-US" dirty="0"/>
              <a:t>메소드를 통한 테스트 검증 추가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F45155-B6CE-4D8F-873C-9715D3FE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60" y="3429000"/>
            <a:ext cx="45434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7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E0480-8F94-4F69-9873-7E4C481B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결과의 일관성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91D1-1D85-4F44-8799-74CFB701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동일하게 </a:t>
            </a:r>
            <a:r>
              <a:rPr lang="en-US" altLang="ko-KR" dirty="0" err="1"/>
              <a:t>DeleteAll</a:t>
            </a:r>
            <a:r>
              <a:rPr lang="en-US" altLang="ko-KR" dirty="0"/>
              <a:t>() </a:t>
            </a:r>
            <a:r>
              <a:rPr lang="ko-KR" altLang="en-US" dirty="0"/>
              <a:t>과 </a:t>
            </a:r>
            <a:r>
              <a:rPr lang="en-US" altLang="ko-KR" dirty="0" err="1"/>
              <a:t>getCount</a:t>
            </a:r>
            <a:r>
              <a:rPr lang="en-US" altLang="ko-KR" dirty="0"/>
              <a:t>() </a:t>
            </a:r>
            <a:r>
              <a:rPr lang="ko-KR" altLang="en-US" dirty="0"/>
              <a:t>메소드도 테스트 하기 위해 삭제 후 데이터 </a:t>
            </a:r>
            <a:r>
              <a:rPr lang="en-US" altLang="ko-KR" dirty="0"/>
              <a:t>1</a:t>
            </a:r>
            <a:r>
              <a:rPr lang="ko-KR" altLang="en-US" dirty="0"/>
              <a:t>건을 추가하는 테스트 함수를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남아있는 데이터와 같은 외부 환경에 영향을 받지 말아야한다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 실행 순서를 바꿔도 동일한 결과가 보장되도록 만들어야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83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2186E-1FB9-4091-A82D-F743D61D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포괄적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63453-4A7E-41A9-8FDC-DBDE921B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성공하는 하나의 테스트 결과만 검증하고 끝내면 다양한 상황에서 문제가 발생할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getCount</a:t>
            </a:r>
            <a:r>
              <a:rPr lang="en-US" altLang="ko-KR" dirty="0"/>
              <a:t>() : </a:t>
            </a:r>
            <a:r>
              <a:rPr lang="ko-KR" altLang="en-US" dirty="0"/>
              <a:t>여러 개의 </a:t>
            </a:r>
            <a:r>
              <a:rPr lang="en-US" altLang="ko-KR" dirty="0"/>
              <a:t>User()</a:t>
            </a:r>
            <a:r>
              <a:rPr lang="ko-KR" altLang="en-US" dirty="0"/>
              <a:t>를 등록해가면서 </a:t>
            </a:r>
            <a:r>
              <a:rPr lang="en-US" altLang="ko-KR" dirty="0" err="1"/>
              <a:t>getCount</a:t>
            </a:r>
            <a:r>
              <a:rPr lang="en-US" altLang="ko-KR" dirty="0"/>
              <a:t>()</a:t>
            </a:r>
            <a:r>
              <a:rPr lang="ko-KR" altLang="en-US" dirty="0"/>
              <a:t>의 결과를 매번 확인하자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서로 다른 목적의 테스트일 경우</a:t>
            </a:r>
            <a:r>
              <a:rPr lang="en-US" altLang="ko-KR" dirty="0"/>
              <a:t>, </a:t>
            </a:r>
            <a:r>
              <a:rPr lang="ko-KR" altLang="en-US" dirty="0"/>
              <a:t>새로운 메소드를 만들어 테스트하는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89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2186E-1FB9-4091-A82D-F743D61D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포괄적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63453-4A7E-41A9-8FDC-DBDE921B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Get()</a:t>
            </a:r>
            <a:r>
              <a:rPr lang="ko-KR" altLang="en-US" dirty="0"/>
              <a:t> 예외 조건에 대한 테스트 </a:t>
            </a:r>
            <a:r>
              <a:rPr lang="en-US" altLang="ko-KR" dirty="0"/>
              <a:t>( </a:t>
            </a:r>
            <a:r>
              <a:rPr lang="ko-KR" altLang="en-US" dirty="0"/>
              <a:t>사용자 정보가 없는 경우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null </a:t>
            </a:r>
            <a:r>
              <a:rPr lang="ko-KR" altLang="en-US" dirty="0"/>
              <a:t>값 </a:t>
            </a:r>
            <a:r>
              <a:rPr lang="ko-KR" altLang="en-US" dirty="0" err="1"/>
              <a:t>리턴하기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id</a:t>
            </a:r>
            <a:r>
              <a:rPr lang="ko-KR" altLang="en-US" dirty="0"/>
              <a:t>에 대한 정보가 없다는 예외 던지기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( </a:t>
            </a:r>
            <a:r>
              <a:rPr lang="en-US" altLang="ko-KR" dirty="0" err="1"/>
              <a:t>EmptyResultDataAccessException</a:t>
            </a:r>
            <a:r>
              <a:rPr lang="en-US" altLang="ko-KR" dirty="0"/>
              <a:t> 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@Test</a:t>
            </a:r>
            <a:r>
              <a:rPr lang="ko-KR" altLang="en-US" dirty="0"/>
              <a:t>에 </a:t>
            </a:r>
            <a:r>
              <a:rPr lang="en-US" altLang="ko-KR" dirty="0" err="1"/>
              <a:t>expecte</a:t>
            </a:r>
            <a:r>
              <a:rPr lang="ko-KR" altLang="en-US" dirty="0"/>
              <a:t>를 추가해 놓으면 보통의 테스트와는 반대로</a:t>
            </a:r>
            <a:r>
              <a:rPr lang="en-US" altLang="ko-KR" dirty="0"/>
              <a:t>, </a:t>
            </a:r>
            <a:r>
              <a:rPr lang="ko-KR" altLang="en-US" dirty="0"/>
              <a:t>정상적으로 테스트 메소드를 마치면 실패이고</a:t>
            </a:r>
            <a:r>
              <a:rPr lang="en-US" altLang="ko-KR" dirty="0"/>
              <a:t>, </a:t>
            </a:r>
            <a:r>
              <a:rPr lang="ko-KR" altLang="en-US" dirty="0"/>
              <a:t>예외가 던져지면 테스트가 성공이다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48AB44-ACCB-46E0-8373-2E2FC12A0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35" y="4244575"/>
            <a:ext cx="5381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33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주도 개발</a:t>
            </a:r>
            <a:r>
              <a:rPr lang="en-US" altLang="ko-KR" dirty="0"/>
              <a:t>( TDD; Test Driven Dev 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만들고자 하는 기능의 내용을 담고 있으면서 만들어진 코드를 검증도 해줄 수 있도록 테스트 코드를 먼저 만들고</a:t>
            </a:r>
            <a:r>
              <a:rPr lang="en-US" altLang="ko-KR" dirty="0"/>
              <a:t>, </a:t>
            </a:r>
            <a:r>
              <a:rPr lang="ko-KR" altLang="en-US" dirty="0"/>
              <a:t>테스트를 성공하게 해주는 코드를 작성하는 방식의 개발 방법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실패한 테스트를 성공시키기 위한 목적이 아닌 코드는 만들지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226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코드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코드의 </a:t>
            </a:r>
            <a:r>
              <a:rPr lang="ko-KR" altLang="en-US" dirty="0" err="1"/>
              <a:t>리팩토링</a:t>
            </a:r>
            <a:endParaRPr lang="en-US" altLang="ko-KR" dirty="0"/>
          </a:p>
          <a:p>
            <a:r>
              <a:rPr lang="ko-KR" altLang="en-US" dirty="0"/>
              <a:t>테스트 코드 실행 시 반복되는 코드를 </a:t>
            </a:r>
            <a:r>
              <a:rPr lang="en-US" altLang="ko-KR" dirty="0"/>
              <a:t>Junit </a:t>
            </a:r>
            <a:r>
              <a:rPr lang="ko-KR" altLang="en-US" dirty="0"/>
              <a:t>기능으로 추출</a:t>
            </a:r>
            <a:endParaRPr lang="en-US" altLang="ko-KR" dirty="0"/>
          </a:p>
          <a:p>
            <a:r>
              <a:rPr lang="en-US" altLang="ko-KR" dirty="0"/>
              <a:t>@Before </a:t>
            </a:r>
            <a:r>
              <a:rPr lang="ko-KR" altLang="en-US" dirty="0" err="1"/>
              <a:t>어노테이션을</a:t>
            </a:r>
            <a:r>
              <a:rPr lang="ko-KR" altLang="en-US" dirty="0"/>
              <a:t> 통해 반복 코드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399E8-E744-45EA-A4D5-0D38BBB8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996088"/>
            <a:ext cx="5078268" cy="21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테스트의 유용성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예산하고 의도했던 대로 코드가 정확히 동작하는지를 확인해서</a:t>
            </a:r>
            <a:r>
              <a:rPr lang="en-US" altLang="ko-KR" dirty="0"/>
              <a:t>, </a:t>
            </a:r>
            <a:r>
              <a:rPr lang="ko-KR" altLang="en-US" dirty="0"/>
              <a:t>만든 코드를 확신할 수 있게 해주는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원하지 않는 결과 </a:t>
            </a:r>
            <a:r>
              <a:rPr lang="en-US" altLang="ko-KR" dirty="0"/>
              <a:t>= </a:t>
            </a:r>
            <a:r>
              <a:rPr lang="ko-KR" altLang="en-US" dirty="0"/>
              <a:t>코드나 설계의 결함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디버깅 </a:t>
            </a:r>
            <a:r>
              <a:rPr lang="en-US" altLang="ko-KR" dirty="0"/>
              <a:t>( </a:t>
            </a:r>
            <a:r>
              <a:rPr lang="ko-KR" altLang="en-US" dirty="0"/>
              <a:t>코드의 결함을 제거하는 작업 </a:t>
            </a:r>
            <a:r>
              <a:rPr lang="en-US" altLang="ko-KR" dirty="0"/>
              <a:t>)</a:t>
            </a:r>
            <a:r>
              <a:rPr lang="ko-KR" altLang="en-US" dirty="0"/>
              <a:t>을 통해 결함 제거</a:t>
            </a:r>
          </a:p>
        </p:txBody>
      </p:sp>
    </p:spTree>
    <p:extLst>
      <p:ext uri="{BB962C8B-B14F-4D97-AF65-F5344CB8AC3E}">
        <p14:creationId xmlns:p14="http://schemas.microsoft.com/office/powerpoint/2010/main" val="282334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코드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실행 순서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@Test</a:t>
            </a:r>
            <a:r>
              <a:rPr lang="ko-KR" altLang="en-US" dirty="0"/>
              <a:t> 가 붙은 </a:t>
            </a:r>
            <a:r>
              <a:rPr lang="en-US" altLang="ko-KR" dirty="0"/>
              <a:t>public void</a:t>
            </a:r>
            <a:r>
              <a:rPr lang="ko-KR" altLang="en-US" dirty="0"/>
              <a:t>이며 파라미터가 없는 메소드를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테스트 클래스 오브젝트 생성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@Before -&gt; @Test -&gt; @After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  <a:p>
            <a:r>
              <a:rPr lang="ko-KR" altLang="en-US" dirty="0"/>
              <a:t>테스트 오브젝트를 테스트마다 새롭게 만들어 독립적 실행 보장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픽스쳐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테스트에서 반복적으로 사용되는 정보 혹은 오브</a:t>
            </a:r>
            <a:r>
              <a:rPr lang="en-US" altLang="ko-KR" dirty="0"/>
              <a:t>,</a:t>
            </a:r>
            <a:r>
              <a:rPr lang="ko-KR" altLang="en-US" dirty="0" err="1"/>
              <a:t>젝트로</a:t>
            </a:r>
            <a:r>
              <a:rPr lang="ko-KR" altLang="en-US" dirty="0"/>
              <a:t> </a:t>
            </a:r>
            <a:r>
              <a:rPr lang="en-US" altLang="ko-KR" dirty="0"/>
              <a:t>@Before </a:t>
            </a:r>
            <a:r>
              <a:rPr lang="ko-KR" altLang="en-US" dirty="0"/>
              <a:t>메소드를 통해 생성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278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테스트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@Before </a:t>
            </a:r>
            <a:r>
              <a:rPr lang="ko-KR" altLang="en-US" dirty="0"/>
              <a:t>메소드를 통해 메소드 개수만큼 컨텍스트도 여러 번 만들어지는 문제 </a:t>
            </a:r>
            <a:r>
              <a:rPr lang="en-US" altLang="ko-KR" dirty="0"/>
              <a:t>-&gt; </a:t>
            </a:r>
            <a:r>
              <a:rPr lang="ko-KR" altLang="en-US" dirty="0"/>
              <a:t>테스트 전체가 공유하는 오브젝트로 생성</a:t>
            </a:r>
            <a:endParaRPr lang="en-US" altLang="ko-KR" dirty="0"/>
          </a:p>
          <a:p>
            <a:r>
              <a:rPr lang="en-US" altLang="ko-KR" dirty="0"/>
              <a:t>@Autowired, @RunWith, @ContextConfiguration</a:t>
            </a:r>
            <a:r>
              <a:rPr lang="ko-KR" altLang="en-US" dirty="0"/>
              <a:t> </a:t>
            </a:r>
            <a:r>
              <a:rPr lang="ko-KR" altLang="en-US" dirty="0" err="1"/>
              <a:t>애노테이션을</a:t>
            </a:r>
            <a:r>
              <a:rPr lang="ko-KR" altLang="en-US" dirty="0"/>
              <a:t> 추가해줌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F6756-6029-4F5A-A4E0-4EDF9BF7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08" y="3789901"/>
            <a:ext cx="4780299" cy="25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56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테스트를 위한 애플리케이션 컨텍스트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@Autowired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해당 </a:t>
            </a:r>
            <a:r>
              <a:rPr lang="ko-KR" altLang="en-US" dirty="0" err="1"/>
              <a:t>어노테이션이</a:t>
            </a:r>
            <a:r>
              <a:rPr lang="ko-KR" altLang="en-US" dirty="0"/>
              <a:t> 붙은 변수가 있으면</a:t>
            </a:r>
            <a:r>
              <a:rPr lang="en-US" altLang="ko-KR" dirty="0"/>
              <a:t>, </a:t>
            </a:r>
            <a:r>
              <a:rPr lang="ko-KR" altLang="en-US" dirty="0"/>
              <a:t>테스트 컨텍스트 프레임워크는 변수 타입과 일치하는 컨텍스트 내의 빈을 찾는다</a:t>
            </a:r>
            <a:r>
              <a:rPr lang="en-US" altLang="ko-KR" dirty="0"/>
              <a:t>. </a:t>
            </a:r>
            <a:r>
              <a:rPr lang="ko-KR" altLang="en-US" dirty="0"/>
              <a:t>타입이 일치하는 빈이 있으면 인스턴스 변수에 주입해준다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@DirtiesContext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스프링의 테스트 컨텍스트 프레임워크에게 해당 클래스의 테스트에서 애플리케이션 컨텍스트의 상태를 변경한다는 것을 알려준다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51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초난감</a:t>
            </a:r>
            <a:r>
              <a:rPr lang="ko-KR" altLang="en-US" dirty="0"/>
              <a:t> 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예외는 적절하게 복구되든지 아니면 작업을 중단시키고 운영자 또는 개발자에게 분명하게 통보돼야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48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예외의 종류와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Error : </a:t>
            </a:r>
            <a:r>
              <a:rPr lang="en-US" altLang="ko-KR" dirty="0" err="1"/>
              <a:t>java.lang.Error</a:t>
            </a:r>
            <a:r>
              <a:rPr lang="en-US" altLang="ko-KR" dirty="0"/>
              <a:t> </a:t>
            </a:r>
            <a:r>
              <a:rPr lang="ko-KR" altLang="en-US" dirty="0"/>
              <a:t>클래스의 서브클래스로 애플리케이션 코드에서 </a:t>
            </a:r>
            <a:r>
              <a:rPr lang="ko-KR" altLang="en-US" dirty="0" err="1"/>
              <a:t>신경쓰지</a:t>
            </a:r>
            <a:r>
              <a:rPr lang="ko-KR" altLang="en-US" dirty="0"/>
              <a:t> 않아도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체크예외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RuntimeException</a:t>
            </a:r>
            <a:r>
              <a:rPr lang="ko-KR" altLang="en-US" dirty="0"/>
              <a:t>을 제외한 나머지 에러 </a:t>
            </a:r>
            <a:r>
              <a:rPr lang="en-US" altLang="ko-KR" dirty="0"/>
              <a:t>(</a:t>
            </a:r>
            <a:r>
              <a:rPr lang="en-US" altLang="ko-KR" dirty="0" err="1"/>
              <a:t>SQLException</a:t>
            </a:r>
            <a:r>
              <a:rPr lang="en-US" altLang="ko-KR" dirty="0"/>
              <a:t>, </a:t>
            </a:r>
            <a:r>
              <a:rPr lang="en-US" altLang="ko-KR" dirty="0" err="1"/>
              <a:t>IOException</a:t>
            </a:r>
            <a:r>
              <a:rPr lang="en-US" altLang="ko-KR" dirty="0"/>
              <a:t>)</a:t>
            </a:r>
            <a:r>
              <a:rPr lang="ko-KR" altLang="en-US" dirty="0"/>
              <a:t> 를 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언체크</a:t>
            </a:r>
            <a:r>
              <a:rPr lang="ko-KR" altLang="en-US" dirty="0"/>
              <a:t> 에러 </a:t>
            </a:r>
            <a:r>
              <a:rPr lang="en-US" altLang="ko-KR" dirty="0"/>
              <a:t>: </a:t>
            </a:r>
            <a:r>
              <a:rPr lang="en-US" altLang="ko-KR" dirty="0" err="1"/>
              <a:t>RuntimeException</a:t>
            </a:r>
            <a:r>
              <a:rPr lang="en-US" altLang="ko-KR" dirty="0"/>
              <a:t> </a:t>
            </a:r>
            <a:r>
              <a:rPr lang="ko-KR" altLang="en-US" dirty="0"/>
              <a:t>을 상속한 에러로 명시적인 예외처리를 강제하지 않음 </a:t>
            </a:r>
            <a:r>
              <a:rPr lang="en-US" altLang="ko-KR" dirty="0"/>
              <a:t>( </a:t>
            </a:r>
            <a:r>
              <a:rPr lang="en-US" altLang="ko-KR" dirty="0" err="1"/>
              <a:t>NullPointerException</a:t>
            </a:r>
            <a:r>
              <a:rPr lang="en-US" altLang="ko-KR" dirty="0"/>
              <a:t>, </a:t>
            </a:r>
            <a:r>
              <a:rPr lang="en-US" altLang="ko-KR" dirty="0" err="1"/>
              <a:t>IllegalArgumentException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77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 복구 </a:t>
            </a:r>
            <a:r>
              <a:rPr lang="en-US" altLang="ko-KR" dirty="0"/>
              <a:t>: </a:t>
            </a:r>
            <a:r>
              <a:rPr lang="ko-KR" altLang="en-US" dirty="0"/>
              <a:t>재시도를 통해서 코드를 다시 실행시키는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예외처리 회피 </a:t>
            </a:r>
            <a:r>
              <a:rPr lang="en-US" altLang="ko-KR" dirty="0"/>
              <a:t>: </a:t>
            </a:r>
            <a:r>
              <a:rPr lang="ko-KR" altLang="en-US" dirty="0"/>
              <a:t>예외를 자신이 처리하지 않고 다른 오브젝트나 메소드가 예외를 대신 처리할 수 있도록 조치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예외 전환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의미를 분명하게 해줄  수 있는 예외로 전환하기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예외를 처리하기 쉽고 단순하게 만들기 위해 포장하기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42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런타임 예외</a:t>
            </a:r>
            <a:r>
              <a:rPr lang="en-US" altLang="ko-KR" dirty="0"/>
              <a:t>(</a:t>
            </a:r>
            <a:r>
              <a:rPr lang="ko-KR" altLang="en-US" dirty="0" err="1"/>
              <a:t>언체크</a:t>
            </a:r>
            <a:r>
              <a:rPr lang="ko-KR" altLang="en-US" dirty="0"/>
              <a:t> 예외</a:t>
            </a:r>
            <a:r>
              <a:rPr lang="en-US" altLang="ko-KR" dirty="0"/>
              <a:t>)</a:t>
            </a:r>
            <a:r>
              <a:rPr lang="ko-KR" altLang="en-US" dirty="0"/>
              <a:t>의 보편화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throw exception </a:t>
            </a:r>
            <a:r>
              <a:rPr lang="ko-KR" altLang="en-US" dirty="0"/>
              <a:t>코드를 줄이기 위한 체크 예외 처리의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항상 복구할 수 있는 예외가 아니라면 일단 </a:t>
            </a:r>
            <a:r>
              <a:rPr lang="ko-KR" altLang="en-US" dirty="0" err="1"/>
              <a:t>언체크예외로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애플리케이션 예외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시스템 또는 외부의 예외상황이 원인이 아니라 애플리케이션 자체의 로직에 의해 의도적으로 발생시키고</a:t>
            </a:r>
            <a:r>
              <a:rPr lang="en-US" altLang="ko-KR" dirty="0"/>
              <a:t>, </a:t>
            </a:r>
            <a:r>
              <a:rPr lang="ko-KR" altLang="en-US" dirty="0"/>
              <a:t>반드시 </a:t>
            </a:r>
            <a:r>
              <a:rPr lang="en-US" altLang="ko-KR" dirty="0"/>
              <a:t>catch </a:t>
            </a:r>
            <a:r>
              <a:rPr lang="ko-KR" altLang="en-US" dirty="0"/>
              <a:t>해서 무엇인가 조치를 취하도록 요구하는 예외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42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SQLException</a:t>
            </a:r>
            <a:r>
              <a:rPr lang="ko-KR" altLang="en-US" dirty="0"/>
              <a:t>은 어떻게 됐나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SQLException</a:t>
            </a:r>
            <a:r>
              <a:rPr lang="ko-KR" altLang="en-US" dirty="0"/>
              <a:t>등의 시스템 예외이면 애플리케이션 레벨에서 복구할 방법이 없으므로</a:t>
            </a:r>
            <a:r>
              <a:rPr lang="en-US" altLang="ko-KR" dirty="0"/>
              <a:t>, </a:t>
            </a:r>
            <a:r>
              <a:rPr lang="ko-KR" altLang="en-US" dirty="0"/>
              <a:t>런타임 예외로 </a:t>
            </a:r>
            <a:r>
              <a:rPr lang="ko-KR" altLang="en-US" dirty="0" err="1"/>
              <a:t>전환해줘야한다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JdbcTemplate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SQLException</a:t>
            </a:r>
            <a:r>
              <a:rPr lang="ko-KR" altLang="en-US" dirty="0"/>
              <a:t>에러를 </a:t>
            </a:r>
            <a:r>
              <a:rPr lang="ko-KR" altLang="en-US" dirty="0" err="1"/>
              <a:t>런타임예외인</a:t>
            </a:r>
            <a:r>
              <a:rPr lang="ko-KR" altLang="en-US" dirty="0"/>
              <a:t> </a:t>
            </a:r>
            <a:r>
              <a:rPr lang="en-US" altLang="ko-KR" dirty="0" err="1"/>
              <a:t>DataAccessException</a:t>
            </a:r>
            <a:r>
              <a:rPr lang="ko-KR" altLang="en-US" dirty="0"/>
              <a:t>으로 포장해서 던짐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494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표준화된 </a:t>
            </a:r>
            <a:r>
              <a:rPr lang="en-US" altLang="ko-KR" dirty="0"/>
              <a:t>JDBC API</a:t>
            </a:r>
            <a:r>
              <a:rPr lang="ko-KR" altLang="en-US" dirty="0"/>
              <a:t>가 </a:t>
            </a:r>
            <a:r>
              <a:rPr lang="en-US" altLang="ko-KR" dirty="0"/>
              <a:t>DB</a:t>
            </a:r>
            <a:r>
              <a:rPr lang="ko-KR" altLang="en-US" dirty="0"/>
              <a:t>프로그램 개발 방법을 학습하는 부담은 줄여주지만</a:t>
            </a:r>
            <a:r>
              <a:rPr lang="en-US" altLang="ko-KR" dirty="0"/>
              <a:t>, DB</a:t>
            </a:r>
            <a:r>
              <a:rPr lang="ko-KR" altLang="en-US" dirty="0"/>
              <a:t>를 자유롭게 변경해서 사용할 수 있는 유연한 코드를 보장하지는 못한다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대부분의</a:t>
            </a:r>
            <a:r>
              <a:rPr lang="en-US" altLang="ko-KR" dirty="0"/>
              <a:t> DB</a:t>
            </a:r>
            <a:r>
              <a:rPr lang="ko-KR" altLang="en-US" dirty="0"/>
              <a:t>의 경우 최적화를 위한 비표준 </a:t>
            </a:r>
            <a:r>
              <a:rPr lang="en-US" altLang="ko-KR" dirty="0"/>
              <a:t>SQL</a:t>
            </a:r>
            <a:r>
              <a:rPr lang="ko-KR" altLang="en-US" dirty="0"/>
              <a:t>을 사용할 수 있어</a:t>
            </a:r>
            <a:r>
              <a:rPr lang="en-US" altLang="ko-KR" dirty="0"/>
              <a:t>, DAO</a:t>
            </a:r>
            <a:r>
              <a:rPr lang="ko-KR" altLang="en-US" dirty="0"/>
              <a:t>코드에 종속적으로 변함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호환성 없는 </a:t>
            </a:r>
            <a:r>
              <a:rPr lang="en-US" altLang="ko-KR" dirty="0" err="1"/>
              <a:t>SQLException</a:t>
            </a:r>
            <a:r>
              <a:rPr lang="ko-KR" altLang="en-US" dirty="0"/>
              <a:t>의 </a:t>
            </a:r>
            <a:r>
              <a:rPr lang="en-US" altLang="ko-KR" dirty="0"/>
              <a:t>DB </a:t>
            </a:r>
            <a:r>
              <a:rPr lang="ko-KR" altLang="en-US" dirty="0"/>
              <a:t>에러 정보로 다양한 에러를 하나의 </a:t>
            </a:r>
            <a:r>
              <a:rPr lang="en-US" altLang="ko-KR" dirty="0" err="1"/>
              <a:t>SQLException</a:t>
            </a:r>
            <a:r>
              <a:rPr lang="ko-KR" altLang="en-US" dirty="0"/>
              <a:t>으로 던지게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77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에러 코드 매핑을 통한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에러가 발생했을 경우 </a:t>
            </a:r>
            <a:r>
              <a:rPr lang="en-US" altLang="ko-KR" dirty="0"/>
              <a:t>DB </a:t>
            </a:r>
            <a:r>
              <a:rPr lang="ko-KR" altLang="en-US" dirty="0"/>
              <a:t>에러 코드를 받아서 해당 에러에 맞는 적절한 조치를 취해야한다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스프링은 </a:t>
            </a:r>
            <a:r>
              <a:rPr lang="en-US" altLang="ko-KR" dirty="0"/>
              <a:t>DB</a:t>
            </a:r>
            <a:r>
              <a:rPr lang="ko-KR" altLang="en-US" dirty="0"/>
              <a:t>별 에러 코드를 분류해서 스프링이 정의한 예외 클래스와 </a:t>
            </a:r>
            <a:r>
              <a:rPr lang="ko-KR" altLang="en-US" dirty="0" err="1"/>
              <a:t>매핑해놓은</a:t>
            </a:r>
            <a:r>
              <a:rPr lang="ko-KR" altLang="en-US" dirty="0"/>
              <a:t> 에러 코드 </a:t>
            </a:r>
            <a:r>
              <a:rPr lang="ko-KR" altLang="en-US" dirty="0" err="1"/>
              <a:t>매핑정보</a:t>
            </a:r>
            <a:r>
              <a:rPr lang="ko-KR" altLang="en-US" dirty="0"/>
              <a:t> 테이블을 만들어 두고 이를 사용한다</a:t>
            </a:r>
            <a:r>
              <a:rPr lang="en-US" altLang="ko-KR" dirty="0"/>
              <a:t>. ( DB</a:t>
            </a:r>
            <a:r>
              <a:rPr lang="ko-KR" altLang="en-US" dirty="0"/>
              <a:t>가 달라져도 같은 종류면 같은 코드를 받음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JdbcTemplate</a:t>
            </a:r>
            <a:r>
              <a:rPr lang="ko-KR" altLang="en-US" dirty="0"/>
              <a:t>를 이용하면 </a:t>
            </a:r>
            <a:r>
              <a:rPr lang="en-US" altLang="ko-KR" dirty="0"/>
              <a:t>JDBC</a:t>
            </a:r>
            <a:r>
              <a:rPr lang="ko-KR" altLang="en-US" dirty="0"/>
              <a:t>에서 발생하는 </a:t>
            </a:r>
            <a:r>
              <a:rPr lang="en-US" altLang="ko-KR" dirty="0"/>
              <a:t>DB</a:t>
            </a:r>
            <a:r>
              <a:rPr lang="ko-KR" altLang="en-US" dirty="0"/>
              <a:t>관련 예외는 거의 </a:t>
            </a:r>
            <a:r>
              <a:rPr lang="ko-KR" altLang="en-US" dirty="0" err="1"/>
              <a:t>신경쓰지</a:t>
            </a:r>
            <a:r>
              <a:rPr lang="ko-KR" altLang="en-US" dirty="0"/>
              <a:t> 않아도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13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테스트의 유용성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0" y="2785145"/>
            <a:ext cx="5734049" cy="3391818"/>
          </a:xfrm>
        </p:spPr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메소드를 이용한 코드</a:t>
            </a:r>
            <a:endParaRPr lang="en-US" altLang="ko-KR" dirty="0"/>
          </a:p>
          <a:p>
            <a:r>
              <a:rPr lang="en-US" altLang="ko-KR" dirty="0" err="1"/>
              <a:t>UserDao</a:t>
            </a:r>
            <a:r>
              <a:rPr lang="ko-KR" altLang="en-US" dirty="0"/>
              <a:t>의 오브젝트를 가져옴</a:t>
            </a:r>
            <a:endParaRPr lang="en-US" altLang="ko-KR" dirty="0"/>
          </a:p>
          <a:p>
            <a:r>
              <a:rPr lang="ko-KR" altLang="en-US" dirty="0" err="1"/>
              <a:t>입력값을</a:t>
            </a:r>
            <a:r>
              <a:rPr lang="ko-KR" altLang="en-US" dirty="0"/>
              <a:t> 직접 코드에서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r>
              <a:rPr lang="ko-KR" altLang="en-US" dirty="0"/>
              <a:t>결과를 콘솔에 출력</a:t>
            </a:r>
            <a:endParaRPr lang="en-US" altLang="ko-KR" dirty="0"/>
          </a:p>
          <a:p>
            <a:r>
              <a:rPr lang="ko-KR" altLang="en-US" dirty="0" err="1"/>
              <a:t>성공메세지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E43ABC-3CCF-41CF-8936-B7DA3BBA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2" y="2374944"/>
            <a:ext cx="4144402" cy="38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16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DAO </a:t>
            </a:r>
            <a:r>
              <a:rPr lang="ko-KR" altLang="en-US" dirty="0"/>
              <a:t>인터페이스와 </a:t>
            </a:r>
            <a:r>
              <a:rPr lang="en-US" altLang="ko-KR" dirty="0" err="1"/>
              <a:t>DataAccessException</a:t>
            </a:r>
            <a:r>
              <a:rPr lang="en-US" altLang="ko-KR" dirty="0"/>
              <a:t> </a:t>
            </a:r>
            <a:r>
              <a:rPr lang="ko-KR" altLang="en-US" dirty="0"/>
              <a:t>계층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스프링은 자바의 다양한 데이터 액세스 기술을 사용할 때 발생하는 예외들을 추상화해서 </a:t>
            </a:r>
            <a:r>
              <a:rPr lang="en-US" altLang="ko-KR" dirty="0" err="1"/>
              <a:t>DataAccessException</a:t>
            </a:r>
            <a:r>
              <a:rPr lang="en-US" altLang="ko-KR" dirty="0"/>
              <a:t> </a:t>
            </a:r>
            <a:r>
              <a:rPr lang="ko-KR" altLang="en-US" dirty="0"/>
              <a:t>계층 구조 안에 정리해 놓았다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DataAccessException</a:t>
            </a:r>
            <a:r>
              <a:rPr lang="ko-KR" altLang="en-US" dirty="0"/>
              <a:t>은 자바의 주요 데이터 액세스 기술에서 발생할 수 있는 대부분의 예외를 추상화 하고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템플릿 메소드나 </a:t>
            </a:r>
            <a:r>
              <a:rPr lang="en-US" altLang="ko-KR" dirty="0"/>
              <a:t>DAO </a:t>
            </a:r>
            <a:r>
              <a:rPr lang="ko-KR" altLang="en-US" dirty="0"/>
              <a:t>메소드에서 직접 활용할 수 있는 예외도 정리되어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DAO</a:t>
            </a:r>
            <a:r>
              <a:rPr lang="ko-KR" altLang="en-US" dirty="0"/>
              <a:t>를 데이터 액세스 기술에서 독립시키려면 인터페이스</a:t>
            </a:r>
            <a:r>
              <a:rPr lang="en-US" altLang="ko-KR" dirty="0"/>
              <a:t>, </a:t>
            </a:r>
            <a:r>
              <a:rPr lang="ko-KR" altLang="en-US" dirty="0"/>
              <a:t>런타임 예외 전환</a:t>
            </a:r>
            <a:r>
              <a:rPr lang="en-US" altLang="ko-KR" dirty="0"/>
              <a:t>, </a:t>
            </a:r>
            <a:r>
              <a:rPr lang="ko-KR" altLang="en-US" dirty="0"/>
              <a:t>추상화된 예외 전환이 필요하다</a:t>
            </a:r>
            <a:r>
              <a:rPr lang="en-US" altLang="ko-KR" dirty="0"/>
              <a:t>.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37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UserDaoTest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웹을 통한 테스트 방법의 문제점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해당 기능이 아닌 모든 </a:t>
            </a:r>
            <a:r>
              <a:rPr lang="en-US" altLang="ko-KR" dirty="0"/>
              <a:t>MVC</a:t>
            </a:r>
            <a:r>
              <a:rPr lang="ko-KR" altLang="en-US" dirty="0"/>
              <a:t>계층에서 에러 발생 가능성</a:t>
            </a:r>
            <a:endParaRPr lang="en-US" altLang="ko-KR" dirty="0"/>
          </a:p>
          <a:p>
            <a:r>
              <a:rPr lang="ko-KR" altLang="en-US" dirty="0"/>
              <a:t>작은 단위의 테스트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Unit Test, </a:t>
            </a:r>
            <a:r>
              <a:rPr lang="ko-KR" altLang="en-US" dirty="0"/>
              <a:t>해당 기능에만 집중하는 테스트</a:t>
            </a:r>
            <a:endParaRPr lang="en-US" altLang="ko-KR" dirty="0"/>
          </a:p>
          <a:p>
            <a:r>
              <a:rPr lang="ko-KR" altLang="en-US" dirty="0"/>
              <a:t>자동수행 테스트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ko-KR" altLang="en-US" dirty="0"/>
              <a:t>지속적인 개선과 점진적인 개발을 위한 테스트</a:t>
            </a:r>
            <a:endParaRPr lang="en-US" altLang="ko-KR" dirty="0"/>
          </a:p>
          <a:p>
            <a:r>
              <a:rPr lang="en-US" altLang="ko-KR" dirty="0" err="1"/>
              <a:t>UserDaoTest</a:t>
            </a:r>
            <a:r>
              <a:rPr lang="ko-KR" altLang="en-US" dirty="0"/>
              <a:t>의 문제점</a:t>
            </a:r>
          </a:p>
        </p:txBody>
      </p:sp>
    </p:spTree>
    <p:extLst>
      <p:ext uri="{BB962C8B-B14F-4D97-AF65-F5344CB8AC3E}">
        <p14:creationId xmlns:p14="http://schemas.microsoft.com/office/powerpoint/2010/main" val="369569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UserDaoTest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자동수행 테스트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번거로운 작업 방지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/>
              <a:t>UserDao</a:t>
            </a:r>
            <a:r>
              <a:rPr lang="en-US" altLang="ko-KR" dirty="0"/>
              <a:t> </a:t>
            </a:r>
            <a:r>
              <a:rPr lang="ko-KR" altLang="en-US" dirty="0"/>
              <a:t>내부가 아닌 별도 테스트용 클래스를 사용</a:t>
            </a:r>
            <a:endParaRPr lang="en-US" altLang="ko-KR" dirty="0"/>
          </a:p>
          <a:p>
            <a:r>
              <a:rPr lang="ko-KR" altLang="en-US" dirty="0"/>
              <a:t>지속적인 개선과 점진적인 개발을 위한 테스트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개발하는 동시에 해당 기능에 대한 테스트를 추가해주어</a:t>
            </a:r>
            <a:r>
              <a:rPr lang="en-US" altLang="ko-KR" dirty="0"/>
              <a:t>, </a:t>
            </a:r>
            <a:r>
              <a:rPr lang="ko-KR" altLang="en-US" dirty="0"/>
              <a:t>지속적인 테스트 가능</a:t>
            </a:r>
            <a:r>
              <a:rPr lang="en-US" altLang="ko-KR" dirty="0"/>
              <a:t> / </a:t>
            </a:r>
            <a:r>
              <a:rPr lang="ko-KR" altLang="en-US" dirty="0"/>
              <a:t>기능이 추가되어도 개별 테스트 가능</a:t>
            </a:r>
            <a:endParaRPr lang="en-US" altLang="ko-KR" dirty="0"/>
          </a:p>
          <a:p>
            <a:r>
              <a:rPr lang="en-US" altLang="ko-KR" dirty="0" err="1"/>
              <a:t>UserDaoTest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수동 확인 작업의 번거로움 </a:t>
            </a:r>
            <a:r>
              <a:rPr lang="en-US" altLang="ko-KR" dirty="0"/>
              <a:t>: </a:t>
            </a:r>
            <a:r>
              <a:rPr lang="ko-KR" altLang="en-US" dirty="0"/>
              <a:t>결과값을 사람이 콘솔로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실행 작업의 번거로움 </a:t>
            </a:r>
            <a:r>
              <a:rPr lang="en-US" altLang="ko-KR" dirty="0"/>
              <a:t>: main() </a:t>
            </a:r>
            <a:r>
              <a:rPr lang="ko-KR" altLang="en-US" dirty="0"/>
              <a:t>메소드를 직접 </a:t>
            </a:r>
            <a:r>
              <a:rPr lang="ko-KR" altLang="en-US" dirty="0" err="1"/>
              <a:t>실행해야함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968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1B2D-B191-40DE-8BD4-1BF30223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UserDaoTest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7395D-7E2D-4EDA-ACB2-1056F64F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검증의 자동화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콘솔 출력이 아닌 결과값을 비교해 확인 </a:t>
            </a:r>
            <a:r>
              <a:rPr lang="en-US" altLang="ko-KR" dirty="0"/>
              <a:t>( equals </a:t>
            </a:r>
            <a:r>
              <a:rPr lang="ko-KR" altLang="en-US" dirty="0"/>
              <a:t>함수 사용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7DB9C6-D5C5-4DFB-85F0-4E8C3410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3548061"/>
            <a:ext cx="6229350" cy="2809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EE350D-7E15-4FE8-B5B7-59CC81EA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586162"/>
            <a:ext cx="3876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테스트의 효율적인 수행과 결과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Junit </a:t>
            </a:r>
            <a:r>
              <a:rPr lang="ko-KR" altLang="en-US" dirty="0"/>
              <a:t>테스트로 전환</a:t>
            </a:r>
            <a:endParaRPr lang="en-US" altLang="ko-KR" dirty="0"/>
          </a:p>
          <a:p>
            <a:r>
              <a:rPr lang="ko-KR" altLang="en-US" dirty="0"/>
              <a:t>테스트 메소드 전환</a:t>
            </a:r>
            <a:endParaRPr lang="en-US" altLang="ko-KR" dirty="0"/>
          </a:p>
          <a:p>
            <a:r>
              <a:rPr lang="ko-KR" altLang="en-US" dirty="0"/>
              <a:t>검증 코드 전환</a:t>
            </a:r>
            <a:endParaRPr lang="en-US" altLang="ko-KR" dirty="0"/>
          </a:p>
          <a:p>
            <a:r>
              <a:rPr lang="en-US" altLang="ko-KR" dirty="0"/>
              <a:t>Junit </a:t>
            </a:r>
            <a:r>
              <a:rPr lang="ko-KR" altLang="en-US" dirty="0"/>
              <a:t>테스트 실행</a:t>
            </a:r>
          </a:p>
        </p:txBody>
      </p:sp>
    </p:spTree>
    <p:extLst>
      <p:ext uri="{BB962C8B-B14F-4D97-AF65-F5344CB8AC3E}">
        <p14:creationId xmlns:p14="http://schemas.microsoft.com/office/powerpoint/2010/main" val="372161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Junit ( Java Unit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Main() </a:t>
            </a:r>
            <a:r>
              <a:rPr lang="ko-KR" altLang="en-US" dirty="0"/>
              <a:t>을 </a:t>
            </a:r>
            <a:r>
              <a:rPr lang="en-US" altLang="ko-KR" dirty="0"/>
              <a:t>Junit</a:t>
            </a:r>
            <a:r>
              <a:rPr lang="ko-KR" altLang="en-US" dirty="0"/>
              <a:t>을 이용해 다시 작성 </a:t>
            </a:r>
            <a:endParaRPr lang="en-US" altLang="ko-KR" dirty="0"/>
          </a:p>
          <a:p>
            <a:r>
              <a:rPr lang="en-US" altLang="ko-KR" dirty="0"/>
              <a:t>Junit</a:t>
            </a:r>
            <a:r>
              <a:rPr lang="ko-KR" altLang="en-US" dirty="0"/>
              <a:t>은 프레임 워크 </a:t>
            </a:r>
            <a:r>
              <a:rPr lang="en-US" altLang="ko-KR" dirty="0"/>
              <a:t>( </a:t>
            </a:r>
            <a:r>
              <a:rPr lang="ko-KR" altLang="en-US" dirty="0"/>
              <a:t>기본 동작 원리  </a:t>
            </a:r>
            <a:r>
              <a:rPr lang="en-US" altLang="ko-KR" dirty="0"/>
              <a:t>- </a:t>
            </a:r>
            <a:r>
              <a:rPr lang="en-US" altLang="ko-KR" dirty="0" err="1"/>
              <a:t>IoC</a:t>
            </a:r>
            <a:r>
              <a:rPr lang="en-US" altLang="ko-KR" dirty="0"/>
              <a:t> )</a:t>
            </a:r>
          </a:p>
          <a:p>
            <a:r>
              <a:rPr lang="ko-KR" altLang="en-US" dirty="0"/>
              <a:t>프레임워크에서 동작하는 코드는 </a:t>
            </a:r>
            <a:r>
              <a:rPr lang="en-US" altLang="ko-KR" dirty="0"/>
              <a:t>main()</a:t>
            </a:r>
            <a:r>
              <a:rPr lang="ko-KR" altLang="en-US" dirty="0"/>
              <a:t>도 필요 없고 오브젝트를 만들어서 실행시키는 코드도 필요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162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E2F9A-63B7-42DA-8314-0C18DE01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메소드 전환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FB0C-F853-43F8-8FE3-A8EEE5C3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제어권을 가지는 </a:t>
            </a:r>
            <a:r>
              <a:rPr lang="en-US" altLang="ko-KR" dirty="0"/>
              <a:t>Main() </a:t>
            </a:r>
            <a:r>
              <a:rPr lang="ko-KR" altLang="en-US" dirty="0"/>
              <a:t>대신 일반 메소드로 </a:t>
            </a:r>
            <a:r>
              <a:rPr lang="ko-KR" altLang="en-US" dirty="0" err="1"/>
              <a:t>옮겨야함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Method</a:t>
            </a:r>
            <a:r>
              <a:rPr lang="ko-KR" altLang="en-US" dirty="0"/>
              <a:t>는 </a:t>
            </a:r>
            <a:r>
              <a:rPr lang="en-US" altLang="ko-KR" dirty="0"/>
              <a:t>Public</a:t>
            </a:r>
            <a:r>
              <a:rPr lang="ko-KR" altLang="en-US" dirty="0"/>
              <a:t>으로 </a:t>
            </a:r>
            <a:r>
              <a:rPr lang="ko-KR" altLang="en-US" dirty="0" err="1"/>
              <a:t>선언되어야하고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@Test </a:t>
            </a:r>
            <a:r>
              <a:rPr lang="ko-KR" altLang="en-US" dirty="0" err="1"/>
              <a:t>어노테이션을</a:t>
            </a:r>
            <a:r>
              <a:rPr lang="ko-KR" altLang="en-US" dirty="0"/>
              <a:t> 붙여줘야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37EE97-EA83-48E9-9153-95B982D7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514725"/>
            <a:ext cx="5667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643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1211</Words>
  <Application>Microsoft Office PowerPoint</Application>
  <PresentationFormat>와이드스크린</PresentationFormat>
  <Paragraphs>154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이온(회의실)</vt:lpstr>
      <vt:lpstr>Tobi 2장 / 4장 정리</vt:lpstr>
      <vt:lpstr>테스트의 유용성</vt:lpstr>
      <vt:lpstr>테스트의 유용성</vt:lpstr>
      <vt:lpstr>UserDaoTest의 특징</vt:lpstr>
      <vt:lpstr>UserDaoTest의 특징</vt:lpstr>
      <vt:lpstr>UserDaoTest 개선</vt:lpstr>
      <vt:lpstr>테스트의 효율적인 수행과 결과 관리</vt:lpstr>
      <vt:lpstr>Junit ( Java Unit )</vt:lpstr>
      <vt:lpstr>테스트 메소드 전환</vt:lpstr>
      <vt:lpstr>검증 코드 전환</vt:lpstr>
      <vt:lpstr>Junit 테스트 실행</vt:lpstr>
      <vt:lpstr>개발자를 위한 테스팅 프레임워크 JUNIT</vt:lpstr>
      <vt:lpstr>Junit 테스트 실행방법</vt:lpstr>
      <vt:lpstr>테스트 결과의 일관성</vt:lpstr>
      <vt:lpstr>테스트 결과의 일관성</vt:lpstr>
      <vt:lpstr>포괄적 테스트</vt:lpstr>
      <vt:lpstr>포괄적 테스트</vt:lpstr>
      <vt:lpstr>테스트 주도 개발( TDD; Test Driven Dev ) </vt:lpstr>
      <vt:lpstr>테스트 코드 개선</vt:lpstr>
      <vt:lpstr>테스트 코드 개선</vt:lpstr>
      <vt:lpstr>스프링 테스트 적용</vt:lpstr>
      <vt:lpstr>테스트를 위한 애플리케이션 컨텍스트 관리</vt:lpstr>
      <vt:lpstr>초난감 예외 처리</vt:lpstr>
      <vt:lpstr>예외의 종류와 특징</vt:lpstr>
      <vt:lpstr>예외처리 방법</vt:lpstr>
      <vt:lpstr>예외처리 전략</vt:lpstr>
      <vt:lpstr>SQLException은 어떻게 됐나?</vt:lpstr>
      <vt:lpstr>예외 전환</vt:lpstr>
      <vt:lpstr>DB 에러 코드 매핑을 통한 전환</vt:lpstr>
      <vt:lpstr>DAO 인터페이스와 DataAccessException 계층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정리</dc:title>
  <dc:creator>손 성주</dc:creator>
  <cp:lastModifiedBy>손 성주</cp:lastModifiedBy>
  <cp:revision>44</cp:revision>
  <dcterms:created xsi:type="dcterms:W3CDTF">2021-04-11T07:59:16Z</dcterms:created>
  <dcterms:modified xsi:type="dcterms:W3CDTF">2021-04-15T11:17:02Z</dcterms:modified>
</cp:coreProperties>
</file>