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FF45-ECBA-8E47-8E6D-206A91056485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FD531-3974-BE48-8B2A-EF5201B02A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289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D531-3974-BE48-8B2A-EF5201B02A0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636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D531-3974-BE48-8B2A-EF5201B02A0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869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A1030-C882-DE4F-872F-DC37A569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190BB-FE96-8D4D-B2C7-07C2CD9E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4EC57-C4E1-954C-9ECB-59134A2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16EE3-2F8A-B648-A2E5-7C96FEC0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75D1C-D703-D845-BCBB-461BF9DB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74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9685-0D2B-884F-B8BB-68868D5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507C-2C12-5948-8E71-CD8DBCE04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71402-E1F2-7B47-A3C7-684B6BC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DF062-9EE3-F34F-93BD-BF50C2D9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A306C-38AC-DA4B-9198-C19BFDA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26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04B416-5A33-E74C-924E-18688C8B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A956E-08D4-1B41-9ADE-8960BA89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84327-4A7A-194B-96A8-F2B205BC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8007F-1052-0743-95BA-BC790690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6056-9F9F-1548-8007-C8DFB6E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0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1CF4-EC28-5B47-9C07-5FFB834B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B4AC4-E0F8-BD45-8663-DDDD753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D35E2-A3E6-A644-8298-1518A74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F7B85-8781-9E4E-B12D-EDA3EDB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A73C7-D81A-014E-A891-A2FB6996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423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2617-371D-564A-9699-36B00AC3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0FC94-0F26-514C-9F16-22DD2324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33285-8FB9-2448-9031-927DF149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9E8DE-9EA1-B441-9241-CF647CF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F9B7-AB91-2040-9ED5-8A2C540B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7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AA67-D0EE-3442-BE50-87FD727D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CE5F9-4FF2-FF49-B880-04C0A7214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A3701-DA39-0944-BEFC-1454AC8E2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A0BB4-BE71-EB41-91A1-3BAA9201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2507-DC19-814A-88F1-2B22027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616BC-2228-304D-81E6-5A8988E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3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7AF4-1408-5944-B9CC-D729AB3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D8BF7-D8F3-A843-99FB-5288D874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269A2-5418-A242-88CC-B9481443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B0C4B-1B22-094D-BB98-C5FA061F4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5C4CF-3862-614E-9A00-664DFE3D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94FE0-986F-704C-9E9C-FDF6E426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EC910-6715-D64D-9486-126E314F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27C90-2B4C-AD46-AAD2-9D87D831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90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73242-275B-064A-AC23-44E81732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FBFFA-027D-694F-9C2D-BDFEEDE0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B8F19-69EE-6F41-982A-01DE4BE1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F299D-76DD-7C4F-AD5D-F0856538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25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465025-591F-2E49-A2F3-3BDB2BF4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640FC-F117-B041-AEF9-4FC0F107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83330-FE44-164B-945D-7EE4F1AC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1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1DC8-FAD3-D94A-9BC7-853C9F6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EA34-FEC2-E54B-A026-109AE8FC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86360-EA50-5A48-A38F-1E7F01A0F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38BBC-0A49-0248-8EE8-A5C8A2E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2AB4D-6A68-194E-8F11-5CE25AA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58BFA-106E-0A4F-ACA3-B67953E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62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E8320-C28C-194C-8BAC-C2CF3A9A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1D5CA-995D-3645-9622-1D69C56E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AB6ED-A5FC-8243-A758-2AD98C0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ADEEF-B991-5041-A682-6B4EAF6F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40CCC-78E3-7542-BFB5-EBD8DB6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156AB-69A8-2B47-B1A2-4BB2E1FC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9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443CA-0F97-0445-BCB4-052D100C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802C9-D7A0-CE4B-A863-354A4F0B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D6C9C-90A9-D24F-8986-4655C7281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DF52-51C6-5942-B023-0B7009F19C68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09ECD-2280-964A-8EAC-9762BF8E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5DE10-87E8-504B-9CE8-C48BD13A2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C923-31D1-B74F-B657-962CF67D9A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67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CFD1A9-D252-454A-9B2F-5EBFA367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/>
              <a:t>스프링 스터디 프로젝트 기획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8F070-711D-4E4F-B5D2-56EC5C64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2000"/>
              <a:t>SOPT 26th iOS YB </a:t>
            </a:r>
            <a:r>
              <a:rPr kumimoji="1" lang="ko-KR" altLang="en-US" sz="2000"/>
              <a:t>황지은</a:t>
            </a:r>
            <a:endParaRPr kumimoji="1" lang="ko-Kore-KR" altLang="en-US" sz="2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B80B5-68C9-8D4C-A5EC-4B4928F5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64608" y="965704"/>
            <a:ext cx="6846363" cy="47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25059-8BCC-5749-8F65-572BB317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👧🏻👦🏻 </a:t>
            </a:r>
            <a:r>
              <a:rPr kumimoji="1" lang="ko-KR" altLang="en-US" sz="4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일정 관리 및 일기장 블로그 </a:t>
            </a:r>
            <a:endParaRPr kumimoji="1" lang="ko-Kore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09AEA-3E01-8242-9CD8-957B653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1700"/>
              <a:t>👉🏻  </a:t>
            </a:r>
            <a:r>
              <a:rPr kumimoji="1" lang="en-US" altLang="ko-Kore-KR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‘</a:t>
            </a:r>
            <a:r>
              <a:rPr kumimoji="1" lang="ko-Kore-KR" altLang="en-US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서로이웃</a:t>
            </a:r>
            <a:r>
              <a:rPr kumimoji="1" lang="en-US" altLang="ko-Kore-KR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친구</a:t>
            </a:r>
            <a:r>
              <a:rPr kumimoji="1" lang="en-US" altLang="ko-KR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en-US" altLang="ko-Kore-KR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’</a:t>
            </a:r>
            <a:r>
              <a:rPr kumimoji="1" lang="ko-KR" altLang="en-US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사이에서만 블로그 내용을 볼 수 있는 지극히 개인적인 블로그</a:t>
            </a:r>
            <a:r>
              <a:rPr kumimoji="1" lang="en-US" altLang="ko-KR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r>
              <a:rPr kumimoji="1" lang="ko-KR" altLang="en-US" sz="17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170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1700"/>
          </a:p>
          <a:p>
            <a:pPr marL="0" indent="0">
              <a:buNone/>
            </a:pPr>
            <a:r>
              <a:rPr kumimoji="1" lang="ko-KR" altLang="en-US" sz="1700"/>
              <a:t>👉🏻 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필요한 뷰는</a:t>
            </a: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?</a:t>
            </a:r>
          </a:p>
          <a:p>
            <a:pPr marL="0" indent="0">
              <a:buNone/>
            </a:pPr>
            <a:endParaRPr kumimoji="1" lang="en-US" altLang="ko-KR" sz="170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700"/>
              <a:t>“</a:t>
            </a:r>
            <a:r>
              <a:rPr kumimoji="1" lang="ko-KR" altLang="en-US" sz="1700"/>
              <a:t>한 블로그 안에</a:t>
            </a:r>
            <a:r>
              <a:rPr kumimoji="1" lang="en-US" altLang="ko-KR" sz="1700"/>
              <a:t>”</a:t>
            </a:r>
          </a:p>
          <a:p>
            <a:pPr marL="0" indent="0">
              <a:buNone/>
            </a:pP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1.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내가 할 일을 등록하는 페이지</a:t>
            </a:r>
            <a:endParaRPr kumimoji="1" lang="en-US" altLang="ko-KR" sz="170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2.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등록 완료된 페이지</a:t>
            </a: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(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일정을 확인할 수 있는 뷰</a:t>
            </a: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3.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일기쓰는 페이지</a:t>
            </a:r>
            <a:endParaRPr kumimoji="1" lang="en-US" altLang="ko-KR" sz="170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4.</a:t>
            </a:r>
            <a:r>
              <a:rPr kumimoji="1" lang="ko-KR" altLang="en-US" sz="17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내가 쓴 일기를 확인할 수 있는 페이지</a:t>
            </a:r>
            <a:endParaRPr kumimoji="1" lang="en-US" altLang="ko-KR" sz="170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sz="1700"/>
          </a:p>
          <a:p>
            <a:pPr marL="0" indent="0">
              <a:buNone/>
            </a:pPr>
            <a:r>
              <a:rPr kumimoji="1" lang="en-US" altLang="ko-KR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ore-KR" altLang="en-US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위젯으로 캘린더</a:t>
            </a:r>
            <a:r>
              <a:rPr kumimoji="1" lang="en-US" altLang="ko-KR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일정</a:t>
            </a:r>
            <a:r>
              <a:rPr kumimoji="1" lang="en-US" altLang="ko-KR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1700" b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띄우기</a:t>
            </a:r>
            <a:endParaRPr kumimoji="1" lang="ko-Kore-KR" altLang="en-US" sz="1700" b="1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25059-8BCC-5749-8F65-572BB317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👧🏻👦🏻 </a:t>
            </a:r>
            <a:r>
              <a:rPr kumimoji="1" lang="ko-KR" altLang="en-US" sz="4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일정 관리 및 일기장 블로그</a:t>
            </a:r>
            <a:endParaRPr kumimoji="1" lang="ko-Kore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09AEA-3E01-8242-9CD8-957B653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1900" dirty="0"/>
              <a:t>👉🏻  </a:t>
            </a:r>
            <a:r>
              <a:rPr kumimoji="1" lang="en-US" altLang="ko-Kore-KR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‘</a:t>
            </a:r>
            <a:r>
              <a:rPr kumimoji="1" lang="ko-Kore-KR" altLang="en-US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서로이웃</a:t>
            </a:r>
            <a:r>
              <a:rPr kumimoji="1" lang="en-US" altLang="ko-Kore-KR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친구</a:t>
            </a:r>
            <a:r>
              <a:rPr kumimoji="1" lang="en-US" altLang="ko-KR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en-US" altLang="ko-Kore-KR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’</a:t>
            </a:r>
            <a:r>
              <a:rPr kumimoji="1" lang="ko-KR" altLang="en-US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사이에서만 블로그 내용을 볼 수 있는 지극히 개인적인 블로그</a:t>
            </a:r>
            <a:r>
              <a:rPr kumimoji="1" lang="en-US" altLang="ko-KR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r>
              <a:rPr kumimoji="1" lang="ko-KR" altLang="en-US" sz="19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19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1900" dirty="0"/>
          </a:p>
          <a:p>
            <a:pPr marL="0" indent="0">
              <a:buNone/>
            </a:pPr>
            <a:r>
              <a:rPr kumimoji="1" lang="ko-KR" altLang="en-US" sz="1900" dirty="0"/>
              <a:t>👉🏻 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필요한 뷰는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?</a:t>
            </a:r>
          </a:p>
          <a:p>
            <a:pPr marL="0" indent="0">
              <a:buNone/>
            </a:pPr>
            <a:endParaRPr kumimoji="1" lang="en-US" altLang="ko-KR" sz="1900" dirty="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900" dirty="0"/>
              <a:t>“</a:t>
            </a:r>
            <a:r>
              <a:rPr kumimoji="1" lang="ko-KR" altLang="en-US" sz="1900" dirty="0"/>
              <a:t>크게는</a:t>
            </a:r>
            <a:r>
              <a:rPr kumimoji="1" lang="en-US" altLang="ko-KR" sz="1900" dirty="0"/>
              <a:t>”</a:t>
            </a:r>
          </a:p>
          <a:p>
            <a:pPr marL="457200" indent="-457200">
              <a:buAutoNum type="arabicPeriod"/>
            </a:pP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친구인 블로거들의 최신 일정 및 일기가 뜨는 페이지</a:t>
            </a:r>
            <a:endParaRPr kumimoji="1" lang="en-US" altLang="ko-KR" sz="1900" dirty="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kumimoji="1" lang="en-US" altLang="ko-KR" sz="1900" dirty="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kumimoji="1" lang="en-US" altLang="ko-KR" sz="1900" dirty="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추가적으로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)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‘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일정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’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의 경우에는 나만 보기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/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공개하기 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‘private/public’ </a:t>
            </a:r>
            <a:r>
              <a:rPr kumimoji="1" lang="ko-KR" altLang="en-US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속성을 선택하여 게시할 수 있게</a:t>
            </a:r>
            <a:r>
              <a:rPr kumimoji="1" lang="en-US" altLang="ko-KR" sz="19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4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5759B4-9338-C74F-958E-867F335B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kumimoji="1" lang="ko-Kore-KR" altLang="en-US" sz="3400" dirty="0"/>
              <a:t>🛍 쇼핑몰</a:t>
            </a:r>
            <a:r>
              <a:rPr kumimoji="1" lang="ko-KR" altLang="en-US" sz="3400" dirty="0"/>
              <a:t> 사이트 🛍</a:t>
            </a:r>
            <a:endParaRPr kumimoji="1" lang="ko-Kore-KR" altLang="en-US" sz="3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657E0-87CF-8D4E-89AB-D0D9B0D6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kumimoji="1" lang="ko-Kore-KR" altLang="en-US" sz="18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현재</a:t>
            </a:r>
            <a:r>
              <a:rPr kumimoji="1" lang="ko-KR" altLang="en-US" sz="18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친구와 운영하고 있는 블로그마켓의 데이터를 사용하여</a:t>
            </a:r>
            <a:endParaRPr kumimoji="1" lang="en-US" altLang="ko-KR" sz="180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sz="180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</a:t>
            </a:r>
            <a:r>
              <a:rPr kumimoji="1" lang="ko-KR" altLang="en-US" sz="1800"/>
              <a:t>👉🏻 </a:t>
            </a:r>
            <a:r>
              <a:rPr kumimoji="1" lang="ko-KR" altLang="en-US" sz="18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쇼핑몰 사이트 구현해보기</a:t>
            </a:r>
            <a:endParaRPr kumimoji="1" lang="ko-Kore-KR" altLang="en-US" sz="180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5" name="그림 4" descr="테이블, 채운, 전면, 앉아있는이(가) 표시된 사진&#10;&#10;자동 생성된 설명">
            <a:extLst>
              <a:ext uri="{FF2B5EF4-FFF2-40B4-BE49-F238E27FC236}">
                <a16:creationId xmlns:a16="http://schemas.microsoft.com/office/drawing/2014/main" id="{4956F4E0-D126-E340-9149-CF046EB5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7" r="1" b="1466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C7F47-FA93-F740-8AA0-4F954107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🛍 쇼핑몰</a:t>
            </a:r>
            <a:r>
              <a:rPr kumimoji="1" lang="ko-KR" altLang="en-US" sz="4000"/>
              <a:t> 사이트🛍</a:t>
            </a:r>
            <a:endParaRPr kumimoji="1" lang="ko-Kore-KR" alt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A63ACDF-E02E-1F4F-A6ED-16F8E187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527192" cy="4992624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필요한 기능들</a:t>
            </a:r>
            <a:r>
              <a:rPr lang="en-US" altLang="ko-KR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kumimoji="1" lang="ko-KR" altLang="en-US" sz="2000" dirty="0"/>
              <a:t>👉🏻 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로그인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제품등록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상세페이지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사진업로드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장바구니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구매하기 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9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C7F47-FA93-F740-8AA0-4F954107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🛍 쇼핑몰</a:t>
            </a:r>
            <a:r>
              <a:rPr kumimoji="1" lang="ko-KR" altLang="en-US" sz="4000"/>
              <a:t> 사이트🛍</a:t>
            </a:r>
            <a:endParaRPr kumimoji="1" lang="ko-Kore-KR" altLang="en-US" sz="4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A63ACDF-E02E-1F4F-A6ED-16F8E187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나와있는 자료가 많아서 참고할 블로그도 많고</a:t>
            </a:r>
            <a:r>
              <a:rPr lang="en-US" altLang="ko-KR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,</a:t>
            </a:r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</a:t>
            </a:r>
            <a:endParaRPr lang="en-US" altLang="ko-KR" sz="2000" dirty="0">
              <a:latin typeface="NanumSquareOTF_ac Light" panose="020B0600000101010101" pitchFamily="34" charset="-127"/>
              <a:ea typeface="NanumSquareOTF_ac Light" panose="020B0600000101010101" pitchFamily="34" charset="-127"/>
            </a:endParaRPr>
          </a:p>
          <a:p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쇼핑몰  사이트 구축 및 운영은 현업에도 많이 쓰이는 분야이므로 </a:t>
            </a:r>
            <a:r>
              <a:rPr lang="ko-KR" altLang="en-US" sz="2000" dirty="0" err="1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포폴에도</a:t>
            </a:r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도움이 될 것 같아요</a:t>
            </a:r>
            <a:r>
              <a:rPr lang="en-US" altLang="ko-KR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~!</a:t>
            </a:r>
            <a:r>
              <a:rPr lang="ko-KR" altLang="en-US" sz="2000" dirty="0">
                <a:latin typeface="NanumSquareOTF_ac Light" panose="020B0600000101010101" pitchFamily="34" charset="-127"/>
                <a:ea typeface="NanumSquareOTF_ac Light" panose="020B0600000101010101" pitchFamily="34" charset="-127"/>
              </a:rPr>
              <a:t> 😊 😊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44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NanumSquareOTF_ac</vt:lpstr>
      <vt:lpstr>NanumSquareOTF_ac Light</vt:lpstr>
      <vt:lpstr>Arial</vt:lpstr>
      <vt:lpstr>Calibri</vt:lpstr>
      <vt:lpstr>Calibri Light</vt:lpstr>
      <vt:lpstr>Office 테마</vt:lpstr>
      <vt:lpstr>스프링 스터디 프로젝트 기획</vt:lpstr>
      <vt:lpstr>👧🏻👦🏻 일정 관리 및 일기장 블로그 </vt:lpstr>
      <vt:lpstr>👧🏻👦🏻 일정 관리 및 일기장 블로그</vt:lpstr>
      <vt:lpstr>🛍 쇼핑몰 사이트 🛍</vt:lpstr>
      <vt:lpstr>🛍 쇼핑몰 사이트🛍</vt:lpstr>
      <vt:lpstr>🛍 쇼핑몰 사이트🛍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스터디 프로젝트 기획</dc:title>
  <dc:creator>melon2228</dc:creator>
  <cp:lastModifiedBy>melon2228</cp:lastModifiedBy>
  <cp:revision>1</cp:revision>
  <dcterms:created xsi:type="dcterms:W3CDTF">2020-06-12T05:55:31Z</dcterms:created>
  <dcterms:modified xsi:type="dcterms:W3CDTF">2020-06-12T05:56:21Z</dcterms:modified>
</cp:coreProperties>
</file>