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AFC1-5120-4B17-AC0E-0F82937B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00A67-9511-46D3-BEEE-BA8473D32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7D7F8-4DD2-465A-8ACE-9EFB855F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6C1E-8E28-4879-A61D-6D3A1585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BB71-4A40-468A-81A7-AE2C9E4E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5A85-8CFE-4421-A1F9-3369C1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BAAC1-16B3-45BD-A0DB-59F3F52F8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DEF49-F6E0-45F8-9227-54615A82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6AF0E-D8B4-41D5-9C48-C4322D2E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3DB1-4292-47DE-B0B7-C7FF1633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A99C6-E00B-4EEE-9DE7-AF46E270A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86913-FFE7-4699-BD61-5CFA5EB8D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6C74E-DC38-4E0D-8089-849D024A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2EECD-A0A0-44A1-996D-55648EBE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69C4F-551A-4B79-B8A6-2597D65F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7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4E56-964F-4FFF-8C2F-914D4EE2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C634A-7577-44BD-8CDC-66A7D12E9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4C4D-8F07-421F-ADCF-9AD85F9C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11080-FCD8-4249-B9C2-CF7C98C6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576EF-3F08-4A54-BD3E-25DAED6B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2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FB3-D879-483A-BBD8-4FC3009E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4C65A-C579-4187-A0CA-D05F3BD9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A9256-97D4-4A6D-A20A-89B27646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D0BB-8991-478F-84BF-95E425F0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B003-5443-4B3D-8FF6-023BC7A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CF7C-0EB0-4451-9DF2-53FC9FBE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68D2-8D7E-49C7-867A-61614CE5A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9212D-A3E6-4BFF-8D41-7CACEF089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78610-CBA6-436D-B913-142B9059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F2395-5B85-4BFE-8EA5-60642166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F1AC9-F778-4E89-A479-717BF2B2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6D39-C653-48B0-8B84-201F83DF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F6E15-8335-42F9-B71B-020B6ECED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2299B-49D1-48AD-889A-910175135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BC4F2-A0EF-4D6E-8E6E-DAB15C942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7242C-0F8F-42C5-860F-74C9CD9E7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4F295-AFB8-4171-B54D-52BDF824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B5715-3020-43B0-8EA4-45CA93CF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FB97C-82D1-409E-950B-CF3305E6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7097-563A-4CF5-A5C3-3E0776FE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2B260-8790-41AF-A504-D3354B1D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70D52-1FD2-46BC-AFB9-00DD7579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DBD81-4FB2-41F9-BECF-D0CFFBC9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4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393BB-F09D-4C63-A8A5-E3EEDB82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F4C4-6888-462F-9B10-DDB58091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28F21-2667-4314-A345-8A540A71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A861-F8ED-4B14-B21D-03C2C57A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D2627-4201-468B-BA3C-461AF5AAE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9B34C-F9ED-47B0-97AA-339E2D6DE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6EE3F-6805-47D4-8BD3-A41D845F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7E5AA-E17E-4FBD-A341-DD315D59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B301F-1F8C-42BA-BD43-F6F2C45B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1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49CC-E70B-493C-BBA5-1892AE17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E39CE-6864-4093-80F8-03F8D2B58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DA26C-4894-478A-A0D9-832C67C17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8973C-F142-4A2B-8E75-0090A5DC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CF87-0559-4925-B443-F8D0F354B69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A4C8E-BED6-482C-9B7D-8046A508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0F8A7-F9C4-4606-A9DB-AB0EC2C6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8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E6796-5C0D-4EC3-92B9-CE881E87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FC8A6-19BB-43D4-A0EB-F6C7C21BD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26697-2E2F-4BB1-BC96-AE9AEC824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CF87-0559-4925-B443-F8D0F354B69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11D1A-93FF-49A3-A2E4-47AB05A95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6B98-9E7C-4D39-A6B9-4151BBDB6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CD1E5-806D-4265-B86F-82E6D939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7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F436-2343-43F9-9760-47BDCBB4A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ticket analysis</a:t>
            </a:r>
          </a:p>
        </p:txBody>
      </p:sp>
    </p:spTree>
    <p:extLst>
      <p:ext uri="{BB962C8B-B14F-4D97-AF65-F5344CB8AC3E}">
        <p14:creationId xmlns:p14="http://schemas.microsoft.com/office/powerpoint/2010/main" val="376212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5BDA-50F3-432D-8CA7-C9EC59B4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11A2-5E9E-4B81-8D53-6CB6DDAE9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081"/>
            <a:ext cx="10515600" cy="4634882"/>
          </a:xfrm>
        </p:spPr>
        <p:txBody>
          <a:bodyPr/>
          <a:lstStyle/>
          <a:p>
            <a:r>
              <a:rPr lang="en-US" dirty="0"/>
              <a:t>Problem Statement:  </a:t>
            </a:r>
            <a:r>
              <a:rPr lang="en-US" sz="2000" dirty="0"/>
              <a:t>Was the increase of the operating cost for distributing visitor between different trails and charging a premium price for skiing the best business model.  Is there a better price option that maximize the visitor visiting the facilities.  </a:t>
            </a:r>
          </a:p>
          <a:p>
            <a:r>
              <a:rPr lang="en-US" dirty="0"/>
              <a:t>Context: </a:t>
            </a:r>
            <a:r>
              <a:rPr lang="en-US" sz="2000" dirty="0"/>
              <a:t>It has yearly visitor of 350,000 for skiing and snowboarding.  Was the investment in  additional chair lift correct?</a:t>
            </a:r>
          </a:p>
          <a:p>
            <a:r>
              <a:rPr lang="en-US" dirty="0"/>
              <a:t>Criteria: </a:t>
            </a:r>
            <a:r>
              <a:rPr lang="en-US" sz="2000" dirty="0"/>
              <a:t>Big Mountain needs to validate if their pricing is maximizing their investments.  With adjustments of additional ski lifts.  Big Mountain should be able accommodate an additional 10% of visitors.   </a:t>
            </a:r>
          </a:p>
          <a:p>
            <a:r>
              <a:rPr lang="en-US" sz="20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Scope of the solution space</a:t>
            </a:r>
          </a:p>
          <a:p>
            <a:pPr lvl="1"/>
            <a:r>
              <a:rPr lang="en-US" sz="1600" b="1" dirty="0">
                <a:solidFill>
                  <a:srgbClr val="333333"/>
                </a:solidFill>
                <a:latin typeface="Arial" panose="020B0604020202020204" pitchFamily="34" charset="0"/>
              </a:rPr>
              <a:t>Validate if the pricing needs to be increase or decrease.</a:t>
            </a:r>
          </a:p>
          <a:p>
            <a:pPr lvl="1"/>
            <a:r>
              <a:rPr lang="en-US" sz="16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What amenities will increase ticket pricing.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335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710B-DAE8-4B7F-996A-9E6BB314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9"/>
            <a:ext cx="10515600" cy="1125090"/>
          </a:xfrm>
        </p:spPr>
        <p:txBody>
          <a:bodyPr>
            <a:normAutofit/>
          </a:bodyPr>
          <a:lstStyle/>
          <a:p>
            <a:r>
              <a:rPr lang="en-US" sz="3200" b="1" dirty="0"/>
              <a:t>Recommendation and key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1C01-C0FB-4EE6-B37E-7DD777CD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analysis of the ticket of $81 can be increased to $95.87 due to the modeling and show the amenities will support the price increase.</a:t>
            </a:r>
          </a:p>
          <a:p>
            <a:r>
              <a:rPr lang="en-US" dirty="0"/>
              <a:t>Big Mountain Resort should increase their price, currently it is below the market price</a:t>
            </a:r>
          </a:p>
          <a:p>
            <a:r>
              <a:rPr lang="en-US" dirty="0"/>
              <a:t>With the additional to chair lift we can increase ticket price to cover the operation cost.  I found that every $1.99 price increase we can add an additional $3,474,638 of revenue.*  The additional chairlift would support this increase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BB263-0264-4F53-B762-924F66B13511}"/>
              </a:ext>
            </a:extLst>
          </p:cNvPr>
          <p:cNvSpPr txBox="1"/>
          <p:nvPr/>
        </p:nvSpPr>
        <p:spPr>
          <a:xfrm>
            <a:off x="7716033" y="6311900"/>
            <a:ext cx="506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*Found in our model 5.9.3 scenario 2 and 3</a:t>
            </a:r>
          </a:p>
        </p:txBody>
      </p:sp>
    </p:spTree>
    <p:extLst>
      <p:ext uri="{BB962C8B-B14F-4D97-AF65-F5344CB8AC3E}">
        <p14:creationId xmlns:p14="http://schemas.microsoft.com/office/powerpoint/2010/main" val="142814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5E72-ED71-415B-BFDA-255A7125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 and key finding </a:t>
            </a:r>
            <a:r>
              <a:rPr lang="en-US" b="1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3B44-A72E-4D99-BFA1-F3257CBBB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2 changes we can add to increase the price of the ticket</a:t>
            </a:r>
          </a:p>
          <a:p>
            <a:pPr lvl="1"/>
            <a:r>
              <a:rPr lang="en-US" dirty="0"/>
              <a:t>Add vertical drop </a:t>
            </a:r>
          </a:p>
          <a:p>
            <a:pPr lvl="1"/>
            <a:r>
              <a:rPr lang="en-US" dirty="0"/>
              <a:t>2 acre of snow making</a:t>
            </a:r>
          </a:p>
        </p:txBody>
      </p:sp>
    </p:spTree>
    <p:extLst>
      <p:ext uri="{BB962C8B-B14F-4D97-AF65-F5344CB8AC3E}">
        <p14:creationId xmlns:p14="http://schemas.microsoft.com/office/powerpoint/2010/main" val="25781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A515-FF96-4B01-BD36-C2D36882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95"/>
            <a:ext cx="10515600" cy="1325563"/>
          </a:xfrm>
        </p:spPr>
        <p:txBody>
          <a:bodyPr/>
          <a:lstStyle/>
          <a:p>
            <a:r>
              <a:rPr lang="en-US" b="1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6F867-964F-4B6E-9B15-0B3BD743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458"/>
            <a:ext cx="10515600" cy="489835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Big Mountain Adult ticket weekend is the highest in Montana. </a:t>
            </a:r>
          </a:p>
          <a:p>
            <a:r>
              <a:rPr lang="en-US" sz="3200" dirty="0"/>
              <a:t>Big Mountain is amongst the resorts with the largest amount of skiable terrain.</a:t>
            </a:r>
          </a:p>
          <a:p>
            <a:r>
              <a:rPr lang="en-US" sz="3200" dirty="0"/>
              <a:t>Big Mountain is doing well for vertical drop, but there are still quite a few resorts with a greater drop.</a:t>
            </a:r>
          </a:p>
          <a:p>
            <a:r>
              <a:rPr lang="en-US" sz="3200" dirty="0"/>
              <a:t>Big Mountain is very high up the league table of snow making area.</a:t>
            </a:r>
          </a:p>
          <a:p>
            <a:r>
              <a:rPr lang="en-US" sz="3200" dirty="0"/>
              <a:t>Most resorts have no fast quads. Big Mountain has 3, which puts it high up that league table.</a:t>
            </a:r>
          </a:p>
          <a:p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78490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02AE-FC5A-45E1-AE7C-6782AB9A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2274"/>
          </a:xfrm>
        </p:spPr>
        <p:txBody>
          <a:bodyPr>
            <a:noAutofit/>
          </a:bodyPr>
          <a:lstStyle/>
          <a:p>
            <a:r>
              <a:rPr lang="en-US" sz="3200" b="1" dirty="0"/>
              <a:t>Modeling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D43E-3602-423A-B3EA-1CD47FA7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589"/>
            <a:ext cx="10515600" cy="4712373"/>
          </a:xfrm>
        </p:spPr>
        <p:txBody>
          <a:bodyPr>
            <a:normAutofit/>
          </a:bodyPr>
          <a:lstStyle/>
          <a:p>
            <a:r>
              <a:rPr lang="en-US" dirty="0"/>
              <a:t>Big Mountain and the majority of resorts have no trams.  </a:t>
            </a:r>
          </a:p>
          <a:p>
            <a:r>
              <a:rPr lang="en-US" dirty="0"/>
              <a:t>Big Mountain has one the highest number of total chairs, very few resorts have more chairs than Big Mountain.</a:t>
            </a:r>
            <a:endParaRPr lang="en-US" sz="3000" dirty="0"/>
          </a:p>
          <a:p>
            <a:r>
              <a:rPr lang="en-US" sz="3000" dirty="0"/>
              <a:t>Compare to other resorts Big Mounting has a greater number of runs compare to the competitors.  </a:t>
            </a:r>
          </a:p>
        </p:txBody>
      </p:sp>
    </p:spTree>
    <p:extLst>
      <p:ext uri="{BB962C8B-B14F-4D97-AF65-F5344CB8AC3E}">
        <p14:creationId xmlns:p14="http://schemas.microsoft.com/office/powerpoint/2010/main" val="166312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F696-7159-45BB-B986-B59EFA3B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7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Modeling </a:t>
            </a:r>
            <a:r>
              <a:rPr lang="en-US" sz="3300" dirty="0" err="1"/>
              <a:t>cont</a:t>
            </a:r>
            <a:r>
              <a:rPr lang="en-US" sz="3300" dirty="0"/>
              <a:t>…   </a:t>
            </a:r>
            <a:r>
              <a:rPr lang="en-US" sz="3300" b="1" dirty="0"/>
              <a:t>Scenario model for increasing revenue</a:t>
            </a:r>
            <a:br>
              <a:rPr lang="en-US" sz="2400" dirty="0"/>
            </a:br>
            <a:endParaRPr lang="en-US" sz="2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C4EF-AC86-4C05-BEC0-9CCBA3F3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>
            <a:normAutofit/>
          </a:bodyPr>
          <a:lstStyle/>
          <a:p>
            <a:r>
              <a:rPr lang="en-US" dirty="0"/>
              <a:t>If we tried to close 10 of the least used runs it will affect the ticket price.  Closing of up 5 runs or more will affect the ticket price by 1%. </a:t>
            </a:r>
            <a:r>
              <a:rPr lang="en-US" dirty="0" err="1"/>
              <a:t>percenT</a:t>
            </a:r>
            <a:r>
              <a:rPr lang="en-US" dirty="0"/>
              <a:t> revenue by 1%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Increasing the longest run by 0.2 mile to boast 3.5 miles length, requiring an additional snow making coverage of 4 acres but does not support an increase of ticket price.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3B27E-9779-443D-9FE4-D904B7B4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7" y="1619682"/>
            <a:ext cx="4965700" cy="232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9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653B-BE1C-46AB-9731-81873C1B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46B3-14CA-45D5-A301-D3DD46DA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21"/>
            <a:ext cx="10515600" cy="521060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 Current price is $81.00 in Big Mountain Resort, but modelling price suggests for $95.87.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After analyzing the amenities of Big Mountain Resort and other resorts, I believe the ticket price is below market value. 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The additional operating cost of chair lift would support additional revenue of $3,474,638.  This will pay for the investment within 1 season. 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The model suggest future investment should be done in Snow Making or in </a:t>
            </a:r>
            <a:r>
              <a:rPr lang="en-US">
                <a:solidFill>
                  <a:srgbClr val="000000"/>
                </a:solidFill>
                <a:latin typeface="Helvetica Neue"/>
              </a:rPr>
              <a:t>Vertical drops of 150 ft.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8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3658</TotalTime>
  <Words>556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Big Mountain ticket analysis</vt:lpstr>
      <vt:lpstr>Problem Identification</vt:lpstr>
      <vt:lpstr>Recommendation and key finding</vt:lpstr>
      <vt:lpstr>Recommendation and key finding cont</vt:lpstr>
      <vt:lpstr>Modeling</vt:lpstr>
      <vt:lpstr>Modeling cont.</vt:lpstr>
      <vt:lpstr>Modeling cont…   Scenario model for increasing revenue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ticket analysis</dc:title>
  <dc:creator>Kwan, Jeffrey</dc:creator>
  <cp:lastModifiedBy>Kwan, Jeffrey</cp:lastModifiedBy>
  <cp:revision>15</cp:revision>
  <dcterms:created xsi:type="dcterms:W3CDTF">2021-01-17T00:29:58Z</dcterms:created>
  <dcterms:modified xsi:type="dcterms:W3CDTF">2021-02-05T05:17:38Z</dcterms:modified>
</cp:coreProperties>
</file>