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5106" y="-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08719" y="1277777"/>
            <a:ext cx="8851330" cy="525681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  <a:stCxn id="62" idx="3"/>
            <a:endCxn id="72" idx="1"/>
          </p:cNvCxnSpPr>
          <p:nvPr/>
        </p:nvCxnSpPr>
        <p:spPr>
          <a:xfrm>
            <a:off x="3600714" y="4786561"/>
            <a:ext cx="898060" cy="43801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>
            <a:cxnSpLocks/>
            <a:stCxn id="54" idx="3"/>
            <a:endCxn id="89" idx="1"/>
          </p:cNvCxnSpPr>
          <p:nvPr/>
        </p:nvCxnSpPr>
        <p:spPr>
          <a:xfrm>
            <a:off x="3541062" y="2413232"/>
            <a:ext cx="555099" cy="445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>
            <a:cxnSpLocks/>
            <a:stCxn id="62" idx="3"/>
            <a:endCxn id="99" idx="1"/>
          </p:cNvCxnSpPr>
          <p:nvPr/>
        </p:nvCxnSpPr>
        <p:spPr>
          <a:xfrm flipV="1">
            <a:off x="3600714" y="4583825"/>
            <a:ext cx="903672" cy="2027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>
            <a:cxnSpLocks/>
            <a:stCxn id="54" idx="3"/>
            <a:endCxn id="80" idx="1"/>
          </p:cNvCxnSpPr>
          <p:nvPr/>
        </p:nvCxnSpPr>
        <p:spPr>
          <a:xfrm flipV="1">
            <a:off x="3541062" y="2150094"/>
            <a:ext cx="551454" cy="2631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78" y="3267417"/>
            <a:ext cx="2547937" cy="1559507"/>
            <a:chOff x="181333" y="3188855"/>
            <a:chExt cx="2745462" cy="170525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3" y="3188855"/>
              <a:ext cx="1472655" cy="1705256"/>
              <a:chOff x="4934192" y="762709"/>
              <a:chExt cx="1306907" cy="1628564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762709"/>
                <a:ext cx="1306907" cy="16285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 err="1">
                    <a:solidFill>
                      <a:srgbClr val="002C46"/>
                    </a:solidFill>
                  </a:rPr>
                  <a:t>Monalco</a:t>
                </a:r>
                <a:r>
                  <a:rPr lang="en-US" sz="714" dirty="0">
                    <a:solidFill>
                      <a:srgbClr val="002C46"/>
                    </a:solidFill>
                  </a:rPr>
                  <a:t> ore processing cost has been increasing but the price of ore/ton has been decreasing.  If we do reduce the maintenance cost by 20% the business will not be viable.  The estimate cost for processing or is going to be 45 mil in 2019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77201" y="765983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65752" y="767147"/>
                <a:ext cx="329898" cy="117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 dirty="0"/>
              </a:p>
            </p:txBody>
          </p:sp>
        </p:grpSp>
      </p:grpSp>
      <p:cxnSp>
        <p:nvCxnSpPr>
          <p:cNvPr id="37" name="Google Shape;37;p1"/>
          <p:cNvCxnSpPr>
            <a:cxnSpLocks/>
            <a:stCxn id="34" idx="3"/>
            <a:endCxn id="63" idx="1"/>
          </p:cNvCxnSpPr>
          <p:nvPr/>
        </p:nvCxnSpPr>
        <p:spPr>
          <a:xfrm>
            <a:off x="1620381" y="4047171"/>
            <a:ext cx="796793" cy="653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  <a:stCxn id="34" idx="3"/>
            <a:endCxn id="54" idx="1"/>
          </p:cNvCxnSpPr>
          <p:nvPr/>
        </p:nvCxnSpPr>
        <p:spPr>
          <a:xfrm flipV="1">
            <a:off x="1620381" y="2413232"/>
            <a:ext cx="813917" cy="16339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1945810" y="3963084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3738605" y="2336632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3967650" y="4711974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434298" y="2152223"/>
            <a:ext cx="3053689" cy="694540"/>
            <a:chOff x="181338" y="3202316"/>
            <a:chExt cx="2745457" cy="759450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8" y="3202316"/>
              <a:ext cx="995050" cy="759450"/>
              <a:chOff x="4934193" y="775562"/>
              <a:chExt cx="883056" cy="725295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4" y="1056229"/>
                <a:ext cx="878605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3" y="775562"/>
                <a:ext cx="883056" cy="545132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Operational Cost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417174" y="4573674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920660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Ore Crusher</a:t>
                </a:r>
                <a:endParaRPr dirty="0"/>
              </a:p>
            </p:txBody>
          </p:sp>
        </p:grpSp>
      </p:grpSp>
      <p:grpSp>
        <p:nvGrpSpPr>
          <p:cNvPr id="70" name="Google Shape;70;p1"/>
          <p:cNvGrpSpPr/>
          <p:nvPr/>
        </p:nvGrpSpPr>
        <p:grpSpPr>
          <a:xfrm>
            <a:off x="4498774" y="5097949"/>
            <a:ext cx="1183540" cy="425774"/>
            <a:chOff x="4934192" y="1056229"/>
            <a:chExt cx="1131757" cy="444628"/>
          </a:xfrm>
        </p:grpSpPr>
        <p:sp>
          <p:nvSpPr>
            <p:cNvPr id="71" name="Google Shape;7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4954832" y="1080554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T3000 DCS</a:t>
              </a:r>
              <a:endParaRPr dirty="0"/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/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4092516" y="1937207"/>
            <a:ext cx="1072836" cy="425774"/>
            <a:chOff x="4934192" y="1056229"/>
            <a:chExt cx="1131757" cy="444628"/>
          </a:xfrm>
        </p:grpSpPr>
        <p:sp>
          <p:nvSpPr>
            <p:cNvPr id="80" name="Google Shape;80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sz="800" dirty="0"/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/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4096160" y="2645705"/>
            <a:ext cx="1043821" cy="425774"/>
            <a:chOff x="4934192" y="1056229"/>
            <a:chExt cx="1156890" cy="444628"/>
          </a:xfrm>
        </p:grpSpPr>
        <p:sp>
          <p:nvSpPr>
            <p:cNvPr id="89" name="Google Shape;8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bg1"/>
                  </a:solidFill>
                </a:rPr>
                <a:t>Variable Cost</a:t>
              </a:r>
              <a:endParaRPr sz="800" dirty="0">
                <a:solidFill>
                  <a:schemeClr val="bg1"/>
                </a:solidFill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5761184" y="1080554"/>
              <a:ext cx="329898" cy="11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dirty="0"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4504386" y="4457200"/>
            <a:ext cx="2547936" cy="425776"/>
            <a:chOff x="181335" y="3496198"/>
            <a:chExt cx="2745460" cy="465568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198"/>
              <a:ext cx="1275292" cy="465568"/>
              <a:chOff x="4934192" y="1056227"/>
              <a:chExt cx="1131757" cy="444630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7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IoT Pump Sensor Data</a:t>
                </a: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079578" y="12777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grpSp>
        <p:nvGrpSpPr>
          <p:cNvPr id="112" name="Google Shape;97;p1">
            <a:extLst>
              <a:ext uri="{FF2B5EF4-FFF2-40B4-BE49-F238E27FC236}">
                <a16:creationId xmlns:a16="http://schemas.microsoft.com/office/drawing/2014/main" id="{EF46C30C-BC9E-44E8-8917-D456497D8A6C}"/>
              </a:ext>
            </a:extLst>
          </p:cNvPr>
          <p:cNvGrpSpPr/>
          <p:nvPr/>
        </p:nvGrpSpPr>
        <p:grpSpPr>
          <a:xfrm>
            <a:off x="5549025" y="2649192"/>
            <a:ext cx="1192572" cy="436907"/>
            <a:chOff x="4934192" y="1056229"/>
            <a:chExt cx="1131757" cy="444628"/>
          </a:xfrm>
        </p:grpSpPr>
        <p:sp>
          <p:nvSpPr>
            <p:cNvPr id="113" name="Google Shape;98;p1">
              <a:extLst>
                <a:ext uri="{FF2B5EF4-FFF2-40B4-BE49-F238E27FC236}">
                  <a16:creationId xmlns:a16="http://schemas.microsoft.com/office/drawing/2014/main" id="{5E626BD5-86EA-416B-ADA9-ED2219C74103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99;p1">
              <a:extLst>
                <a:ext uri="{FF2B5EF4-FFF2-40B4-BE49-F238E27FC236}">
                  <a16:creationId xmlns:a16="http://schemas.microsoft.com/office/drawing/2014/main" id="{D80EEC0E-7DE2-41DE-A11F-B5AFCD448B07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00;p1">
              <a:extLst>
                <a:ext uri="{FF2B5EF4-FFF2-40B4-BE49-F238E27FC236}">
                  <a16:creationId xmlns:a16="http://schemas.microsoft.com/office/drawing/2014/main" id="{FF5EA30C-3441-4A51-B105-7DD2BEAD55C2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257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bg1"/>
                  </a:solidFill>
                </a:rPr>
                <a:t>Scheduled Maintenance </a:t>
              </a:r>
              <a:endParaRPr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oogle Shape;97;p1">
            <a:extLst>
              <a:ext uri="{FF2B5EF4-FFF2-40B4-BE49-F238E27FC236}">
                <a16:creationId xmlns:a16="http://schemas.microsoft.com/office/drawing/2014/main" id="{1E2836F2-13A9-4765-A55C-92ACE0FF135A}"/>
              </a:ext>
            </a:extLst>
          </p:cNvPr>
          <p:cNvGrpSpPr/>
          <p:nvPr/>
        </p:nvGrpSpPr>
        <p:grpSpPr>
          <a:xfrm>
            <a:off x="5549025" y="1726775"/>
            <a:ext cx="1183540" cy="425774"/>
            <a:chOff x="4934192" y="1056229"/>
            <a:chExt cx="1131757" cy="444628"/>
          </a:xfrm>
        </p:grpSpPr>
        <p:sp>
          <p:nvSpPr>
            <p:cNvPr id="122" name="Google Shape;98;p1">
              <a:extLst>
                <a:ext uri="{FF2B5EF4-FFF2-40B4-BE49-F238E27FC236}">
                  <a16:creationId xmlns:a16="http://schemas.microsoft.com/office/drawing/2014/main" id="{DA779EA7-1A0C-419A-97F5-634E99C3DD2C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9;p1">
              <a:extLst>
                <a:ext uri="{FF2B5EF4-FFF2-40B4-BE49-F238E27FC236}">
                  <a16:creationId xmlns:a16="http://schemas.microsoft.com/office/drawing/2014/main" id="{C2F28DD3-1DE4-4AA2-B90C-379EEC26249E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00;p1">
              <a:extLst>
                <a:ext uri="{FF2B5EF4-FFF2-40B4-BE49-F238E27FC236}">
                  <a16:creationId xmlns:a16="http://schemas.microsoft.com/office/drawing/2014/main" id="{6692D0C4-4774-4825-9706-8BFEA7D35CA6}"/>
                </a:ext>
              </a:extLst>
            </p:cNvPr>
            <p:cNvSpPr txBox="1"/>
            <p:nvPr/>
          </p:nvSpPr>
          <p:spPr>
            <a:xfrm>
              <a:off x="4954832" y="1080554"/>
              <a:ext cx="607149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bg1"/>
                  </a:solidFill>
                </a:rPr>
                <a:t>Labor</a:t>
              </a:r>
              <a:endParaRPr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Google Shape;101;p1">
              <a:extLst>
                <a:ext uri="{FF2B5EF4-FFF2-40B4-BE49-F238E27FC236}">
                  <a16:creationId xmlns:a16="http://schemas.microsoft.com/office/drawing/2014/main" id="{DE556BEA-E6B9-4819-A67E-C4D7559D3D69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dirty="0"/>
            </a:p>
          </p:txBody>
        </p:sp>
      </p:grpSp>
      <p:grpSp>
        <p:nvGrpSpPr>
          <p:cNvPr id="130" name="Google Shape;97;p1">
            <a:extLst>
              <a:ext uri="{FF2B5EF4-FFF2-40B4-BE49-F238E27FC236}">
                <a16:creationId xmlns:a16="http://schemas.microsoft.com/office/drawing/2014/main" id="{BC5B01EF-EA03-4831-8FDC-C1DE5718DD0B}"/>
              </a:ext>
            </a:extLst>
          </p:cNvPr>
          <p:cNvGrpSpPr/>
          <p:nvPr/>
        </p:nvGrpSpPr>
        <p:grpSpPr>
          <a:xfrm>
            <a:off x="5558056" y="2188056"/>
            <a:ext cx="1183540" cy="425774"/>
            <a:chOff x="4934192" y="1056229"/>
            <a:chExt cx="1131757" cy="444628"/>
          </a:xfrm>
        </p:grpSpPr>
        <p:sp>
          <p:nvSpPr>
            <p:cNvPr id="131" name="Google Shape;98;p1">
              <a:extLst>
                <a:ext uri="{FF2B5EF4-FFF2-40B4-BE49-F238E27FC236}">
                  <a16:creationId xmlns:a16="http://schemas.microsoft.com/office/drawing/2014/main" id="{760DF189-3921-47A4-9C40-63FF27E6BA74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99;p1">
              <a:extLst>
                <a:ext uri="{FF2B5EF4-FFF2-40B4-BE49-F238E27FC236}">
                  <a16:creationId xmlns:a16="http://schemas.microsoft.com/office/drawing/2014/main" id="{CFAF5F49-DB1E-4E1D-89D5-7E82CD202A8B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00;p1">
              <a:extLst>
                <a:ext uri="{FF2B5EF4-FFF2-40B4-BE49-F238E27FC236}">
                  <a16:creationId xmlns:a16="http://schemas.microsoft.com/office/drawing/2014/main" id="{C8F3907C-2E25-424A-9147-74D286C00448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Material Cost</a:t>
              </a:r>
              <a:endParaRPr dirty="0"/>
            </a:p>
          </p:txBody>
        </p:sp>
        <p:sp>
          <p:nvSpPr>
            <p:cNvPr id="134" name="Google Shape;101;p1">
              <a:extLst>
                <a:ext uri="{FF2B5EF4-FFF2-40B4-BE49-F238E27FC236}">
                  <a16:creationId xmlns:a16="http://schemas.microsoft.com/office/drawing/2014/main" id="{E275AAF5-CB5F-4299-B707-0B46B21696D1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/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6E25ECF-4A84-4758-95ED-E0019ABB36CB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5176435" y="1853400"/>
            <a:ext cx="372590" cy="2966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F6DFB76-3EA7-437C-A15F-95DD949FD7A1}"/>
              </a:ext>
            </a:extLst>
          </p:cNvPr>
          <p:cNvCxnSpPr>
            <a:cxnSpLocks/>
            <a:stCxn id="80" idx="3"/>
            <a:endCxn id="132" idx="1"/>
          </p:cNvCxnSpPr>
          <p:nvPr/>
        </p:nvCxnSpPr>
        <p:spPr>
          <a:xfrm>
            <a:off x="5165352" y="2150094"/>
            <a:ext cx="392704" cy="1645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79DF2F-5357-48F6-8B35-88C5142AEEA2}"/>
              </a:ext>
            </a:extLst>
          </p:cNvPr>
          <p:cNvCxnSpPr>
            <a:cxnSpLocks/>
            <a:stCxn id="89" idx="3"/>
            <a:endCxn id="114" idx="1"/>
          </p:cNvCxnSpPr>
          <p:nvPr/>
        </p:nvCxnSpPr>
        <p:spPr>
          <a:xfrm flipV="1">
            <a:off x="5117304" y="2779128"/>
            <a:ext cx="431721" cy="794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oogle Shape;97;p1">
            <a:extLst>
              <a:ext uri="{FF2B5EF4-FFF2-40B4-BE49-F238E27FC236}">
                <a16:creationId xmlns:a16="http://schemas.microsoft.com/office/drawing/2014/main" id="{33F018D5-F4F4-40C9-A75A-BA31087AC76B}"/>
              </a:ext>
            </a:extLst>
          </p:cNvPr>
          <p:cNvGrpSpPr/>
          <p:nvPr/>
        </p:nvGrpSpPr>
        <p:grpSpPr>
          <a:xfrm>
            <a:off x="5549025" y="3127952"/>
            <a:ext cx="1183540" cy="425774"/>
            <a:chOff x="4934192" y="1056229"/>
            <a:chExt cx="1131757" cy="444628"/>
          </a:xfrm>
        </p:grpSpPr>
        <p:sp>
          <p:nvSpPr>
            <p:cNvPr id="140" name="Google Shape;98;p1">
              <a:extLst>
                <a:ext uri="{FF2B5EF4-FFF2-40B4-BE49-F238E27FC236}">
                  <a16:creationId xmlns:a16="http://schemas.microsoft.com/office/drawing/2014/main" id="{F7DD6EA5-D7A0-407D-B84D-97C0C612E2D2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99;p1">
              <a:extLst>
                <a:ext uri="{FF2B5EF4-FFF2-40B4-BE49-F238E27FC236}">
                  <a16:creationId xmlns:a16="http://schemas.microsoft.com/office/drawing/2014/main" id="{49F0121C-7FF6-400D-BFEF-8C02694986B1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00;p1">
              <a:extLst>
                <a:ext uri="{FF2B5EF4-FFF2-40B4-BE49-F238E27FC236}">
                  <a16:creationId xmlns:a16="http://schemas.microsoft.com/office/drawing/2014/main" id="{08E017BA-2527-4E07-A51B-DF9290DCBAC5}"/>
                </a:ext>
              </a:extLst>
            </p:cNvPr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Unscheduled Maintenance</a:t>
              </a:r>
              <a:endParaRPr dirty="0"/>
            </a:p>
          </p:txBody>
        </p: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59259DF-320E-4811-9BBC-170E0B439026}"/>
              </a:ext>
            </a:extLst>
          </p:cNvPr>
          <p:cNvCxnSpPr>
            <a:cxnSpLocks/>
            <a:stCxn id="141" idx="1"/>
            <a:endCxn id="89" idx="3"/>
          </p:cNvCxnSpPr>
          <p:nvPr/>
        </p:nvCxnSpPr>
        <p:spPr>
          <a:xfrm rot="10800000">
            <a:off x="5117305" y="2858593"/>
            <a:ext cx="431721" cy="3959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oogle Shape;70;p1">
            <a:extLst>
              <a:ext uri="{FF2B5EF4-FFF2-40B4-BE49-F238E27FC236}">
                <a16:creationId xmlns:a16="http://schemas.microsoft.com/office/drawing/2014/main" id="{B0D8A7EB-2F57-481A-BAE2-5CBB7054316B}"/>
              </a:ext>
            </a:extLst>
          </p:cNvPr>
          <p:cNvGrpSpPr/>
          <p:nvPr/>
        </p:nvGrpSpPr>
        <p:grpSpPr>
          <a:xfrm>
            <a:off x="5913759" y="4750420"/>
            <a:ext cx="1277963" cy="425774"/>
            <a:chOff x="4934192" y="1056229"/>
            <a:chExt cx="1222049" cy="444628"/>
          </a:xfrm>
        </p:grpSpPr>
        <p:sp>
          <p:nvSpPr>
            <p:cNvPr id="158" name="Google Shape;71;p1">
              <a:extLst>
                <a:ext uri="{FF2B5EF4-FFF2-40B4-BE49-F238E27FC236}">
                  <a16:creationId xmlns:a16="http://schemas.microsoft.com/office/drawing/2014/main" id="{329551A3-6E59-4FA1-B85C-2DE1DD1714F9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72;p1">
              <a:extLst>
                <a:ext uri="{FF2B5EF4-FFF2-40B4-BE49-F238E27FC236}">
                  <a16:creationId xmlns:a16="http://schemas.microsoft.com/office/drawing/2014/main" id="{B68587AE-955E-42D0-AC03-5E27A17B7852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73;p1">
              <a:extLst>
                <a:ext uri="{FF2B5EF4-FFF2-40B4-BE49-F238E27FC236}">
                  <a16:creationId xmlns:a16="http://schemas.microsoft.com/office/drawing/2014/main" id="{E1CF73C5-7292-4689-87D5-33387580FF8C}"/>
                </a:ext>
              </a:extLst>
            </p:cNvPr>
            <p:cNvSpPr txBox="1"/>
            <p:nvPr/>
          </p:nvSpPr>
          <p:spPr>
            <a:xfrm>
              <a:off x="4954832" y="1080554"/>
              <a:ext cx="803349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Python </a:t>
              </a:r>
              <a:r>
                <a:rPr lang="en-US" sz="714" b="1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Visulization</a:t>
              </a:r>
              <a:endParaRPr dirty="0"/>
            </a:p>
          </p:txBody>
        </p:sp>
        <p:sp>
          <p:nvSpPr>
            <p:cNvPr id="161" name="Google Shape;74;p1">
              <a:extLst>
                <a:ext uri="{FF2B5EF4-FFF2-40B4-BE49-F238E27FC236}">
                  <a16:creationId xmlns:a16="http://schemas.microsoft.com/office/drawing/2014/main" id="{31C753FB-4425-4DFB-9622-436FE50C0F0C}"/>
                </a:ext>
              </a:extLst>
            </p:cNvPr>
            <p:cNvSpPr txBox="1"/>
            <p:nvPr/>
          </p:nvSpPr>
          <p:spPr>
            <a:xfrm>
              <a:off x="5826343" y="1070761"/>
              <a:ext cx="329898" cy="11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dirty="0"/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2E90D07-DCED-433F-9763-4B927CC1B153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687926" y="4583825"/>
            <a:ext cx="217601" cy="2926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2B03F048-D00E-4756-88A2-2029B5CAB7CD}"/>
              </a:ext>
            </a:extLst>
          </p:cNvPr>
          <p:cNvCxnSpPr>
            <a:cxnSpLocks/>
            <a:stCxn id="72" idx="3"/>
            <a:endCxn id="159" idx="1"/>
          </p:cNvCxnSpPr>
          <p:nvPr/>
        </p:nvCxnSpPr>
        <p:spPr>
          <a:xfrm flipV="1">
            <a:off x="5682314" y="4877045"/>
            <a:ext cx="231445" cy="347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oogle Shape;97;p1">
            <a:extLst>
              <a:ext uri="{FF2B5EF4-FFF2-40B4-BE49-F238E27FC236}">
                <a16:creationId xmlns:a16="http://schemas.microsoft.com/office/drawing/2014/main" id="{0ED1C6ED-637A-477D-B317-C22793915764}"/>
              </a:ext>
            </a:extLst>
          </p:cNvPr>
          <p:cNvGrpSpPr/>
          <p:nvPr/>
        </p:nvGrpSpPr>
        <p:grpSpPr>
          <a:xfrm>
            <a:off x="5558056" y="3615650"/>
            <a:ext cx="1183540" cy="425774"/>
            <a:chOff x="4934192" y="1056229"/>
            <a:chExt cx="1131757" cy="444628"/>
          </a:xfrm>
        </p:grpSpPr>
        <p:sp>
          <p:nvSpPr>
            <p:cNvPr id="169" name="Google Shape;98;p1">
              <a:extLst>
                <a:ext uri="{FF2B5EF4-FFF2-40B4-BE49-F238E27FC236}">
                  <a16:creationId xmlns:a16="http://schemas.microsoft.com/office/drawing/2014/main" id="{1E15CC82-9D3C-4E2F-9E77-ED206BB045A7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99;p1">
              <a:extLst>
                <a:ext uri="{FF2B5EF4-FFF2-40B4-BE49-F238E27FC236}">
                  <a16:creationId xmlns:a16="http://schemas.microsoft.com/office/drawing/2014/main" id="{9C06624C-5FD2-4475-9040-B6F094722C88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00;p1">
              <a:extLst>
                <a:ext uri="{FF2B5EF4-FFF2-40B4-BE49-F238E27FC236}">
                  <a16:creationId xmlns:a16="http://schemas.microsoft.com/office/drawing/2014/main" id="{938937E1-CC09-426C-AEA9-5AB4BE461179}"/>
                </a:ext>
              </a:extLst>
            </p:cNvPr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Emergency Maintenance</a:t>
              </a:r>
              <a:endParaRPr dirty="0"/>
            </a:p>
          </p:txBody>
        </p: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08546996-2919-4306-B12A-94F5462E63DA}"/>
              </a:ext>
            </a:extLst>
          </p:cNvPr>
          <p:cNvCxnSpPr>
            <a:cxnSpLocks/>
            <a:endCxn id="170" idx="1"/>
          </p:cNvCxnSpPr>
          <p:nvPr/>
        </p:nvCxnSpPr>
        <p:spPr>
          <a:xfrm rot="16200000" flipH="1">
            <a:off x="4907257" y="3091476"/>
            <a:ext cx="874628" cy="426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137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Kwan, Jeffrey</cp:lastModifiedBy>
  <cp:revision>12</cp:revision>
  <dcterms:created xsi:type="dcterms:W3CDTF">2019-05-15T15:57:18Z</dcterms:created>
  <dcterms:modified xsi:type="dcterms:W3CDTF">2021-05-28T08:01:10Z</dcterms:modified>
</cp:coreProperties>
</file>