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EF1C-222E-48B5-B163-984A9C388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DBFE-DB6E-40A8-B89A-448B8E4B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0136-114E-45C3-AA1B-D14866E4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8912-D95D-4E5C-B5CA-D347DA0D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612B-E809-436F-B876-9DE9DE09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6F65-6C12-41CE-BC4A-7658BFB4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D471F-3E8D-4EF5-A6AF-B099B8B8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FDE9-0C53-46BE-9091-62C31ACA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B9F-B972-4505-A824-0B355928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92E3-FE95-4D29-AE4E-FD860ADA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0823F-343A-4EA2-A015-7300A4514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CE42-14FD-4AA2-81F6-FF278C145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DB94-EA74-4BA2-968A-3C535EB9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631C-AA9F-4F87-BC7A-A846877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5605-12DB-494B-A456-705672CA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077F-BB26-4AEB-8481-0E95EF19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16C9-6E56-46C3-947C-F7AB9DE4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0701-08FE-424B-B2DE-C84B92B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271B-34ED-45E7-8D3C-6359BF0F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7865-4DA8-4F4E-90FF-6E8845CE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3043-21D3-4A3B-9158-61A7AC4C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BD8E-507E-4485-A85F-7D076F27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0AAF-EF9D-460D-9964-E441D71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AD1C-13AC-4D33-BD16-21B7576D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6A72-7B77-45F0-B1F9-2E942ACD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785-DE23-42A1-8161-7F921B2D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A1ED-B205-426A-BF19-58B85F2A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0EA0-1BEC-4BB1-A7AA-1FB6823D4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7F129-4449-4BDB-A191-016EEA28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90B91-B916-481A-AAB2-CFF9E036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0608-786C-4253-B0F6-B261030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397-1900-45CD-B75E-747482D0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4FBA5-37D6-4571-B5EB-5D9E10FD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66CEC-332A-4ED8-AF65-339C2238B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7EEAA-B4E1-4BE7-8BEA-00B04F316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79527-0A57-4C03-AF3F-373A9478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26AD-A0F5-4C5E-938E-52BFEF3A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3CB8A-9165-4E4A-8602-F27B0C80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A736-2DF9-4B70-B4DE-7340C564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2306-93CE-4C2B-ADE6-29495681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EC002-20E8-4F36-A4F0-04CB5193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4A950-565F-4DE4-926E-A6D67BA0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B1D4C-4277-4E6A-B1A6-4C304D61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7BCF-4EAD-4B81-BB79-C720E700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86659-8871-4100-B72D-ACC8ECD1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5B64-CB9F-4019-83F0-5A0E7B8F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7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537E-C9CC-4B3E-A46E-B3EAF6A3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9824-A6B6-402C-969E-8E9A31A1E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5B612-C9E6-4DB1-88B2-181BD83B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5EAAD-7C6D-4150-B9F5-14CD33B4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13D1-0FF3-4E78-A5B1-6E6A3A3C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E168-DCC7-4DAA-96DD-65AA2383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269-5E45-40D3-90D6-3422E4C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BCE28-65C3-4544-BC90-393A6AC39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159A-83DF-46CC-934A-37E414CB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51C45-79A9-4BC8-AD6C-0FF0D2C6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E2D79-E065-465E-8B0C-2C438220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D6378-D0E8-4A0B-945B-DCC9480E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7B8E5-7AAE-425B-8453-5198BF2A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0A883-0F34-4738-B9A0-BB3408663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C3E4-C387-4AFD-A319-0499F7D2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B214-8393-411D-B782-21E9E071046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3549-ABA2-4B6E-8917-854AA6AA4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A418-3D40-4039-9C78-70C3080E7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5E6A-97C7-4D5F-B250-9E1EA7810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577A-93DA-4A29-BE74-63C01246A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3022-061F-4DD8-8193-97155A4CD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579" y="6410552"/>
            <a:ext cx="5300421" cy="447448"/>
          </a:xfrm>
        </p:spPr>
        <p:txBody>
          <a:bodyPr>
            <a:normAutofit/>
          </a:bodyPr>
          <a:lstStyle/>
          <a:p>
            <a:r>
              <a:rPr lang="en-US" sz="800" dirty="0"/>
              <a:t>Source of ramen Data: https://www.kaggle.com/residentmario/ramen-ratings?select=ramen-ratings.csv</a:t>
            </a:r>
          </a:p>
        </p:txBody>
      </p:sp>
    </p:spTree>
    <p:extLst>
      <p:ext uri="{BB962C8B-B14F-4D97-AF65-F5344CB8AC3E}">
        <p14:creationId xmlns:p14="http://schemas.microsoft.com/office/powerpoint/2010/main" val="55696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Kwan, Jeffrey</dc:creator>
  <cp:lastModifiedBy>Kwan, Jeffrey</cp:lastModifiedBy>
  <cp:revision>2</cp:revision>
  <dcterms:created xsi:type="dcterms:W3CDTF">2021-06-11T22:32:04Z</dcterms:created>
  <dcterms:modified xsi:type="dcterms:W3CDTF">2021-06-11T22:35:21Z</dcterms:modified>
</cp:coreProperties>
</file>