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a6d1d32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a6d1d32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a6d1d32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a6d1d32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a6d1d322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a6d1d322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a6d1d322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a6d1d322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a6d1d322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a6d1d322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a6d1d322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a6d1d322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a6d1d322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a6d1d322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3550"/>
            <a:ext cx="8520600" cy="17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20837"/>
                </a:solidFill>
              </a:rPr>
              <a:t>Springfield Challenge</a:t>
            </a:r>
            <a:endParaRPr>
              <a:solidFill>
                <a:srgbClr val="B20837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57850"/>
            <a:ext cx="8520600" cy="23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Team 5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Yash Jain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Swapnil Parekh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Harsh Chheda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Aliabbas Merchant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20837"/>
                </a:solidFill>
              </a:rPr>
              <a:t>Overview</a:t>
            </a:r>
            <a:endParaRPr>
              <a:solidFill>
                <a:srgbClr val="B20837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aim of the challenge was to: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Develop a software application which has a front-end that allows users to upload documents and define rules for data capture and save rules for future re-use.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Make a </a:t>
            </a:r>
            <a:r>
              <a:rPr lang="en">
                <a:solidFill>
                  <a:schemeClr val="dk1"/>
                </a:solidFill>
              </a:rPr>
              <a:t>back-end processing engine to extract the relevant information from the documents, according to the rules.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Allow the user to execute the conversion engine from front-end which will create the dataset and show captured data on the front-end tool.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Allow multiple processing of several documents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20837"/>
                </a:solidFill>
              </a:rPr>
              <a:t>Front-end</a:t>
            </a:r>
            <a:endParaRPr>
              <a:solidFill>
                <a:srgbClr val="B20837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front-end has been made using C#.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allows the user to create rules for document processing.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user can upload multiple documents, and specify the location and type of each document and batch process the documents.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The front-end communicates with the back-end, commands it to process the documents, and then finally shows the result to the users.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88" y="295275"/>
            <a:ext cx="759142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50" y="295275"/>
            <a:ext cx="761047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300025"/>
            <a:ext cx="7562850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20837"/>
                </a:solidFill>
              </a:rPr>
              <a:t>Back</a:t>
            </a:r>
            <a:r>
              <a:rPr lang="en">
                <a:solidFill>
                  <a:srgbClr val="B20837"/>
                </a:solidFill>
              </a:rPr>
              <a:t>-end</a:t>
            </a:r>
            <a:endParaRPr>
              <a:solidFill>
                <a:srgbClr val="B20837"/>
              </a:solidFill>
            </a:endParaRPr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back-end processing engine was made using Python3.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engine accepts the filename and list of fields(as per the selected rule) from the front-end.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extracts text from the file and extracts information, as per the list of fields.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extracted information(key-value pairs) are then stored in a csv file.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The front-end is then notified of the created csv file.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ctrTitle"/>
          </p:nvPr>
        </p:nvSpPr>
        <p:spPr>
          <a:xfrm>
            <a:off x="311700" y="1681950"/>
            <a:ext cx="8520600" cy="17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20837"/>
                </a:solidFill>
              </a:rPr>
              <a:t>Thank You!</a:t>
            </a:r>
            <a:endParaRPr>
              <a:solidFill>
                <a:srgbClr val="B2083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