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44" autoAdjust="0"/>
  </p:normalViewPr>
  <p:slideViewPr>
    <p:cSldViewPr>
      <p:cViewPr varScale="1">
        <p:scale>
          <a:sx n="78" d="100"/>
          <a:sy n="78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617A1-018E-46D2-9231-34B10803D914}" type="datetimeFigureOut">
              <a:rPr kumimoji="1" lang="ja-JP" altLang="en-US" smtClean="0"/>
              <a:pPr/>
              <a:t>2009/6/29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E0A59-B622-4F90-8104-DAAEDE1AE05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5775" y="3448052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小塚ゴシック Std H" pitchFamily="34" charset="-128"/>
                <a:ea typeface="小塚ゴシック Std H" pitchFamily="34" charset="-128"/>
              </a:defRPr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小塚ゴシック Std M" pitchFamily="34" charset="-128"/>
                <a:ea typeface="小塚ゴシック Std M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8F0E-3285-4334-9AEE-50496E835DFE}" type="datetime1">
              <a:rPr kumimoji="1" lang="ja-JP" altLang="en-US" smtClean="0"/>
              <a:pPr/>
              <a:t>2009/6/29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Picture 2" descr="C:\home\mitake\wrk\haselablogo_long.pn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7586" y="6072206"/>
            <a:ext cx="2769256" cy="46670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5775" y="876284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F096-72CF-4796-AFB7-D23E85DF2C43}" type="datetime1">
              <a:rPr kumimoji="1" lang="ja-JP" altLang="en-US" smtClean="0"/>
              <a:pPr/>
              <a:t>2009/6/29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85C-CA89-4DD9-8F34-0CEC0BCAD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0042"/>
            <a:ext cx="1692031" cy="47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4742223" y="3115902"/>
            <a:ext cx="5974951" cy="17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15272" y="857232"/>
            <a:ext cx="971528" cy="526893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7043758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4B88-A4AF-4961-9AD6-D36A19A5ED63}" type="datetime1">
              <a:rPr kumimoji="1" lang="ja-JP" altLang="en-US" smtClean="0"/>
              <a:pPr/>
              <a:t>2009/6/29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85C-CA89-4DD9-8F34-0CEC0BCAD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25000"/>
          </a:blip>
          <a:srcRect/>
          <a:stretch>
            <a:fillRect/>
          </a:stretch>
        </p:blipFill>
        <p:spPr bwMode="auto">
          <a:xfrm rot="21179699">
            <a:off x="7921182" y="242414"/>
            <a:ext cx="485793" cy="40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線コネクタ 12"/>
          <p:cNvCxnSpPr/>
          <p:nvPr userDrawn="1"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5775" y="876284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85818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92D050"/>
              </a:buClr>
              <a:buFont typeface="Wingdings" pitchFamily="2" charset="2"/>
              <a:buChar char="l"/>
              <a:defRPr/>
            </a:lvl2pPr>
            <a:lvl3pPr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>
                <a:latin typeface="小塚ゴシック Std L" pitchFamily="34" charset="-128"/>
                <a:ea typeface="小塚ゴシック Std L" pitchFamily="34" charset="-128"/>
              </a:defRPr>
            </a:lvl4pPr>
            <a:lvl5pPr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l"/>
              <a:defRPr>
                <a:latin typeface="小塚ゴシック Std L" pitchFamily="34" charset="-128"/>
                <a:ea typeface="小塚ゴシック Std L" pitchFamily="34" charset="-128"/>
              </a:defRPr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2CD6-36F4-4651-A792-3745D97803E1}" type="datetime1">
              <a:rPr kumimoji="1" lang="ja-JP" altLang="en-US" smtClean="0"/>
              <a:pPr/>
              <a:t>2009/6/29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85C-CA89-4DD9-8F34-0CEC0BCAD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0042"/>
            <a:ext cx="1692031" cy="47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5775" y="4019556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2714620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3200" b="1" cap="none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4357705"/>
            <a:ext cx="77724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764-8FC9-43E4-9423-88D2C0F95AF4}" type="datetime1">
              <a:rPr kumimoji="1" lang="ja-JP" altLang="en-US" smtClean="0"/>
              <a:pPr/>
              <a:t>2009/6/29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768" y="6072206"/>
            <a:ext cx="1692031" cy="47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5775" y="876284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14422"/>
            <a:ext cx="4038600" cy="50720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14422"/>
            <a:ext cx="4038600" cy="50720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AE25-6B49-467B-AFB9-59B8A5CCD64E}" type="datetime1">
              <a:rPr kumimoji="1" lang="ja-JP" altLang="en-US" smtClean="0"/>
              <a:pPr/>
              <a:t>2009/6/29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85C-CA89-4DD9-8F34-0CEC0BCAD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0042"/>
            <a:ext cx="1692031" cy="47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5775" y="876284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4040188" cy="46038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714488"/>
            <a:ext cx="4040188" cy="45720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214422"/>
            <a:ext cx="4041775" cy="46038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714488"/>
            <a:ext cx="4041775" cy="45720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10B-B295-452C-B595-5E648960F5CB}" type="datetime1">
              <a:rPr kumimoji="1" lang="ja-JP" altLang="en-US" smtClean="0"/>
              <a:pPr/>
              <a:t>2009/6/29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85C-CA89-4DD9-8F34-0CEC0BCAD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0042"/>
            <a:ext cx="1692031" cy="47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5775" y="876284"/>
            <a:ext cx="8172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5121-8466-4D5A-BC19-3B6CFD819C58}" type="datetime1">
              <a:rPr kumimoji="1" lang="ja-JP" altLang="en-US" smtClean="0"/>
              <a:pPr/>
              <a:t>2009/6/29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85C-CA89-4DD9-8F34-0CEC0BCAD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6500826" y="6427808"/>
            <a:ext cx="2214578" cy="1588"/>
          </a:xfrm>
          <a:prstGeom prst="line">
            <a:avLst/>
          </a:prstGeom>
          <a:ln w="38100" cap="rnd">
            <a:solidFill>
              <a:srgbClr val="FF33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500042"/>
            <a:ext cx="1692031" cy="47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2C06-076B-4A0F-95BE-FDEE05CDC79F}" type="datetime1">
              <a:rPr kumimoji="1" lang="ja-JP" altLang="en-US" smtClean="0"/>
              <a:pPr/>
              <a:t>2009/6/29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85C-CA89-4DD9-8F34-0CEC0BCAD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3587-1A0A-4B72-A096-80429F991FBE}" type="datetime1">
              <a:rPr kumimoji="1" lang="ja-JP" altLang="en-US" smtClean="0"/>
              <a:pPr/>
              <a:t>2009/6/29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85C-CA89-4DD9-8F34-0CEC0BCAD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557-CAD5-4DEB-A978-FCEC992BF3EF}" type="datetime1">
              <a:rPr kumimoji="1" lang="ja-JP" altLang="en-US" smtClean="0"/>
              <a:pPr/>
              <a:t>2009/6/29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85C-CA89-4DD9-8F34-0CEC0BCAD65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小塚ゴシック Std M" pitchFamily="34" charset="-128"/>
                <a:ea typeface="小塚ゴシック Std M" pitchFamily="34" charset="-128"/>
              </a:defRPr>
            </a:lvl1pPr>
          </a:lstStyle>
          <a:p>
            <a:fld id="{6FDC9E85-331F-4E9B-BB27-CD51D1C64AE0}" type="datetime1">
              <a:rPr lang="ja-JP" altLang="en-US" smtClean="0"/>
              <a:pPr/>
              <a:t>2009/6/29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小塚ゴシック Std M" pitchFamily="34" charset="-128"/>
                <a:ea typeface="小塚ゴシック Std M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小塚ゴシック Std M" pitchFamily="34" charset="-128"/>
                <a:ea typeface="小塚ゴシック Std M" pitchFamily="34" charset="-128"/>
              </a:defRPr>
            </a:lvl1pPr>
          </a:lstStyle>
          <a:p>
            <a:fld id="{3BC5F85C-CA89-4DD9-8F34-0CEC0BCAD652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rgbClr val="FF0000"/>
          </a:solidFill>
          <a:latin typeface="小塚ゴシック Std B" pitchFamily="34" charset="-128"/>
          <a:ea typeface="小塚ゴシック Std B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l"/>
        <a:defRPr kumimoji="1" sz="2400" kern="1200">
          <a:solidFill>
            <a:srgbClr val="003300"/>
          </a:solidFill>
          <a:latin typeface="小塚ゴシック Std B" pitchFamily="34" charset="-128"/>
          <a:ea typeface="小塚ゴシック Std B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2D050"/>
        </a:buClr>
        <a:buFont typeface="Wingdings" pitchFamily="2" charset="2"/>
        <a:buChar char="l"/>
        <a:defRPr kumimoji="1" sz="2000" kern="1200">
          <a:solidFill>
            <a:schemeClr val="tx1"/>
          </a:solidFill>
          <a:latin typeface="小塚ゴシック Std R" pitchFamily="34" charset="-128"/>
          <a:ea typeface="小塚ゴシック Std R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l"/>
        <a:defRPr kumimoji="1" sz="1800" kern="1200">
          <a:solidFill>
            <a:schemeClr val="tx1"/>
          </a:solidFill>
          <a:latin typeface="小塚ゴシック Std R" pitchFamily="34" charset="-128"/>
          <a:ea typeface="小塚ゴシック Std R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kumimoji="1" sz="1600" kern="1200">
          <a:solidFill>
            <a:schemeClr val="tx1"/>
          </a:solidFill>
          <a:latin typeface="小塚ゴシック Std L" pitchFamily="34" charset="-128"/>
          <a:ea typeface="小塚ゴシック Std L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itchFamily="2" charset="2"/>
        <a:buChar char="l"/>
        <a:defRPr kumimoji="1" sz="1600" kern="1200">
          <a:solidFill>
            <a:schemeClr val="tx1"/>
          </a:solidFill>
          <a:latin typeface="小塚ゴシック Std L" pitchFamily="34" charset="-128"/>
          <a:ea typeface="小塚ゴシック Std L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Spr::Creature </a:t>
            </a:r>
            <a:r>
              <a:rPr kumimoji="1" lang="ja-JP" altLang="en-US" dirty="0" smtClean="0"/>
              <a:t>クラス構造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85C-CA89-4DD9-8F34-0CEC0BCAD652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357290" y="1428736"/>
            <a:ext cx="1357322" cy="428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CRSdk</a:t>
            </a:r>
            <a:endParaRPr kumimoji="1" lang="ja-JP" altLang="en-US" dirty="0">
              <a:solidFill>
                <a:schemeClr val="tx1"/>
              </a:solidFill>
              <a:latin typeface="小塚ゴシック Std B" pitchFamily="34" charset="-128"/>
              <a:ea typeface="小塚ゴシック Std B" pitchFamily="34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142976" y="2428868"/>
            <a:ext cx="1785950" cy="428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CRCreature</a:t>
            </a:r>
            <a:endParaRPr kumimoji="1" lang="ja-JP" altLang="en-US" dirty="0">
              <a:solidFill>
                <a:schemeClr val="tx1"/>
              </a:solidFill>
              <a:latin typeface="小塚ゴシック Std B" pitchFamily="34" charset="-128"/>
              <a:ea typeface="小塚ゴシック Std B" pitchFamily="34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786182" y="2428868"/>
            <a:ext cx="1785950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CREngine</a:t>
            </a:r>
            <a:endParaRPr kumimoji="1" lang="ja-JP" altLang="en-US" dirty="0">
              <a:solidFill>
                <a:schemeClr val="tx1"/>
              </a:solidFill>
              <a:latin typeface="小塚ゴシック Std B" pitchFamily="34" charset="-128"/>
              <a:ea typeface="小塚ゴシック Std B" pitchFamily="34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786182" y="3857628"/>
            <a:ext cx="1785950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CRScene</a:t>
            </a:r>
            <a:endParaRPr kumimoji="1" lang="ja-JP" altLang="en-US" dirty="0">
              <a:solidFill>
                <a:schemeClr val="tx1"/>
              </a:solidFill>
              <a:latin typeface="小塚ゴシック Std B" pitchFamily="34" charset="-128"/>
              <a:ea typeface="小塚ゴシック Std B" pitchFamily="34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143636" y="2428868"/>
            <a:ext cx="1785950" cy="1071570"/>
          </a:xfrm>
          <a:prstGeom prst="roundRect">
            <a:avLst>
              <a:gd name="adj" fmla="val 103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Sensor</a:t>
            </a:r>
          </a:p>
          <a:p>
            <a:r>
              <a:rPr kumimoji="1" lang="ja-JP" altLang="en-US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・</a:t>
            </a:r>
            <a:r>
              <a:rPr kumimoji="1" lang="en-US" altLang="ja-JP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Planner</a:t>
            </a:r>
          </a:p>
          <a:p>
            <a:r>
              <a:rPr lang="ja-JP" altLang="en-US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Controller</a:t>
            </a:r>
            <a:endParaRPr kumimoji="1" lang="ja-JP" altLang="en-US" dirty="0">
              <a:solidFill>
                <a:schemeClr val="tx1"/>
              </a:solidFill>
              <a:latin typeface="小塚ゴシック Std B" pitchFamily="34" charset="-128"/>
              <a:ea typeface="小塚ゴシック Std B" pitchFamily="34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143636" y="3857628"/>
            <a:ext cx="1785950" cy="428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・内部モデル</a:t>
            </a:r>
            <a:endParaRPr kumimoji="1" lang="ja-JP" altLang="en-US" dirty="0">
              <a:solidFill>
                <a:schemeClr val="tx1"/>
              </a:solidFill>
              <a:latin typeface="小塚ゴシック Std B" pitchFamily="34" charset="-128"/>
              <a:ea typeface="小塚ゴシック Std B" pitchFamily="34" charset="-128"/>
            </a:endParaRPr>
          </a:p>
        </p:txBody>
      </p:sp>
      <p:cxnSp>
        <p:nvCxnSpPr>
          <p:cNvPr id="13" name="カギ線コネクタ 12"/>
          <p:cNvCxnSpPr>
            <a:stCxn id="5" idx="2"/>
            <a:endCxn id="6" idx="0"/>
          </p:cNvCxnSpPr>
          <p:nvPr/>
        </p:nvCxnSpPr>
        <p:spPr>
          <a:xfrm rot="5400000">
            <a:off x="1750199" y="2143116"/>
            <a:ext cx="5715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6" idx="3"/>
            <a:endCxn id="7" idx="1"/>
          </p:cNvCxnSpPr>
          <p:nvPr/>
        </p:nvCxnSpPr>
        <p:spPr>
          <a:xfrm>
            <a:off x="2928926" y="2643182"/>
            <a:ext cx="857256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ひし形 16"/>
          <p:cNvSpPr/>
          <p:nvPr/>
        </p:nvSpPr>
        <p:spPr>
          <a:xfrm>
            <a:off x="1928794" y="1857364"/>
            <a:ext cx="214314" cy="2143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ひし形 17"/>
          <p:cNvSpPr/>
          <p:nvPr/>
        </p:nvSpPr>
        <p:spPr>
          <a:xfrm>
            <a:off x="2928926" y="2534173"/>
            <a:ext cx="214314" cy="2143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18"/>
          <p:cNvCxnSpPr>
            <a:stCxn id="18" idx="1"/>
            <a:endCxn id="9" idx="1"/>
          </p:cNvCxnSpPr>
          <p:nvPr/>
        </p:nvCxnSpPr>
        <p:spPr>
          <a:xfrm rot="10800000" flipH="1" flipV="1">
            <a:off x="2928926" y="2641330"/>
            <a:ext cx="857256" cy="1430612"/>
          </a:xfrm>
          <a:prstGeom prst="bentConnector3">
            <a:avLst>
              <a:gd name="adj1" fmla="val 628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10" idx="1"/>
            <a:endCxn id="7" idx="3"/>
          </p:cNvCxnSpPr>
          <p:nvPr/>
        </p:nvCxnSpPr>
        <p:spPr>
          <a:xfrm rot="10800000">
            <a:off x="5572132" y="2643183"/>
            <a:ext cx="571504" cy="3214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11" idx="1"/>
            <a:endCxn id="9" idx="3"/>
          </p:cNvCxnSpPr>
          <p:nvPr/>
        </p:nvCxnSpPr>
        <p:spPr>
          <a:xfrm rot="10800000">
            <a:off x="5572132" y="4071942"/>
            <a:ext cx="57150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3786182" y="4714884"/>
            <a:ext cx="178595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CRBody</a:t>
            </a:r>
            <a:endParaRPr kumimoji="1" lang="ja-JP" altLang="en-US" dirty="0">
              <a:solidFill>
                <a:schemeClr val="tx1"/>
              </a:solidFill>
              <a:latin typeface="小塚ゴシック Std B" pitchFamily="34" charset="-128"/>
              <a:ea typeface="小塚ゴシック Std B" pitchFamily="34" charset="-128"/>
            </a:endParaRPr>
          </a:p>
        </p:txBody>
      </p:sp>
      <p:cxnSp>
        <p:nvCxnSpPr>
          <p:cNvPr id="29" name="カギ線コネクタ 28"/>
          <p:cNvCxnSpPr>
            <a:stCxn id="18" idx="1"/>
            <a:endCxn id="28" idx="1"/>
          </p:cNvCxnSpPr>
          <p:nvPr/>
        </p:nvCxnSpPr>
        <p:spPr>
          <a:xfrm rot="10800000" flipH="1" flipV="1">
            <a:off x="2928926" y="2641330"/>
            <a:ext cx="857256" cy="2287868"/>
          </a:xfrm>
          <a:prstGeom prst="bentConnector3">
            <a:avLst>
              <a:gd name="adj1" fmla="val 40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1214414" y="5500702"/>
            <a:ext cx="1785950" cy="428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CRBodyGen</a:t>
            </a:r>
            <a:endParaRPr kumimoji="1" lang="ja-JP" altLang="en-US" dirty="0">
              <a:solidFill>
                <a:schemeClr val="tx1"/>
              </a:solidFill>
              <a:latin typeface="小塚ゴシック Std B" pitchFamily="34" charset="-128"/>
              <a:ea typeface="小塚ゴシック Std B" pitchFamily="34" charset="-128"/>
            </a:endParaRPr>
          </a:p>
        </p:txBody>
      </p:sp>
      <p:sp>
        <p:nvSpPr>
          <p:cNvPr id="40" name="屈折矢印 39"/>
          <p:cNvSpPr/>
          <p:nvPr/>
        </p:nvSpPr>
        <p:spPr>
          <a:xfrm>
            <a:off x="3143240" y="5286388"/>
            <a:ext cx="1643074" cy="500066"/>
          </a:xfrm>
          <a:prstGeom prst="bentUpArrow">
            <a:avLst>
              <a:gd name="adj1" fmla="val 13712"/>
              <a:gd name="adj2" fmla="val 25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4714876" y="5500702"/>
            <a:ext cx="2786082" cy="4286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PHSolid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, 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PHJoint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, </a:t>
            </a:r>
            <a:r>
              <a:rPr lang="en-US" altLang="ja-JP" sz="1400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PHIK</a:t>
            </a:r>
            <a:endParaRPr kumimoji="1" lang="ja-JP" altLang="en-US" sz="1400" dirty="0">
              <a:solidFill>
                <a:schemeClr val="tx1"/>
              </a:solidFill>
              <a:latin typeface="小塚ゴシック Std B" pitchFamily="34" charset="-128"/>
              <a:ea typeface="小塚ゴシック Std B" pitchFamily="34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000496" y="2857496"/>
            <a:ext cx="1285884" cy="4286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+ Step()</a:t>
            </a:r>
            <a:endParaRPr kumimoji="1" lang="ja-JP" altLang="en-US" sz="1400" dirty="0">
              <a:solidFill>
                <a:schemeClr val="tx1"/>
              </a:solidFill>
              <a:latin typeface="小塚ゴシック Std B" pitchFamily="34" charset="-128"/>
              <a:ea typeface="小塚ゴシック Std B" pitchFamily="34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3857620" y="2071678"/>
            <a:ext cx="1643074" cy="4286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rgbClr val="FF0000"/>
                </a:solidFill>
                <a:latin typeface="小塚ゴシック Std H" pitchFamily="34" charset="-128"/>
                <a:ea typeface="小塚ゴシック Std H" pitchFamily="34" charset="-128"/>
              </a:rPr>
              <a:t>＝エージェント</a:t>
            </a:r>
            <a:endParaRPr kumimoji="1" lang="ja-JP" altLang="en-US" sz="1400" dirty="0">
              <a:solidFill>
                <a:srgbClr val="FF0000"/>
              </a:solidFill>
              <a:latin typeface="小塚ゴシック Std H" pitchFamily="34" charset="-128"/>
              <a:ea typeface="小塚ゴシック Std H" pitchFamily="34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4214810" y="3500438"/>
            <a:ext cx="928694" cy="4286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rgbClr val="FF0000"/>
                </a:solidFill>
                <a:latin typeface="小塚ゴシック Std H" pitchFamily="34" charset="-128"/>
                <a:ea typeface="小塚ゴシック Std H" pitchFamily="34" charset="-128"/>
              </a:rPr>
              <a:t>＝黒板</a:t>
            </a:r>
            <a:endParaRPr kumimoji="1" lang="ja-JP" altLang="en-US" sz="1400" dirty="0">
              <a:solidFill>
                <a:srgbClr val="FF0000"/>
              </a:solidFill>
              <a:latin typeface="小塚ゴシック Std H" pitchFamily="34" charset="-128"/>
              <a:ea typeface="小塚ゴシック Std H" pitchFamily="34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2071670" y="1785926"/>
            <a:ext cx="1285884" cy="7858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1</a:t>
            </a:r>
          </a:p>
          <a:p>
            <a:endParaRPr lang="en-US" altLang="ja-JP" sz="1050" dirty="0" smtClean="0">
              <a:solidFill>
                <a:schemeClr val="tx1"/>
              </a:solidFill>
              <a:latin typeface="小塚ゴシック Std B" pitchFamily="34" charset="-128"/>
              <a:ea typeface="小塚ゴシック Std B" pitchFamily="34" charset="-128"/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＊</a:t>
            </a:r>
            <a:endParaRPr kumimoji="1" lang="ja-JP" altLang="en-US" sz="1400" dirty="0">
              <a:solidFill>
                <a:schemeClr val="tx1"/>
              </a:solidFill>
              <a:latin typeface="小塚ゴシック Std B" pitchFamily="34" charset="-128"/>
              <a:ea typeface="小塚ゴシック Std B" pitchFamily="34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3000364" y="2285992"/>
            <a:ext cx="1285884" cy="43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1          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＊</a:t>
            </a:r>
            <a:endParaRPr kumimoji="1" lang="en-US" altLang="ja-JP" sz="1400" dirty="0" smtClean="0">
              <a:solidFill>
                <a:schemeClr val="tx1"/>
              </a:solidFill>
              <a:latin typeface="小塚ゴシック Std B" pitchFamily="34" charset="-128"/>
              <a:ea typeface="小塚ゴシック Std B" pitchFamily="34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500430" y="3714752"/>
            <a:ext cx="500066" cy="43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＊</a:t>
            </a:r>
            <a:endParaRPr kumimoji="1" lang="en-US" altLang="ja-JP" sz="1400" dirty="0" smtClean="0">
              <a:solidFill>
                <a:schemeClr val="tx1"/>
              </a:solidFill>
              <a:latin typeface="小塚ゴシック Std B" pitchFamily="34" charset="-128"/>
              <a:ea typeface="小塚ゴシック Std B" pitchFamily="34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3500430" y="4633922"/>
            <a:ext cx="500066" cy="43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小塚ゴシック Std B" pitchFamily="34" charset="-128"/>
                <a:ea typeface="小塚ゴシック Std B" pitchFamily="34" charset="-128"/>
              </a:rPr>
              <a:t>＊</a:t>
            </a:r>
            <a:endParaRPr kumimoji="1" lang="en-US" altLang="ja-JP" sz="1400" dirty="0" smtClean="0">
              <a:solidFill>
                <a:schemeClr val="tx1"/>
              </a:solidFill>
              <a:latin typeface="小塚ゴシック Std B" pitchFamily="34" charset="-128"/>
              <a:ea typeface="小塚ゴシック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pHaselab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PopHaselab2</Template>
  <TotalTime>1025</TotalTime>
  <Words>39</Words>
  <Application>Microsoft Office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PopHaselab2</vt:lpstr>
      <vt:lpstr>Spr::Creature クラス構造</vt:lpstr>
    </vt:vector>
  </TitlesOfParts>
  <Company>haselab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報告会</dc:title>
  <dc:creator>haselab</dc:creator>
  <cp:lastModifiedBy>haselab</cp:lastModifiedBy>
  <cp:revision>56</cp:revision>
  <dcterms:created xsi:type="dcterms:W3CDTF">2009-06-21T15:26:32Z</dcterms:created>
  <dcterms:modified xsi:type="dcterms:W3CDTF">2009-06-29T07:31:11Z</dcterms:modified>
</cp:coreProperties>
</file>