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</p:sldIdLst>
  <p:sldSz cx="9144000" cy="6858000" type="screen4x3"/>
  <p:notesSz cx="6794500" cy="99314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123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2FCAB-A8E7-412E-A90F-F7E1FD50832B}" type="datetimeFigureOut">
              <a:rPr kumimoji="1" lang="ja-JP" altLang="en-US" smtClean="0"/>
              <a:t>2012/4/22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43666-DE91-467A-AC08-6972D0571B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8803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2FCAB-A8E7-412E-A90F-F7E1FD50832B}" type="datetimeFigureOut">
              <a:rPr kumimoji="1" lang="ja-JP" altLang="en-US" smtClean="0"/>
              <a:t>2012/4/22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43666-DE91-467A-AC08-6972D0571B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1144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2FCAB-A8E7-412E-A90F-F7E1FD50832B}" type="datetimeFigureOut">
              <a:rPr kumimoji="1" lang="ja-JP" altLang="en-US" smtClean="0"/>
              <a:t>2012/4/22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43666-DE91-467A-AC08-6972D0571B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0940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2FCAB-A8E7-412E-A90F-F7E1FD50832B}" type="datetimeFigureOut">
              <a:rPr kumimoji="1" lang="ja-JP" altLang="en-US" smtClean="0"/>
              <a:t>2012/4/22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43666-DE91-467A-AC08-6972D0571B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8747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2FCAB-A8E7-412E-A90F-F7E1FD50832B}" type="datetimeFigureOut">
              <a:rPr kumimoji="1" lang="ja-JP" altLang="en-US" smtClean="0"/>
              <a:t>2012/4/22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43666-DE91-467A-AC08-6972D0571B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7374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2FCAB-A8E7-412E-A90F-F7E1FD50832B}" type="datetimeFigureOut">
              <a:rPr kumimoji="1" lang="ja-JP" altLang="en-US" smtClean="0"/>
              <a:t>2012/4/22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43666-DE91-467A-AC08-6972D0571B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8469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2FCAB-A8E7-412E-A90F-F7E1FD50832B}" type="datetimeFigureOut">
              <a:rPr kumimoji="1" lang="ja-JP" altLang="en-US" smtClean="0"/>
              <a:t>2012/4/22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43666-DE91-467A-AC08-6972D0571B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490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2FCAB-A8E7-412E-A90F-F7E1FD50832B}" type="datetimeFigureOut">
              <a:rPr kumimoji="1" lang="ja-JP" altLang="en-US" smtClean="0"/>
              <a:t>2012/4/22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43666-DE91-467A-AC08-6972D0571B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1450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2FCAB-A8E7-412E-A90F-F7E1FD50832B}" type="datetimeFigureOut">
              <a:rPr kumimoji="1" lang="ja-JP" altLang="en-US" smtClean="0"/>
              <a:t>2012/4/22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43666-DE91-467A-AC08-6972D0571B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6572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2FCAB-A8E7-412E-A90F-F7E1FD50832B}" type="datetimeFigureOut">
              <a:rPr kumimoji="1" lang="ja-JP" altLang="en-US" smtClean="0"/>
              <a:t>2012/4/22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43666-DE91-467A-AC08-6972D0571B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5603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2FCAB-A8E7-412E-A90F-F7E1FD50832B}" type="datetimeFigureOut">
              <a:rPr kumimoji="1" lang="ja-JP" altLang="en-US" smtClean="0"/>
              <a:t>2012/4/22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43666-DE91-467A-AC08-6972D0571B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6667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2FCAB-A8E7-412E-A90F-F7E1FD50832B}" type="datetimeFigureOut">
              <a:rPr kumimoji="1" lang="ja-JP" altLang="en-US" smtClean="0"/>
              <a:t>2012/4/22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43666-DE91-467A-AC08-6972D0571B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0522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テキスト ボックス 25"/>
          <p:cNvSpPr txBox="1"/>
          <p:nvPr/>
        </p:nvSpPr>
        <p:spPr>
          <a:xfrm>
            <a:off x="395537" y="332656"/>
            <a:ext cx="187750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Springhead Application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395536" y="341366"/>
            <a:ext cx="2234759" cy="24395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717833" y="2329135"/>
            <a:ext cx="15499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Python Interpreter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852931" y="1691516"/>
            <a:ext cx="12707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EmbPython</a:t>
            </a:r>
            <a:endParaRPr kumimoji="1" lang="ja-JP" altLang="en-US" sz="24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83568" y="1104999"/>
            <a:ext cx="16033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Springhead Objects</a:t>
            </a:r>
            <a:endParaRPr kumimoji="1" lang="ja-JP" altLang="en-US" dirty="0"/>
          </a:p>
        </p:txBody>
      </p:sp>
      <p:cxnSp>
        <p:nvCxnSpPr>
          <p:cNvPr id="14" name="直線矢印コネクタ 13"/>
          <p:cNvCxnSpPr>
            <a:stCxn id="32" idx="2"/>
            <a:endCxn id="30" idx="0"/>
          </p:cNvCxnSpPr>
          <p:nvPr/>
        </p:nvCxnSpPr>
        <p:spPr>
          <a:xfrm>
            <a:off x="1485230" y="1412776"/>
            <a:ext cx="3100" cy="2787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stCxn id="30" idx="2"/>
            <a:endCxn id="29" idx="0"/>
          </p:cNvCxnSpPr>
          <p:nvPr/>
        </p:nvCxnSpPr>
        <p:spPr>
          <a:xfrm>
            <a:off x="1488330" y="2060848"/>
            <a:ext cx="4459" cy="26828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/>
          <p:cNvSpPr/>
          <p:nvPr/>
        </p:nvSpPr>
        <p:spPr>
          <a:xfrm>
            <a:off x="3350647" y="341366"/>
            <a:ext cx="2234759" cy="7636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3672944" y="692696"/>
            <a:ext cx="15499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Python Interpreter</a:t>
            </a:r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810553" y="1394773"/>
            <a:ext cx="12707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EmbPython</a:t>
            </a:r>
            <a:endParaRPr kumimoji="1" lang="ja-JP" altLang="en-US" sz="2400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3641190" y="2032392"/>
            <a:ext cx="16033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Springhead Objects</a:t>
            </a:r>
            <a:endParaRPr kumimoji="1" lang="ja-JP" altLang="en-US" dirty="0"/>
          </a:p>
        </p:txBody>
      </p:sp>
      <p:cxnSp>
        <p:nvCxnSpPr>
          <p:cNvPr id="48" name="直線矢印コネクタ 47"/>
          <p:cNvCxnSpPr>
            <a:stCxn id="44" idx="2"/>
            <a:endCxn id="45" idx="0"/>
          </p:cNvCxnSpPr>
          <p:nvPr/>
        </p:nvCxnSpPr>
        <p:spPr>
          <a:xfrm flipH="1">
            <a:off x="4442852" y="1764105"/>
            <a:ext cx="3100" cy="268287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>
            <a:stCxn id="44" idx="0"/>
            <a:endCxn id="41" idx="2"/>
          </p:cNvCxnSpPr>
          <p:nvPr/>
        </p:nvCxnSpPr>
        <p:spPr>
          <a:xfrm flipV="1">
            <a:off x="4445952" y="1000473"/>
            <a:ext cx="1948" cy="3943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/>
          <p:cNvSpPr txBox="1"/>
          <p:nvPr/>
        </p:nvSpPr>
        <p:spPr>
          <a:xfrm>
            <a:off x="3347864" y="332656"/>
            <a:ext cx="70596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Python</a:t>
            </a: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3353159" y="2473151"/>
            <a:ext cx="199420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Springhead DLL (</a:t>
            </a:r>
            <a:r>
              <a:rPr kumimoji="1" lang="en-US" altLang="ja-JP" sz="1400" dirty="0" err="1" smtClean="0"/>
              <a:t>Spr.pyd</a:t>
            </a:r>
            <a:r>
              <a:rPr kumimoji="1" lang="en-US" altLang="ja-JP" sz="1400" dirty="0" smtClean="0"/>
              <a:t>)</a:t>
            </a:r>
          </a:p>
        </p:txBody>
      </p:sp>
      <p:sp>
        <p:nvSpPr>
          <p:cNvPr id="52" name="正方形/長方形 51"/>
          <p:cNvSpPr/>
          <p:nvPr/>
        </p:nvSpPr>
        <p:spPr>
          <a:xfrm>
            <a:off x="3353158" y="1268760"/>
            <a:ext cx="2234759" cy="15121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368578" y="2860775"/>
            <a:ext cx="2403222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Springhead</a:t>
            </a:r>
            <a:r>
              <a:rPr kumimoji="1" lang="ja-JP" altLang="en-US" sz="1400" dirty="0" smtClean="0"/>
              <a:t>アプリケーションに</a:t>
            </a:r>
            <a:endParaRPr kumimoji="1" lang="en-US" altLang="ja-JP" sz="1400" dirty="0" smtClean="0"/>
          </a:p>
          <a:p>
            <a:r>
              <a:rPr lang="en-US" altLang="ja-JP" sz="1400" dirty="0" smtClean="0"/>
              <a:t>Python</a:t>
            </a:r>
            <a:r>
              <a:rPr lang="ja-JP" altLang="en-US" sz="1400" dirty="0" smtClean="0"/>
              <a:t>を組み込む場合</a:t>
            </a:r>
            <a:endParaRPr kumimoji="1" lang="en-US" altLang="ja-JP" sz="1400" dirty="0" smtClean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3414007" y="2852936"/>
            <a:ext cx="2238113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Python</a:t>
            </a:r>
            <a:r>
              <a:rPr kumimoji="1" lang="ja-JP" altLang="en-US" sz="1400" dirty="0" smtClean="0"/>
              <a:t>に</a:t>
            </a:r>
            <a:endParaRPr kumimoji="1" lang="en-US" altLang="ja-JP" sz="1400" dirty="0" smtClean="0"/>
          </a:p>
          <a:p>
            <a:r>
              <a:rPr lang="en-US" altLang="ja-JP" sz="1400" dirty="0" smtClean="0"/>
              <a:t>Springhead</a:t>
            </a:r>
            <a:r>
              <a:rPr lang="ja-JP" altLang="en-US" sz="1400" dirty="0" smtClean="0"/>
              <a:t>を組み込む場合</a:t>
            </a:r>
            <a:endParaRPr kumimoji="1" lang="en-US" altLang="ja-JP" sz="1400" dirty="0" smtClean="0"/>
          </a:p>
        </p:txBody>
      </p:sp>
    </p:spTree>
    <p:extLst>
      <p:ext uri="{BB962C8B-B14F-4D97-AF65-F5344CB8AC3E}">
        <p14:creationId xmlns:p14="http://schemas.microsoft.com/office/powerpoint/2010/main" val="101137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pringhead.info/wiki/index.php?plugin=attach&amp;refer=SprBlender&amp;openfile=PhysicsStepEn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71" y="106461"/>
            <a:ext cx="7410450" cy="601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1252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4794</TotalTime>
  <Words>31</Words>
  <Application>Microsoft Office PowerPoint</Application>
  <PresentationFormat>画面に合わせる 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​​テーマ</vt:lpstr>
      <vt:lpstr>PowerPoint プレゼンテーション</vt:lpstr>
      <vt:lpstr>PowerPoint プレゼンテーション</vt:lpstr>
    </vt:vector>
  </TitlesOfParts>
  <Company>東京工業大学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mitake</dc:creator>
  <cp:lastModifiedBy>mitake</cp:lastModifiedBy>
  <cp:revision>22</cp:revision>
  <cp:lastPrinted>2012-04-22T12:14:28Z</cp:lastPrinted>
  <dcterms:created xsi:type="dcterms:W3CDTF">2012-03-23T12:38:24Z</dcterms:created>
  <dcterms:modified xsi:type="dcterms:W3CDTF">2012-04-22T12:14:29Z</dcterms:modified>
</cp:coreProperties>
</file>