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6591300" cy="97282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107" autoAdjust="0"/>
  </p:normalViewPr>
  <p:slideViewPr>
    <p:cSldViewPr>
      <p:cViewPr>
        <p:scale>
          <a:sx n="100" d="100"/>
          <a:sy n="100" d="100"/>
        </p:scale>
        <p:origin x="-1014" y="-7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56230" cy="4864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733545" y="0"/>
            <a:ext cx="2856230" cy="4864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CDBA3-CEB2-489B-A293-D2BF986602FB}" type="datetimeFigureOut">
              <a:rPr kumimoji="1" lang="ja-JP" altLang="en-US" smtClean="0"/>
              <a:t>2012/4/15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033588" y="730250"/>
            <a:ext cx="2524125" cy="3648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59130" y="4620895"/>
            <a:ext cx="5273040" cy="437769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240102"/>
            <a:ext cx="2856230" cy="4864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733545" y="9240102"/>
            <a:ext cx="2856230" cy="4864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2E17C-BF15-49E1-99FA-04FC622675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258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fileOperation.prn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17C-BF15-49E1-99FA-04FC622675F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948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2012/4/15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2012/4/15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2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2012/4/15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2012/4/15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2012/4/15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2012/4/15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2012/4/15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2012/4/15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2012/4/15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2012/4/15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2012/4/15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2012/4/15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4751593" y="53550"/>
            <a:ext cx="2061783" cy="28832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US" altLang="ja-JP" sz="1100" dirty="0" err="1" smtClean="0"/>
              <a:t>PHSdk</a:t>
            </a:r>
            <a:r>
              <a:rPr lang="en-US" altLang="ja-JP" sz="1100" dirty="0" smtClean="0"/>
              <a:t> </a:t>
            </a:r>
            <a:r>
              <a:rPr lang="en-US" altLang="ja-JP" sz="1100" dirty="0" err="1" smtClean="0"/>
              <a:t>sdk</a:t>
            </a:r>
            <a:r>
              <a:rPr lang="en-US" altLang="ja-JP" sz="1100" dirty="0" smtClean="0"/>
              <a:t>{</a:t>
            </a:r>
            <a:endParaRPr lang="en-US" altLang="ja-JP" sz="1100" dirty="0"/>
          </a:p>
          <a:p>
            <a:r>
              <a:rPr lang="en-US" altLang="ja-JP" sz="1100" dirty="0"/>
              <a:t>  </a:t>
            </a:r>
            <a:r>
              <a:rPr lang="en-US" altLang="ja-JP" sz="1100" dirty="0" err="1"/>
              <a:t>PHScene</a:t>
            </a:r>
            <a:r>
              <a:rPr lang="en-US" altLang="ja-JP" sz="1100" dirty="0"/>
              <a:t> </a:t>
            </a:r>
            <a:r>
              <a:rPr lang="en-US" altLang="ja-JP" sz="1100" dirty="0" err="1"/>
              <a:t>phScene</a:t>
            </a:r>
            <a:r>
              <a:rPr lang="en-US" altLang="ja-JP" sz="1100" dirty="0"/>
              <a:t>{</a:t>
            </a:r>
          </a:p>
          <a:p>
            <a:r>
              <a:rPr lang="en-US" altLang="ja-JP" sz="1100" dirty="0"/>
              <a:t>    </a:t>
            </a:r>
            <a:r>
              <a:rPr lang="en-US" altLang="ja-JP" sz="1100" dirty="0" err="1"/>
              <a:t>PHSolid</a:t>
            </a:r>
            <a:r>
              <a:rPr lang="en-US" altLang="ja-JP" sz="1100" dirty="0"/>
              <a:t> solid{</a:t>
            </a:r>
          </a:p>
          <a:p>
            <a:r>
              <a:rPr lang="en-US" altLang="ja-JP" sz="1100" dirty="0"/>
              <a:t>      pose = 1 0 0 0  -0.5 10 0</a:t>
            </a:r>
          </a:p>
          <a:p>
            <a:r>
              <a:rPr lang="en-US" altLang="ja-JP" sz="1100" dirty="0"/>
              <a:t>      inertia = 10 0 0  0 1 0  0 0 10  </a:t>
            </a:r>
          </a:p>
          <a:p>
            <a:r>
              <a:rPr lang="en-US" altLang="ja-JP" sz="1100" dirty="0"/>
              <a:t>      dynamical = true</a:t>
            </a:r>
          </a:p>
          <a:p>
            <a:r>
              <a:rPr lang="en-US" altLang="ja-JP" sz="1100" dirty="0" smtClean="0"/>
              <a:t>      </a:t>
            </a:r>
            <a:r>
              <a:rPr lang="en-US" altLang="ja-JP" sz="1100" dirty="0" err="1" smtClean="0"/>
              <a:t>CDBox</a:t>
            </a:r>
            <a:r>
              <a:rPr lang="en-US" altLang="ja-JP" sz="1100" dirty="0" smtClean="0"/>
              <a:t> </a:t>
            </a:r>
            <a:r>
              <a:rPr lang="en-US" altLang="ja-JP" sz="1100" dirty="0"/>
              <a:t>box{</a:t>
            </a:r>
          </a:p>
          <a:p>
            <a:r>
              <a:rPr lang="en-US" altLang="ja-JP" sz="1100" dirty="0"/>
              <a:t>    </a:t>
            </a:r>
            <a:r>
              <a:rPr lang="en-US" altLang="ja-JP" sz="1100" dirty="0" smtClean="0"/>
              <a:t>    </a:t>
            </a:r>
            <a:r>
              <a:rPr lang="en-US" altLang="ja-JP" sz="1100" dirty="0" err="1" smtClean="0"/>
              <a:t>boxsize</a:t>
            </a:r>
            <a:r>
              <a:rPr lang="en-US" altLang="ja-JP" sz="1100" dirty="0" smtClean="0"/>
              <a:t> </a:t>
            </a:r>
            <a:r>
              <a:rPr lang="en-US" altLang="ja-JP" sz="1100" dirty="0"/>
              <a:t>= 2.0 1.1 0.9</a:t>
            </a:r>
          </a:p>
          <a:p>
            <a:r>
              <a:rPr lang="en-US" altLang="ja-JP" sz="1100" dirty="0"/>
              <a:t>  </a:t>
            </a:r>
            <a:r>
              <a:rPr lang="en-US" altLang="ja-JP" sz="1100" dirty="0" smtClean="0"/>
              <a:t>    }</a:t>
            </a:r>
          </a:p>
          <a:p>
            <a:r>
              <a:rPr lang="en-US" altLang="ja-JP" sz="1100" dirty="0" smtClean="0"/>
              <a:t>    </a:t>
            </a:r>
            <a:r>
              <a:rPr lang="en-US" altLang="ja-JP" sz="1100" dirty="0"/>
              <a:t>}</a:t>
            </a:r>
          </a:p>
          <a:p>
            <a:r>
              <a:rPr lang="en-US" altLang="ja-JP" sz="1100" dirty="0"/>
              <a:t>  }</a:t>
            </a:r>
          </a:p>
          <a:p>
            <a:r>
              <a:rPr lang="en-US" altLang="ja-JP" sz="1100" dirty="0" smtClean="0"/>
              <a:t>}</a:t>
            </a:r>
          </a:p>
          <a:p>
            <a:endParaRPr lang="en-US" altLang="ja-JP" sz="1100" dirty="0"/>
          </a:p>
          <a:p>
            <a:pPr algn="ctr"/>
            <a:r>
              <a:rPr lang="en-US" altLang="ja-JP" dirty="0" smtClean="0"/>
              <a:t>File</a:t>
            </a:r>
            <a:endParaRPr lang="en-US" altLang="ja-JP" dirty="0"/>
          </a:p>
        </p:txBody>
      </p:sp>
      <p:grpSp>
        <p:nvGrpSpPr>
          <p:cNvPr id="38" name="グループ化 37"/>
          <p:cNvGrpSpPr/>
          <p:nvPr/>
        </p:nvGrpSpPr>
        <p:grpSpPr>
          <a:xfrm>
            <a:off x="2420888" y="53549"/>
            <a:ext cx="1728192" cy="2379171"/>
            <a:chOff x="2852936" y="1568624"/>
            <a:chExt cx="1728192" cy="2379171"/>
          </a:xfrm>
        </p:grpSpPr>
        <p:sp>
          <p:nvSpPr>
            <p:cNvPr id="8" name="正方形/長方形 7"/>
            <p:cNvSpPr/>
            <p:nvPr/>
          </p:nvSpPr>
          <p:spPr>
            <a:xfrm>
              <a:off x="2852936" y="1568624"/>
              <a:ext cx="1728192" cy="237917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kumimoji="1" lang="en-US" altLang="ja-JP" dirty="0" smtClean="0"/>
                <a:t>Descriptor tree</a:t>
              </a:r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3284984" y="1640633"/>
              <a:ext cx="856325" cy="43088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sz="1100" dirty="0" err="1"/>
                <a:t>s</a:t>
              </a:r>
              <a:r>
                <a:rPr lang="en-US" altLang="ja-JP" sz="1100" dirty="0" err="1" smtClean="0"/>
                <a:t>dk</a:t>
              </a:r>
              <a:r>
                <a:rPr lang="en-US" altLang="ja-JP" sz="1100" dirty="0" smtClean="0"/>
                <a:t> </a:t>
              </a:r>
              <a:br>
                <a:rPr lang="en-US" altLang="ja-JP" sz="1100" dirty="0" smtClean="0"/>
              </a:br>
              <a:r>
                <a:rPr lang="en-US" altLang="ja-JP" sz="1100" dirty="0" smtClean="0"/>
                <a:t>:</a:t>
              </a:r>
              <a:r>
                <a:rPr lang="en-US" altLang="ja-JP" sz="1100" dirty="0" err="1" smtClean="0"/>
                <a:t>PHSdkDesc</a:t>
              </a:r>
              <a:endParaRPr lang="en-US" altLang="ja-JP" sz="1400" b="1" dirty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3196449" y="2147595"/>
              <a:ext cx="1024639" cy="43088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sz="1100" dirty="0" err="1" smtClean="0"/>
                <a:t>phScene</a:t>
              </a:r>
              <a:r>
                <a:rPr lang="en-US" altLang="ja-JP" sz="1100" dirty="0" smtClean="0"/>
                <a:t> </a:t>
              </a:r>
              <a:br>
                <a:rPr lang="en-US" altLang="ja-JP" sz="1100" dirty="0" smtClean="0"/>
              </a:br>
              <a:r>
                <a:rPr lang="en-US" altLang="ja-JP" sz="1100" dirty="0" smtClean="0"/>
                <a:t> :</a:t>
              </a:r>
              <a:r>
                <a:rPr lang="en-US" altLang="ja-JP" sz="1100" dirty="0" err="1" smtClean="0"/>
                <a:t>PHSceneDesc</a:t>
              </a:r>
              <a:endParaRPr lang="en-US" altLang="ja-JP" sz="1400" b="1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3196449" y="2651651"/>
              <a:ext cx="1024639" cy="43088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sz="1100" dirty="0" smtClean="0"/>
                <a:t>solid</a:t>
              </a:r>
              <a:br>
                <a:rPr lang="en-US" altLang="ja-JP" sz="1100" dirty="0" smtClean="0"/>
              </a:br>
              <a:r>
                <a:rPr lang="en-US" altLang="ja-JP" sz="1100" dirty="0" smtClean="0"/>
                <a:t>: </a:t>
              </a:r>
              <a:r>
                <a:rPr lang="en-US" altLang="ja-JP" sz="1100" dirty="0" err="1" smtClean="0"/>
                <a:t>PHSceneDesc</a:t>
              </a:r>
              <a:endParaRPr lang="en-US" altLang="ja-JP" sz="1100" dirty="0" smtClean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3268457" y="3155707"/>
              <a:ext cx="867545" cy="43088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sz="1100" dirty="0"/>
                <a:t>b</a:t>
              </a:r>
              <a:r>
                <a:rPr lang="en-US" altLang="ja-JP" sz="1100" dirty="0" smtClean="0"/>
                <a:t>ox</a:t>
              </a:r>
              <a:br>
                <a:rPr lang="en-US" altLang="ja-JP" sz="1100" dirty="0" smtClean="0"/>
              </a:br>
              <a:r>
                <a:rPr lang="en-US" altLang="ja-JP" sz="1100" dirty="0" smtClean="0"/>
                <a:t>:</a:t>
              </a:r>
              <a:r>
                <a:rPr lang="en-US" altLang="ja-JP" sz="1100" dirty="0" err="1" smtClean="0"/>
                <a:t>CDBoxDesc</a:t>
              </a:r>
              <a:endParaRPr lang="en-US" altLang="ja-JP" sz="1400" b="1" dirty="0"/>
            </a:p>
          </p:txBody>
        </p:sp>
        <p:cxnSp>
          <p:nvCxnSpPr>
            <p:cNvPr id="3" name="直線コネクタ 2"/>
            <p:cNvCxnSpPr>
              <a:stCxn id="6" idx="2"/>
              <a:endCxn id="7" idx="0"/>
            </p:cNvCxnSpPr>
            <p:nvPr/>
          </p:nvCxnSpPr>
          <p:spPr>
            <a:xfrm flipH="1">
              <a:off x="3708769" y="2071520"/>
              <a:ext cx="4378" cy="76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>
              <a:stCxn id="7" idx="2"/>
              <a:endCxn id="9" idx="0"/>
            </p:cNvCxnSpPr>
            <p:nvPr/>
          </p:nvCxnSpPr>
          <p:spPr>
            <a:xfrm>
              <a:off x="3708769" y="2578482"/>
              <a:ext cx="0" cy="731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>
              <a:stCxn id="9" idx="2"/>
              <a:endCxn id="10" idx="0"/>
            </p:cNvCxnSpPr>
            <p:nvPr/>
          </p:nvCxnSpPr>
          <p:spPr>
            <a:xfrm flipH="1">
              <a:off x="3702230" y="3082538"/>
              <a:ext cx="6539" cy="731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グループ化 36"/>
          <p:cNvGrpSpPr/>
          <p:nvPr/>
        </p:nvGrpSpPr>
        <p:grpSpPr>
          <a:xfrm>
            <a:off x="44624" y="53549"/>
            <a:ext cx="1800200" cy="2883227"/>
            <a:chOff x="908720" y="1568624"/>
            <a:chExt cx="1800200" cy="2608898"/>
          </a:xfrm>
        </p:grpSpPr>
        <p:sp>
          <p:nvSpPr>
            <p:cNvPr id="19" name="正方形/長方形 18"/>
            <p:cNvSpPr/>
            <p:nvPr/>
          </p:nvSpPr>
          <p:spPr>
            <a:xfrm>
              <a:off x="908720" y="1568624"/>
              <a:ext cx="1800200" cy="260889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kumimoji="1" lang="en-US" altLang="ja-JP" dirty="0" smtClean="0"/>
                <a:t>Scene Graph</a:t>
              </a:r>
              <a:br>
                <a:rPr kumimoji="1" lang="en-US" altLang="ja-JP" dirty="0" smtClean="0"/>
              </a:br>
              <a:r>
                <a:rPr kumimoji="1" lang="en-US" altLang="ja-JP" dirty="0" smtClean="0"/>
                <a:t>(Object tree)</a:t>
              </a:r>
              <a:endParaRPr kumimoji="1" lang="ja-JP" altLang="en-US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1619447" y="1640633"/>
              <a:ext cx="585417" cy="4308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sz="1100" dirty="0" err="1"/>
                <a:t>s</a:t>
              </a:r>
              <a:r>
                <a:rPr lang="en-US" altLang="ja-JP" sz="1100" dirty="0" err="1" smtClean="0"/>
                <a:t>dk</a:t>
              </a:r>
              <a:r>
                <a:rPr lang="en-US" altLang="ja-JP" sz="1100" dirty="0" smtClean="0"/>
                <a:t> </a:t>
              </a:r>
              <a:br>
                <a:rPr lang="en-US" altLang="ja-JP" sz="1100" dirty="0" smtClean="0"/>
              </a:br>
              <a:r>
                <a:rPr lang="en-US" altLang="ja-JP" sz="1100" dirty="0" smtClean="0"/>
                <a:t>:</a:t>
              </a:r>
              <a:r>
                <a:rPr lang="en-US" altLang="ja-JP" sz="1100" dirty="0" err="1" smtClean="0"/>
                <a:t>PHSdk</a:t>
              </a:r>
              <a:endParaRPr lang="en-US" altLang="ja-JP" sz="1400" b="1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1124744" y="2219018"/>
              <a:ext cx="753732" cy="4308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sz="1100" dirty="0" err="1" smtClean="0"/>
                <a:t>phScene</a:t>
              </a:r>
              <a:r>
                <a:rPr lang="en-US" altLang="ja-JP" sz="1100" dirty="0" smtClean="0"/>
                <a:t> </a:t>
              </a:r>
              <a:br>
                <a:rPr lang="en-US" altLang="ja-JP" sz="1100" dirty="0" smtClean="0"/>
              </a:br>
              <a:r>
                <a:rPr lang="en-US" altLang="ja-JP" sz="1100" dirty="0" smtClean="0"/>
                <a:t> :</a:t>
              </a:r>
              <a:r>
                <a:rPr lang="en-US" altLang="ja-JP" sz="1100" dirty="0" err="1" smtClean="0"/>
                <a:t>PHScene</a:t>
              </a:r>
              <a:endParaRPr lang="en-US" altLang="ja-JP" sz="1400" b="1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964201" y="2721913"/>
              <a:ext cx="1024639" cy="4308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sz="1100" dirty="0" smtClean="0"/>
                <a:t>solid</a:t>
              </a:r>
              <a:br>
                <a:rPr lang="en-US" altLang="ja-JP" sz="1100" dirty="0" smtClean="0"/>
              </a:br>
              <a:r>
                <a:rPr lang="en-US" altLang="ja-JP" sz="1100" dirty="0" smtClean="0"/>
                <a:t>: </a:t>
              </a:r>
              <a:r>
                <a:rPr lang="en-US" altLang="ja-JP" sz="1100" dirty="0" err="1" smtClean="0"/>
                <a:t>PHSceneDesc</a:t>
              </a:r>
              <a:endParaRPr lang="en-US" altLang="ja-JP" sz="1100" dirty="0" smtClean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988840" y="3225969"/>
              <a:ext cx="596638" cy="4308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sz="1100" dirty="0"/>
                <a:t>b</a:t>
              </a:r>
              <a:r>
                <a:rPr lang="en-US" altLang="ja-JP" sz="1100" dirty="0" smtClean="0"/>
                <a:t>ox</a:t>
              </a:r>
              <a:br>
                <a:rPr lang="en-US" altLang="ja-JP" sz="1100" dirty="0" smtClean="0"/>
              </a:br>
              <a:r>
                <a:rPr lang="en-US" altLang="ja-JP" sz="1100" dirty="0" smtClean="0"/>
                <a:t>:</a:t>
              </a:r>
              <a:r>
                <a:rPr lang="en-US" altLang="ja-JP" sz="1100" dirty="0" err="1" smtClean="0"/>
                <a:t>CDBox</a:t>
              </a:r>
              <a:endParaRPr lang="en-US" altLang="ja-JP" sz="1400" b="1" dirty="0"/>
            </a:p>
          </p:txBody>
        </p:sp>
        <p:cxnSp>
          <p:nvCxnSpPr>
            <p:cNvPr id="24" name="直線コネクタ 23"/>
            <p:cNvCxnSpPr>
              <a:stCxn id="20" idx="2"/>
              <a:endCxn id="21" idx="0"/>
            </p:cNvCxnSpPr>
            <p:nvPr/>
          </p:nvCxnSpPr>
          <p:spPr>
            <a:xfrm flipH="1">
              <a:off x="1501610" y="2071520"/>
              <a:ext cx="410546" cy="147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>
              <a:stCxn id="21" idx="2"/>
              <a:endCxn id="22" idx="0"/>
            </p:cNvCxnSpPr>
            <p:nvPr/>
          </p:nvCxnSpPr>
          <p:spPr>
            <a:xfrm flipH="1">
              <a:off x="1476521" y="2649905"/>
              <a:ext cx="25089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>
              <a:stCxn id="20" idx="2"/>
              <a:endCxn id="23" idx="0"/>
            </p:cNvCxnSpPr>
            <p:nvPr/>
          </p:nvCxnSpPr>
          <p:spPr>
            <a:xfrm>
              <a:off x="1912156" y="2071520"/>
              <a:ext cx="375003" cy="11544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/>
            <p:cNvCxnSpPr>
              <a:stCxn id="22" idx="2"/>
              <a:endCxn id="23" idx="1"/>
            </p:cNvCxnSpPr>
            <p:nvPr/>
          </p:nvCxnSpPr>
          <p:spPr>
            <a:xfrm>
              <a:off x="1476521" y="3152800"/>
              <a:ext cx="512319" cy="2886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左矢印 40"/>
          <p:cNvSpPr/>
          <p:nvPr/>
        </p:nvSpPr>
        <p:spPr>
          <a:xfrm>
            <a:off x="1844824" y="557605"/>
            <a:ext cx="576064" cy="5682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dirty="0" smtClean="0"/>
              <a:t>Load</a:t>
            </a:r>
            <a:endParaRPr kumimoji="1" lang="ja-JP" altLang="en-US" sz="1600" dirty="0"/>
          </a:p>
        </p:txBody>
      </p:sp>
      <p:sp>
        <p:nvSpPr>
          <p:cNvPr id="42" name="左矢印 41"/>
          <p:cNvSpPr/>
          <p:nvPr/>
        </p:nvSpPr>
        <p:spPr>
          <a:xfrm>
            <a:off x="4149080" y="557605"/>
            <a:ext cx="576064" cy="5682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dirty="0" smtClean="0"/>
              <a:t>Load</a:t>
            </a:r>
            <a:endParaRPr kumimoji="1" lang="ja-JP" altLang="en-US" sz="1600" dirty="0"/>
          </a:p>
        </p:txBody>
      </p:sp>
      <p:sp>
        <p:nvSpPr>
          <p:cNvPr id="43" name="左矢印 42"/>
          <p:cNvSpPr/>
          <p:nvPr/>
        </p:nvSpPr>
        <p:spPr>
          <a:xfrm flipH="1">
            <a:off x="1844824" y="2368516"/>
            <a:ext cx="2880320" cy="56826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dirty="0" smtClean="0"/>
              <a:t>Save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8174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73</Words>
  <Application>Microsoft Office PowerPoint</Application>
  <PresentationFormat>A4 210 x 297 mm</PresentationFormat>
  <Paragraphs>29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hase</dc:creator>
  <cp:lastModifiedBy>hase</cp:lastModifiedBy>
  <cp:revision>9</cp:revision>
  <cp:lastPrinted>2012-04-12T14:53:23Z</cp:lastPrinted>
  <dcterms:created xsi:type="dcterms:W3CDTF">2012-04-12T01:02:22Z</dcterms:created>
  <dcterms:modified xsi:type="dcterms:W3CDTF">2012-04-15T13:59:08Z</dcterms:modified>
</cp:coreProperties>
</file>