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7956" y="807720"/>
            <a:ext cx="8915399" cy="2262781"/>
          </a:xfrm>
        </p:spPr>
        <p:txBody>
          <a:bodyPr/>
          <a:lstStyle/>
          <a:p>
            <a:pPr algn="ctr"/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Encapsulation(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2640" y="484772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特性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72640" y="1663337"/>
            <a:ext cx="9431972" cy="424788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資料保護：封裝透過保持物件的資料成員私有來保護物件的內部狀態。對這些資料成員的存取和修改僅限於類別的公共方法，從而確保資料操作的受控和</a:t>
            </a:r>
            <a:r>
              <a:rPr lang="zh-TW" altLang="en-US" sz="2400" dirty="0" smtClean="0"/>
              <a:t>安全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資訊隱藏：封裝向外部程式碼隱藏了類別的內部實作細節。僅可存取類別的公共接口，提供抽象並簡化類別的使用，同時允許修改內部實作而不影響外部程式碼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378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789" y="-505097"/>
            <a:ext cx="8915400" cy="3777622"/>
          </a:xfrm>
        </p:spPr>
        <p:txBody>
          <a:bodyPr>
            <a:normAutofit fontScale="25000" lnSpcReduction="20000"/>
          </a:bodyPr>
          <a:lstStyle/>
          <a:p>
            <a:endParaRPr lang="en-US" altLang="zh-TW" dirty="0" smtClean="0"/>
          </a:p>
          <a:p>
            <a:endParaRPr lang="en-US" altLang="zh-TW" sz="8000" dirty="0" smtClean="0"/>
          </a:p>
          <a:p>
            <a:r>
              <a:rPr lang="en-US" altLang="zh-TW" sz="4400" dirty="0" smtClean="0"/>
              <a:t>#include &lt;</a:t>
            </a:r>
            <a:r>
              <a:rPr lang="en-US" altLang="zh-TW" sz="4400" dirty="0" err="1" smtClean="0"/>
              <a:t>iostream</a:t>
            </a:r>
            <a:r>
              <a:rPr lang="en-US" altLang="zh-TW" sz="4400" dirty="0" smtClean="0"/>
              <a:t>&gt;</a:t>
            </a:r>
          </a:p>
          <a:p>
            <a:r>
              <a:rPr lang="en-US" altLang="zh-TW" sz="4400" dirty="0" smtClean="0"/>
              <a:t>#include &lt;string&gt;</a:t>
            </a:r>
          </a:p>
          <a:p>
            <a:r>
              <a:rPr lang="en-US" altLang="zh-TW" sz="4400" dirty="0" smtClean="0"/>
              <a:t> </a:t>
            </a:r>
          </a:p>
          <a:p>
            <a:r>
              <a:rPr lang="en-US" altLang="zh-TW" sz="4400" dirty="0" smtClean="0"/>
              <a:t>using namespace </a:t>
            </a:r>
            <a:r>
              <a:rPr lang="en-US" altLang="zh-TW" sz="4400" dirty="0" err="1" smtClean="0"/>
              <a:t>std</a:t>
            </a:r>
            <a:r>
              <a:rPr lang="en-US" altLang="zh-TW" sz="4400" dirty="0" smtClean="0"/>
              <a:t>;</a:t>
            </a:r>
          </a:p>
          <a:p>
            <a:r>
              <a:rPr lang="en-US" altLang="zh-TW" sz="4400" dirty="0" smtClean="0"/>
              <a:t> </a:t>
            </a:r>
          </a:p>
          <a:p>
            <a:r>
              <a:rPr lang="en-US" altLang="zh-TW" sz="4400" dirty="0" smtClean="0"/>
              <a:t>class Person {</a:t>
            </a:r>
          </a:p>
          <a:p>
            <a:r>
              <a:rPr lang="en-US" altLang="zh-TW" sz="4400" dirty="0" smtClean="0"/>
              <a:t>  private:</a:t>
            </a:r>
          </a:p>
          <a:p>
            <a:r>
              <a:rPr lang="en-US" altLang="zh-TW" sz="4400" dirty="0" smtClean="0"/>
              <a:t>    string name;</a:t>
            </a:r>
          </a:p>
          <a:p>
            <a:r>
              <a:rPr lang="en-US" altLang="zh-TW" sz="4400" dirty="0" smtClean="0"/>
              <a:t>    </a:t>
            </a:r>
            <a:r>
              <a:rPr lang="en-US" altLang="zh-TW" sz="4400" dirty="0" err="1" smtClean="0"/>
              <a:t>int</a:t>
            </a:r>
            <a:r>
              <a:rPr lang="en-US" altLang="zh-TW" sz="4400" dirty="0" smtClean="0"/>
              <a:t> age;</a:t>
            </a:r>
          </a:p>
          <a:p>
            <a:r>
              <a:rPr lang="en-US" altLang="zh-TW" sz="4400" dirty="0" smtClean="0"/>
              <a:t>  public:</a:t>
            </a:r>
          </a:p>
          <a:p>
            <a:r>
              <a:rPr lang="en-US" altLang="zh-TW" sz="4400" dirty="0" smtClean="0"/>
              <a:t>    Person(string name, </a:t>
            </a:r>
            <a:r>
              <a:rPr lang="en-US" altLang="zh-TW" sz="4400" dirty="0" err="1" smtClean="0"/>
              <a:t>int</a:t>
            </a:r>
            <a:r>
              <a:rPr lang="en-US" altLang="zh-TW" sz="4400" dirty="0" smtClean="0"/>
              <a:t> age) {</a:t>
            </a:r>
          </a:p>
          <a:p>
            <a:r>
              <a:rPr lang="en-US" altLang="zh-TW" sz="4400" dirty="0" smtClean="0"/>
              <a:t>      this-&gt;name = name;</a:t>
            </a:r>
          </a:p>
          <a:p>
            <a:r>
              <a:rPr lang="en-US" altLang="zh-TW" sz="4400" dirty="0" smtClean="0"/>
              <a:t>      this-&gt;age = age;</a:t>
            </a:r>
          </a:p>
          <a:p>
            <a:r>
              <a:rPr lang="en-US" altLang="zh-TW" sz="4400" dirty="0" smtClean="0"/>
              <a:t>    }</a:t>
            </a:r>
          </a:p>
          <a:p>
            <a:r>
              <a:rPr lang="en-US" altLang="zh-TW" sz="4400" dirty="0" smtClean="0"/>
              <a:t>    void </a:t>
            </a:r>
            <a:r>
              <a:rPr lang="en-US" altLang="zh-TW" sz="4400" dirty="0" err="1" smtClean="0"/>
              <a:t>setName</a:t>
            </a:r>
            <a:r>
              <a:rPr lang="en-US" altLang="zh-TW" sz="4400" dirty="0" smtClean="0"/>
              <a:t>(string name) {</a:t>
            </a:r>
          </a:p>
          <a:p>
            <a:r>
              <a:rPr lang="en-US" altLang="zh-TW" sz="4400" dirty="0" smtClean="0"/>
              <a:t>      this-&gt;name = name;</a:t>
            </a:r>
          </a:p>
          <a:p>
            <a:r>
              <a:rPr lang="en-US" altLang="zh-TW" sz="4400" dirty="0" smtClean="0"/>
              <a:t>    }</a:t>
            </a:r>
          </a:p>
          <a:p>
            <a:r>
              <a:rPr lang="en-US" altLang="zh-TW" sz="4400" dirty="0" smtClean="0"/>
              <a:t>    string </a:t>
            </a:r>
            <a:r>
              <a:rPr lang="en-US" altLang="zh-TW" sz="4400" dirty="0" err="1" smtClean="0"/>
              <a:t>getName</a:t>
            </a:r>
            <a:r>
              <a:rPr lang="en-US" altLang="zh-TW" sz="4400" dirty="0" smtClean="0"/>
              <a:t>() {</a:t>
            </a:r>
          </a:p>
          <a:p>
            <a:r>
              <a:rPr lang="en-US" altLang="zh-TW" sz="4400" dirty="0" smtClean="0"/>
              <a:t>      return name;</a:t>
            </a:r>
          </a:p>
          <a:p>
            <a:r>
              <a:rPr lang="en-US" altLang="zh-TW" sz="4400" dirty="0" smtClean="0"/>
              <a:t>    }</a:t>
            </a:r>
          </a:p>
          <a:p>
            <a:r>
              <a:rPr lang="en-US" altLang="zh-TW" sz="4400" dirty="0" smtClean="0"/>
              <a:t>    void </a:t>
            </a:r>
            <a:r>
              <a:rPr lang="en-US" altLang="zh-TW" sz="4400" dirty="0" err="1" smtClean="0"/>
              <a:t>setAge</a:t>
            </a:r>
            <a:r>
              <a:rPr lang="en-US" altLang="zh-TW" sz="4400" dirty="0" smtClean="0"/>
              <a:t>(</a:t>
            </a:r>
            <a:r>
              <a:rPr lang="en-US" altLang="zh-TW" sz="4400" dirty="0" err="1" smtClean="0"/>
              <a:t>int</a:t>
            </a:r>
            <a:r>
              <a:rPr lang="en-US" altLang="zh-TW" sz="4400" dirty="0" smtClean="0"/>
              <a:t> age) {</a:t>
            </a:r>
          </a:p>
          <a:p>
            <a:r>
              <a:rPr lang="en-US" altLang="zh-TW" sz="4400" dirty="0" smtClean="0"/>
              <a:t>      this-&gt;age = age;</a:t>
            </a:r>
          </a:p>
          <a:p>
            <a:r>
              <a:rPr lang="en-US" altLang="zh-TW" sz="4400" dirty="0" smtClean="0"/>
              <a:t>    }</a:t>
            </a:r>
          </a:p>
          <a:p>
            <a:r>
              <a:rPr lang="en-US" altLang="zh-TW" sz="4400" dirty="0" smtClean="0"/>
              <a:t>    </a:t>
            </a:r>
            <a:r>
              <a:rPr lang="en-US" altLang="zh-TW" sz="4400" dirty="0" err="1" smtClean="0"/>
              <a:t>int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getAge</a:t>
            </a:r>
            <a:r>
              <a:rPr lang="en-US" altLang="zh-TW" sz="4400" dirty="0" smtClean="0"/>
              <a:t>() {</a:t>
            </a:r>
          </a:p>
          <a:p>
            <a:r>
              <a:rPr lang="en-US" altLang="zh-TW" sz="4400" dirty="0" smtClean="0"/>
              <a:t>      return age;</a:t>
            </a:r>
          </a:p>
          <a:p>
            <a:r>
              <a:rPr lang="en-US" altLang="zh-TW" sz="4400" dirty="0" smtClean="0"/>
              <a:t>    }</a:t>
            </a:r>
          </a:p>
          <a:p>
            <a:r>
              <a:rPr lang="en-US" altLang="zh-TW" sz="4400" dirty="0" smtClean="0"/>
              <a:t>};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861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89212" y="1437088"/>
            <a:ext cx="798616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 person(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30);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person.getName() &lt;&lt; endl;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person.getAge() &lt;&lt; endl;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person.setName(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"Jane Doe"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person.setAge(32);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person.getName() &lt;&lt; endl;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person.getAge() &lt;&lt; endl;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21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06136" y="1407234"/>
            <a:ext cx="5988731" cy="228009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Name: John Doe </a:t>
            </a:r>
            <a:endParaRPr kumimoji="0" lang="en-US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Age: 30 </a:t>
            </a:r>
            <a:endParaRPr kumimoji="0" lang="en-US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Name: Jane Doe </a:t>
            </a:r>
            <a:endParaRPr kumimoji="0" lang="en-US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Age: 32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6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若寫在另外的檔案  </a:t>
            </a:r>
            <a:r>
              <a:rPr lang="en-US" altLang="zh-TW" dirty="0" smtClean="0"/>
              <a:t>.h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58537"/>
            <a:ext cx="8915400" cy="3777622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4400" dirty="0"/>
              <a:t>#include &lt;</a:t>
            </a:r>
            <a:r>
              <a:rPr lang="en-US" altLang="zh-TW" sz="4400" dirty="0" err="1"/>
              <a:t>iostream</a:t>
            </a:r>
            <a:r>
              <a:rPr lang="en-US" altLang="zh-TW" sz="4400" dirty="0"/>
              <a:t>&gt;</a:t>
            </a:r>
          </a:p>
          <a:p>
            <a:endParaRPr lang="en-US" altLang="zh-TW" sz="4400" dirty="0"/>
          </a:p>
          <a:p>
            <a:r>
              <a:rPr lang="en-US" altLang="zh-TW" sz="4400" dirty="0"/>
              <a:t>// </a:t>
            </a:r>
            <a:r>
              <a:rPr lang="zh-TW" altLang="en-US" sz="4400" dirty="0"/>
              <a:t>須引進標頭檔</a:t>
            </a:r>
          </a:p>
          <a:p>
            <a:r>
              <a:rPr lang="en-US" altLang="zh-TW" sz="4400" dirty="0"/>
              <a:t>#include </a:t>
            </a:r>
            <a:r>
              <a:rPr lang="en-US" altLang="zh-TW" sz="4400" dirty="0" smtClean="0"/>
              <a:t>“</a:t>
            </a:r>
            <a:r>
              <a:rPr lang="en-US" altLang="zh-TW" sz="4400" dirty="0" err="1" smtClean="0"/>
              <a:t>Person.h</a:t>
            </a:r>
            <a:r>
              <a:rPr lang="en-US" altLang="zh-TW" sz="4400" dirty="0"/>
              <a:t>"</a:t>
            </a:r>
          </a:p>
          <a:p>
            <a:endParaRPr lang="en-US" altLang="zh-TW" sz="4400" dirty="0"/>
          </a:p>
          <a:p>
            <a:r>
              <a:rPr lang="en-US" altLang="zh-TW" sz="4400" dirty="0"/>
              <a:t>using namespace </a:t>
            </a:r>
            <a:r>
              <a:rPr lang="en-US" altLang="zh-TW" sz="4400" dirty="0" err="1"/>
              <a:t>std</a:t>
            </a:r>
            <a:r>
              <a:rPr lang="en-US" altLang="zh-TW" sz="4400" dirty="0"/>
              <a:t>;</a:t>
            </a:r>
          </a:p>
          <a:p>
            <a:endParaRPr lang="en-US" altLang="zh-TW" sz="4400" dirty="0"/>
          </a:p>
          <a:p>
            <a:r>
              <a:rPr lang="en-US" altLang="zh-TW" sz="4400" dirty="0" err="1"/>
              <a:t>int</a:t>
            </a:r>
            <a:r>
              <a:rPr lang="en-US" altLang="zh-TW" sz="4400" dirty="0"/>
              <a:t> main(void) {</a:t>
            </a:r>
          </a:p>
          <a:p>
            <a:r>
              <a:rPr lang="en-US" altLang="zh-TW" sz="4400" dirty="0"/>
              <a:t>    Person</a:t>
            </a:r>
            <a:r>
              <a:rPr lang="en-US" altLang="zh-TW" sz="4400" dirty="0" smtClean="0"/>
              <a:t> p1(“Bob”, 24);</a:t>
            </a:r>
            <a:endParaRPr lang="en-US" altLang="zh-TW" sz="4400" dirty="0"/>
          </a:p>
          <a:p>
            <a:r>
              <a:rPr lang="en-US" altLang="zh-TW" sz="4400" dirty="0"/>
              <a:t>    Person</a:t>
            </a:r>
            <a:r>
              <a:rPr lang="en-US" altLang="zh-TW" sz="4400" dirty="0" smtClean="0"/>
              <a:t> p2(“Amy”, 25);</a:t>
            </a:r>
            <a:endParaRPr lang="en-US" altLang="zh-TW" sz="4400" dirty="0"/>
          </a:p>
          <a:p>
            <a:r>
              <a:rPr lang="en-US" altLang="zh-TW" sz="4400" dirty="0"/>
              <a:t>    </a:t>
            </a:r>
            <a:r>
              <a:rPr lang="en-US" altLang="zh-TW" sz="4400" dirty="0" smtClean="0"/>
              <a:t>…..</a:t>
            </a:r>
            <a:endParaRPr lang="en-US" altLang="zh-TW" sz="4400" dirty="0"/>
          </a:p>
          <a:p>
            <a:r>
              <a:rPr lang="en-US" altLang="zh-TW" sz="4400" dirty="0"/>
              <a:t>    </a:t>
            </a:r>
          </a:p>
          <a:p>
            <a:r>
              <a:rPr lang="en-US" altLang="zh-TW" sz="4400" dirty="0" smtClean="0"/>
              <a:t>    </a:t>
            </a:r>
            <a:endParaRPr lang="en-US" altLang="zh-TW" sz="4400" dirty="0"/>
          </a:p>
          <a:p>
            <a:r>
              <a:rPr lang="en-US" altLang="zh-TW" sz="4400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61805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281</Words>
  <Application>Microsoft Office PowerPoint</Application>
  <PresentationFormat>寬螢幕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Century Gothic</vt:lpstr>
      <vt:lpstr>Consolas</vt:lpstr>
      <vt:lpstr>Wingdings 3</vt:lpstr>
      <vt:lpstr>絲縷</vt:lpstr>
      <vt:lpstr>C++ Encapsulation(封裝)</vt:lpstr>
      <vt:lpstr>特性:</vt:lpstr>
      <vt:lpstr>PowerPoint 簡報</vt:lpstr>
      <vt:lpstr>PowerPoint 簡報</vt:lpstr>
      <vt:lpstr>Result</vt:lpstr>
      <vt:lpstr>若寫在另外的檔案  .h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Encapsulation(封裝)</dc:title>
  <dc:creator>張旭智</dc:creator>
  <cp:lastModifiedBy>張旭智</cp:lastModifiedBy>
  <cp:revision>5</cp:revision>
  <dcterms:created xsi:type="dcterms:W3CDTF">2024-03-29T10:22:20Z</dcterms:created>
  <dcterms:modified xsi:type="dcterms:W3CDTF">2024-03-29T11:45:25Z</dcterms:modified>
</cp:coreProperties>
</file>