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49234" y="929640"/>
            <a:ext cx="9928361" cy="226278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   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sz="8000" dirty="0" smtClean="0"/>
              <a:t>C++ </a:t>
            </a:r>
            <a:r>
              <a:rPr lang="zh-TW" altLang="en-US" sz="8000" dirty="0" smtClean="0"/>
              <a:t>第二次助教課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61602" y="3192421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n-US" altLang="zh-TW" sz="8000" dirty="0" smtClean="0"/>
              <a:t>Array(vector)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107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232224"/>
            <a:ext cx="8911687" cy="673467"/>
          </a:xfrm>
        </p:spPr>
        <p:txBody>
          <a:bodyPr/>
          <a:lstStyle/>
          <a:p>
            <a:r>
              <a:rPr lang="en-US" altLang="zh-TW" dirty="0" smtClean="0"/>
              <a:t>Vector: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114697"/>
            <a:ext cx="8915400" cy="5425439"/>
          </a:xfrm>
        </p:spPr>
        <p:txBody>
          <a:bodyPr>
            <a:normAutofit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iostream</a:t>
            </a:r>
            <a:r>
              <a:rPr lang="en-US" altLang="zh-TW" dirty="0"/>
              <a:t>&gt; </a:t>
            </a:r>
            <a:br>
              <a:rPr lang="en-US" altLang="zh-TW" dirty="0"/>
            </a:br>
            <a:r>
              <a:rPr lang="en-US" altLang="zh-TW" dirty="0"/>
              <a:t>#include &lt;vector&gt;</a:t>
            </a:r>
            <a:br>
              <a:rPr lang="en-US" altLang="zh-TW" dirty="0"/>
            </a:br>
            <a:r>
              <a:rPr lang="en-US" altLang="zh-TW" dirty="0" smtClean="0"/>
              <a:t>include </a:t>
            </a:r>
            <a:r>
              <a:rPr lang="en-US" altLang="zh-TW" dirty="0"/>
              <a:t>&lt;algorithm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這行要打不然會</a:t>
            </a:r>
            <a:r>
              <a:rPr lang="en-US" altLang="zh-TW" dirty="0" smtClean="0"/>
              <a:t>Error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/>
              <a:t>; </a:t>
            </a:r>
            <a:br>
              <a:rPr lang="en-US" altLang="zh-TW" dirty="0"/>
            </a:br>
            <a:r>
              <a:rPr lang="en-US" altLang="zh-TW" dirty="0"/>
              <a:t>  </a:t>
            </a:r>
            <a:br>
              <a:rPr lang="en-US" altLang="zh-TW" dirty="0"/>
            </a:br>
            <a:r>
              <a:rPr lang="en-US" altLang="zh-TW" dirty="0" err="1"/>
              <a:t>int</a:t>
            </a:r>
            <a:r>
              <a:rPr lang="en-US" altLang="zh-TW" dirty="0"/>
              <a:t> main() </a:t>
            </a:r>
            <a:br>
              <a:rPr lang="en-US" altLang="zh-TW" dirty="0"/>
            </a:br>
            <a:r>
              <a:rPr lang="en-US" altLang="zh-TW" dirty="0"/>
              <a:t>{ </a:t>
            </a:r>
            <a:br>
              <a:rPr lang="en-US" altLang="zh-TW" dirty="0"/>
            </a:br>
            <a:r>
              <a:rPr lang="en-US" altLang="zh-TW" dirty="0"/>
              <a:t>	vector&lt;</a:t>
            </a:r>
            <a:r>
              <a:rPr lang="en-US" altLang="zh-TW" dirty="0" err="1"/>
              <a:t>int</a:t>
            </a:r>
            <a:r>
              <a:rPr lang="en-US" altLang="zh-TW" dirty="0"/>
              <a:t>&gt; </a:t>
            </a:r>
            <a:r>
              <a:rPr lang="en-US" altLang="zh-TW" dirty="0" err="1" smtClean="0"/>
              <a:t>vec</a:t>
            </a:r>
            <a:r>
              <a:rPr lang="en-US" altLang="zh-TW" dirty="0" smtClean="0"/>
              <a:t> = {</a:t>
            </a:r>
            <a:r>
              <a:rPr lang="en-US" altLang="zh-TW" dirty="0"/>
              <a:t>1, 5, 8, 9, 6, 7, 3, 4, 2, </a:t>
            </a:r>
            <a:r>
              <a:rPr lang="en-US" altLang="zh-TW" dirty="0" smtClean="0"/>
              <a:t>0} ;  </a:t>
            </a:r>
            <a:r>
              <a:rPr lang="en-US" altLang="zh-TW" dirty="0"/>
              <a:t>// </a:t>
            </a:r>
            <a:r>
              <a:rPr lang="zh-TW" altLang="en-US" dirty="0"/>
              <a:t>宣告一個儲存</a:t>
            </a:r>
            <a:r>
              <a:rPr lang="en-US" altLang="zh-TW" dirty="0" err="1"/>
              <a:t>int</a:t>
            </a:r>
            <a:r>
              <a:rPr lang="zh-TW" altLang="en-US" dirty="0"/>
              <a:t>的</a:t>
            </a:r>
            <a:r>
              <a:rPr lang="en-US" altLang="zh-TW" dirty="0"/>
              <a:t>vector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	</a:t>
            </a:r>
            <a:r>
              <a:rPr lang="en-US" altLang="zh-TW" dirty="0" smtClean="0"/>
              <a:t>sort(</a:t>
            </a:r>
            <a:r>
              <a:rPr lang="en-US" altLang="zh-TW" dirty="0" err="1" smtClean="0"/>
              <a:t>vec.begin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vec.end</a:t>
            </a:r>
            <a:r>
              <a:rPr lang="en-US" altLang="zh-TW" dirty="0" smtClean="0"/>
              <a:t>());</a:t>
            </a:r>
            <a:r>
              <a:rPr lang="zh-TW" altLang="en-US" dirty="0" smtClean="0"/>
              <a:t>呼叫</a:t>
            </a:r>
            <a:r>
              <a:rPr lang="en-US" altLang="zh-TW" dirty="0" smtClean="0"/>
              <a:t>sort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來排序</a:t>
            </a:r>
            <a:r>
              <a:rPr lang="en-US" altLang="zh-TW" dirty="0" err="1" smtClean="0"/>
              <a:t>vec</a:t>
            </a:r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en-US" altLang="zh-TW" dirty="0"/>
              <a:t> sort(</a:t>
            </a:r>
            <a:r>
              <a:rPr lang="en-US" altLang="zh-TW" dirty="0" err="1"/>
              <a:t>vec.begin</a:t>
            </a:r>
            <a:r>
              <a:rPr lang="en-US" altLang="zh-TW" dirty="0"/>
              <a:t>(), </a:t>
            </a:r>
            <a:r>
              <a:rPr lang="en-US" altLang="zh-TW" dirty="0" err="1" smtClean="0"/>
              <a:t>vec.begin</a:t>
            </a:r>
            <a:r>
              <a:rPr lang="en-US" altLang="zh-TW" dirty="0" smtClean="0"/>
              <a:t>() + </a:t>
            </a:r>
            <a:r>
              <a:rPr lang="zh-TW" altLang="en-US" dirty="0" smtClean="0"/>
              <a:t>看你想排序前幾個元素</a:t>
            </a:r>
            <a:r>
              <a:rPr lang="en-US" altLang="zh-TW" dirty="0" smtClean="0"/>
              <a:t>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for(auto x : </a:t>
            </a:r>
            <a:r>
              <a:rPr lang="en-US" altLang="zh-TW" dirty="0" err="1"/>
              <a:t>vec</a:t>
            </a:r>
            <a:r>
              <a:rPr lang="en-US" altLang="zh-TW" dirty="0"/>
              <a:t>){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 err="1"/>
              <a:t>cout</a:t>
            </a:r>
            <a:r>
              <a:rPr lang="en-US" altLang="zh-TW" dirty="0"/>
              <a:t> &lt;&lt; x &lt;&lt; "  ";</a:t>
            </a:r>
            <a:br>
              <a:rPr lang="en-US" altLang="zh-TW" dirty="0"/>
            </a:br>
            <a:r>
              <a:rPr lang="en-US" altLang="zh-TW" dirty="0"/>
              <a:t>	}</a:t>
            </a:r>
            <a:br>
              <a:rPr lang="en-US" altLang="zh-TW" dirty="0"/>
            </a:br>
            <a:r>
              <a:rPr lang="en-US" altLang="zh-TW" dirty="0"/>
              <a:t>	</a:t>
            </a:r>
            <a:br>
              <a:rPr lang="en-US" altLang="zh-TW" dirty="0"/>
            </a:br>
            <a:r>
              <a:rPr lang="en-US" altLang="zh-TW" dirty="0"/>
              <a:t>    return 0; 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895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5211" y="188682"/>
            <a:ext cx="8911687" cy="555897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課堂練習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給一個數列，請找出這個數列的眾數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一定有且只有一個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 </a:t>
            </a:r>
            <a:r>
              <a:rPr lang="en-US" altLang="zh-TW" dirty="0" err="1" smtClean="0"/>
              <a:t>vec</a:t>
            </a:r>
            <a:r>
              <a:rPr lang="en-US" altLang="zh-TW" dirty="0" smtClean="0"/>
              <a:t> = {1,2,3,1,1};</a:t>
            </a:r>
            <a:br>
              <a:rPr lang="en-US" altLang="zh-TW" dirty="0" smtClean="0"/>
            </a:br>
            <a:r>
              <a:rPr lang="en-US" altLang="zh-TW" dirty="0" smtClean="0"/>
              <a:t>ans:1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 </a:t>
            </a:r>
            <a:r>
              <a:rPr lang="en-US" altLang="zh-TW" dirty="0" err="1" smtClean="0"/>
              <a:t>vec</a:t>
            </a:r>
            <a:r>
              <a:rPr lang="en-US" altLang="zh-TW" dirty="0" smtClean="0"/>
              <a:t> = {1,2,5,5,4,2,2,1,2};</a:t>
            </a:r>
            <a:br>
              <a:rPr lang="en-US" altLang="zh-TW" dirty="0" smtClean="0"/>
            </a:br>
            <a:r>
              <a:rPr lang="en-US" altLang="zh-TW" dirty="0" smtClean="0"/>
              <a:t>ans:2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不會出現如</a:t>
            </a:r>
            <a:r>
              <a:rPr lang="en-US" altLang="zh-TW" dirty="0" smtClean="0"/>
              <a:t>1,1,1,2,2,2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hint :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56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3028" y="0"/>
            <a:ext cx="9189772" cy="6858000"/>
          </a:xfrm>
        </p:spPr>
        <p:txBody>
          <a:bodyPr>
            <a:normAutofit fontScale="90000"/>
          </a:bodyPr>
          <a:lstStyle/>
          <a:p>
            <a:r>
              <a:rPr lang="en-US" altLang="zh-TW" sz="1800" dirty="0"/>
              <a:t>#include &lt;</a:t>
            </a:r>
            <a:r>
              <a:rPr lang="en-US" altLang="zh-TW" sz="1800" dirty="0" err="1"/>
              <a:t>iostream</a:t>
            </a:r>
            <a:r>
              <a:rPr lang="en-US" altLang="zh-TW" sz="1800" dirty="0"/>
              <a:t>&gt;</a:t>
            </a:r>
            <a:br>
              <a:rPr lang="en-US" altLang="zh-TW" sz="1800" dirty="0"/>
            </a:br>
            <a:r>
              <a:rPr lang="en-US" altLang="zh-TW" sz="1800" dirty="0"/>
              <a:t>#include &lt;vector&gt;</a:t>
            </a:r>
            <a:br>
              <a:rPr lang="en-US" altLang="zh-TW" sz="1800" dirty="0"/>
            </a:br>
            <a:r>
              <a:rPr lang="en-US" altLang="zh-TW" sz="1800" dirty="0"/>
              <a:t>#include &lt;algorithm&gt;</a:t>
            </a:r>
            <a:br>
              <a:rPr lang="en-US" altLang="zh-TW" sz="1800" dirty="0"/>
            </a:br>
            <a:r>
              <a:rPr lang="en-US" altLang="zh-TW" sz="1800" dirty="0"/>
              <a:t>using namespace 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; </a:t>
            </a:r>
            <a:br>
              <a:rPr lang="en-US" altLang="zh-TW" sz="1800" dirty="0"/>
            </a:b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  <a:br>
              <a:rPr lang="en-US" altLang="zh-TW" sz="1800" dirty="0"/>
            </a:br>
            <a:r>
              <a:rPr lang="en-US" altLang="zh-TW" sz="1800" dirty="0"/>
              <a:t>    vector&lt;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&gt; </a:t>
            </a:r>
            <a:r>
              <a:rPr lang="en-US" altLang="zh-TW" sz="1800" dirty="0" err="1"/>
              <a:t>vec</a:t>
            </a:r>
            <a:r>
              <a:rPr lang="en-US" altLang="zh-TW" sz="1800" dirty="0"/>
              <a:t> = {1,2,5,5,4,2,2,1,2};</a:t>
            </a:r>
            <a:br>
              <a:rPr lang="en-US" altLang="zh-TW" sz="1800" dirty="0"/>
            </a:br>
            <a:r>
              <a:rPr lang="en-US" altLang="zh-TW" sz="1800" dirty="0"/>
              <a:t>    sort(</a:t>
            </a:r>
            <a:r>
              <a:rPr lang="en-US" altLang="zh-TW" sz="1800" dirty="0" err="1"/>
              <a:t>vec.begin</a:t>
            </a:r>
            <a:r>
              <a:rPr lang="en-US" altLang="zh-TW" sz="1800" dirty="0"/>
              <a:t>(), </a:t>
            </a:r>
            <a:r>
              <a:rPr lang="en-US" altLang="zh-TW" sz="1800" dirty="0" err="1"/>
              <a:t>vec.end</a:t>
            </a:r>
            <a:r>
              <a:rPr lang="en-US" altLang="zh-TW" sz="1800" dirty="0" smtClean="0"/>
              <a:t>());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maxLen</a:t>
            </a:r>
            <a:r>
              <a:rPr lang="en-US" altLang="zh-TW" sz="1800" dirty="0"/>
              <a:t> = 0;</a:t>
            </a:r>
            <a:br>
              <a:rPr lang="en-US" altLang="zh-TW" sz="1800" dirty="0"/>
            </a:br>
            <a:r>
              <a:rPr lang="en-US" altLang="zh-TW" sz="1800" dirty="0"/>
              <a:t>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ans</a:t>
            </a:r>
            <a:r>
              <a:rPr lang="en-US" altLang="zh-TW" sz="1800" dirty="0"/>
              <a:t>;</a:t>
            </a:r>
            <a:br>
              <a:rPr lang="en-US" altLang="zh-TW" sz="1800" dirty="0"/>
            </a:br>
            <a:r>
              <a:rPr lang="en-US" altLang="zh-TW" sz="1800" dirty="0"/>
              <a:t>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curLen</a:t>
            </a:r>
            <a:r>
              <a:rPr lang="en-US" altLang="zh-TW" sz="1800" dirty="0"/>
              <a:t> = 1;</a:t>
            </a:r>
            <a:br>
              <a:rPr lang="en-US" altLang="zh-TW" sz="1800" dirty="0"/>
            </a:br>
            <a:r>
              <a:rPr lang="en-US" altLang="zh-TW" sz="1800" dirty="0"/>
              <a:t>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curNum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vec</a:t>
            </a:r>
            <a:r>
              <a:rPr lang="en-US" altLang="zh-TW" sz="1800" dirty="0"/>
              <a:t>[0];</a:t>
            </a:r>
            <a:br>
              <a:rPr lang="en-US" altLang="zh-TW" sz="1800" dirty="0"/>
            </a:br>
            <a:r>
              <a:rPr lang="en-US" altLang="zh-TW" sz="1800" dirty="0"/>
              <a:t>    for(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1 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&lt; </a:t>
            </a:r>
            <a:r>
              <a:rPr lang="en-US" altLang="zh-TW" sz="1800" dirty="0" err="1"/>
              <a:t>vec.size</a:t>
            </a:r>
            <a:r>
              <a:rPr lang="en-US" altLang="zh-TW" sz="1800" dirty="0"/>
              <a:t>() 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++){</a:t>
            </a:r>
            <a:br>
              <a:rPr lang="en-US" altLang="zh-TW" sz="1800" dirty="0"/>
            </a:br>
            <a:r>
              <a:rPr lang="en-US" altLang="zh-TW" sz="1800" dirty="0"/>
              <a:t>        if(</a:t>
            </a:r>
            <a:r>
              <a:rPr lang="en-US" altLang="zh-TW" sz="1800" dirty="0" err="1"/>
              <a:t>vec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 == </a:t>
            </a:r>
            <a:r>
              <a:rPr lang="en-US" altLang="zh-TW" sz="1800" dirty="0" err="1"/>
              <a:t>curNum</a:t>
            </a:r>
            <a:r>
              <a:rPr lang="en-US" altLang="zh-TW" sz="1800" dirty="0"/>
              <a:t>){</a:t>
            </a:r>
            <a:br>
              <a:rPr lang="en-US" altLang="zh-TW" sz="1800" dirty="0"/>
            </a:br>
            <a:r>
              <a:rPr lang="en-US" altLang="zh-TW" sz="1800" dirty="0"/>
              <a:t>            </a:t>
            </a:r>
            <a:r>
              <a:rPr lang="en-US" altLang="zh-TW" sz="1800" dirty="0" err="1"/>
              <a:t>curLen</a:t>
            </a:r>
            <a:r>
              <a:rPr lang="en-US" altLang="zh-TW" sz="1800" dirty="0"/>
              <a:t>++;</a:t>
            </a:r>
            <a:br>
              <a:rPr lang="en-US" altLang="zh-TW" sz="1800" dirty="0"/>
            </a:br>
            <a:r>
              <a:rPr lang="en-US" altLang="zh-TW" sz="1800" dirty="0"/>
              <a:t>        }</a:t>
            </a:r>
            <a:br>
              <a:rPr lang="en-US" altLang="zh-TW" sz="1800" dirty="0"/>
            </a:br>
            <a:r>
              <a:rPr lang="en-US" altLang="zh-TW" sz="1800" dirty="0"/>
              <a:t>        else{</a:t>
            </a:r>
            <a:br>
              <a:rPr lang="en-US" altLang="zh-TW" sz="1800" dirty="0"/>
            </a:br>
            <a:r>
              <a:rPr lang="en-US" altLang="zh-TW" sz="1800" dirty="0"/>
              <a:t>            </a:t>
            </a:r>
            <a:r>
              <a:rPr lang="en-US" altLang="zh-TW" sz="1800" dirty="0" err="1"/>
              <a:t>curLen</a:t>
            </a:r>
            <a:r>
              <a:rPr lang="en-US" altLang="zh-TW" sz="1800" dirty="0"/>
              <a:t> = 1;</a:t>
            </a:r>
            <a:br>
              <a:rPr lang="en-US" altLang="zh-TW" sz="1800" dirty="0"/>
            </a:br>
            <a:r>
              <a:rPr lang="en-US" altLang="zh-TW" sz="1800" dirty="0"/>
              <a:t>            </a:t>
            </a:r>
            <a:r>
              <a:rPr lang="en-US" altLang="zh-TW" sz="1800" dirty="0" err="1"/>
              <a:t>curNum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vec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];</a:t>
            </a:r>
            <a:br>
              <a:rPr lang="en-US" altLang="zh-TW" sz="1800" dirty="0"/>
            </a:br>
            <a:r>
              <a:rPr lang="en-US" altLang="zh-TW" sz="1800" dirty="0"/>
              <a:t>        }</a:t>
            </a:r>
            <a:br>
              <a:rPr lang="en-US" altLang="zh-TW" sz="1800" dirty="0"/>
            </a:br>
            <a:r>
              <a:rPr lang="en-US" altLang="zh-TW" sz="1800" dirty="0"/>
              <a:t>        if(</a:t>
            </a:r>
            <a:r>
              <a:rPr lang="en-US" altLang="zh-TW" sz="1800" dirty="0" err="1"/>
              <a:t>curLen</a:t>
            </a:r>
            <a:r>
              <a:rPr lang="en-US" altLang="zh-TW" sz="1800" dirty="0"/>
              <a:t> &gt; </a:t>
            </a:r>
            <a:r>
              <a:rPr lang="en-US" altLang="zh-TW" sz="1800" dirty="0" err="1"/>
              <a:t>maxLen</a:t>
            </a:r>
            <a:r>
              <a:rPr lang="en-US" altLang="zh-TW" sz="1800" dirty="0"/>
              <a:t>){</a:t>
            </a:r>
            <a:br>
              <a:rPr lang="en-US" altLang="zh-TW" sz="1800" dirty="0"/>
            </a:br>
            <a:r>
              <a:rPr lang="en-US" altLang="zh-TW" sz="1800" dirty="0"/>
              <a:t>            </a:t>
            </a:r>
            <a:r>
              <a:rPr lang="en-US" altLang="zh-TW" sz="1800" dirty="0" err="1"/>
              <a:t>ans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curNum</a:t>
            </a:r>
            <a:r>
              <a:rPr lang="en-US" altLang="zh-TW" sz="1800" dirty="0"/>
              <a:t>;</a:t>
            </a:r>
            <a:br>
              <a:rPr lang="en-US" altLang="zh-TW" sz="1800" dirty="0"/>
            </a:br>
            <a:r>
              <a:rPr lang="en-US" altLang="zh-TW" sz="1800" dirty="0"/>
              <a:t>            </a:t>
            </a:r>
            <a:r>
              <a:rPr lang="en-US" altLang="zh-TW" sz="1800" dirty="0" err="1"/>
              <a:t>maxLen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curLen</a:t>
            </a:r>
            <a:r>
              <a:rPr lang="en-US" altLang="zh-TW" sz="1800" dirty="0"/>
              <a:t>;</a:t>
            </a:r>
            <a:br>
              <a:rPr lang="en-US" altLang="zh-TW" sz="1800" dirty="0"/>
            </a:br>
            <a:r>
              <a:rPr lang="en-US" altLang="zh-TW" sz="1800" dirty="0"/>
              <a:t>        }</a:t>
            </a:r>
            <a:br>
              <a:rPr lang="en-US" altLang="zh-TW" sz="1800" dirty="0"/>
            </a:br>
            <a:r>
              <a:rPr lang="en-US" altLang="zh-TW" sz="1800" dirty="0"/>
              <a:t>    }</a:t>
            </a:r>
            <a:br>
              <a:rPr lang="en-US" altLang="zh-TW" sz="1800" dirty="0"/>
            </a:br>
            <a:r>
              <a:rPr lang="en-US" altLang="zh-TW" sz="1800" dirty="0"/>
              <a:t>    </a:t>
            </a:r>
            <a:r>
              <a:rPr lang="en-US" altLang="zh-TW" sz="1800" dirty="0" err="1"/>
              <a:t>cout</a:t>
            </a:r>
            <a:r>
              <a:rPr lang="en-US" altLang="zh-TW" sz="1800" dirty="0"/>
              <a:t> &lt;&lt; </a:t>
            </a:r>
            <a:r>
              <a:rPr lang="en-US" altLang="zh-TW" sz="1800" dirty="0" err="1"/>
              <a:t>ans</a:t>
            </a:r>
            <a:r>
              <a:rPr lang="en-US" altLang="zh-TW" sz="1800" dirty="0"/>
              <a:t>;</a:t>
            </a:r>
            <a:br>
              <a:rPr lang="en-US" altLang="zh-TW" sz="1800" dirty="0"/>
            </a:br>
            <a:r>
              <a:rPr lang="en-US" altLang="zh-TW" sz="1800" dirty="0"/>
              <a:t>    </a:t>
            </a:r>
            <a:br>
              <a:rPr lang="en-US" altLang="zh-TW" sz="1800" dirty="0"/>
            </a:br>
            <a:r>
              <a:rPr lang="en-US" altLang="zh-TW" sz="1800" dirty="0"/>
              <a:t>    return 0;</a:t>
            </a:r>
            <a:br>
              <a:rPr lang="en-US" altLang="zh-TW" sz="1800" dirty="0"/>
            </a:br>
            <a:r>
              <a:rPr lang="en-US" altLang="zh-TW" sz="1800" dirty="0"/>
              <a:t>}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1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814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Vector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●動態陣列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●不需要提前宣告長度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●支持陣列尾部新增、刪除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●其他功能</a:t>
            </a:r>
            <a:r>
              <a:rPr lang="en-US" altLang="zh-TW" dirty="0"/>
              <a:t>…. https://www.geeksforgeeks.org/vector-in-cpp-stl/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07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881193"/>
          </a:xfrm>
        </p:spPr>
        <p:txBody>
          <a:bodyPr>
            <a:normAutofit/>
          </a:bodyPr>
          <a:lstStyle/>
          <a:p>
            <a:r>
              <a:rPr lang="zh-TW" altLang="en-US" dirty="0"/>
              <a:t>課</a:t>
            </a:r>
            <a:r>
              <a:rPr lang="zh-TW" altLang="en-US" dirty="0" smtClean="0"/>
              <a:t>堂練習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vector</a:t>
            </a:r>
            <a:r>
              <a:rPr lang="zh-TW" altLang="en-US" dirty="0" smtClean="0"/>
              <a:t>宣告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push_back</a:t>
            </a:r>
            <a:r>
              <a:rPr lang="zh-TW" altLang="en-US" dirty="0" smtClean="0"/>
              <a:t>新元素</a:t>
            </a:r>
            <a:r>
              <a:rPr lang="zh-TW" altLang="en-US" dirty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print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0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37056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#include &lt;</a:t>
            </a:r>
            <a:r>
              <a:rPr lang="en-US" altLang="zh-TW" sz="2000" dirty="0" err="1"/>
              <a:t>iostream</a:t>
            </a:r>
            <a:r>
              <a:rPr lang="en-US" altLang="zh-TW" sz="2000" dirty="0"/>
              <a:t>&gt; </a:t>
            </a:r>
            <a:br>
              <a:rPr lang="en-US" altLang="zh-TW" sz="2000" dirty="0"/>
            </a:br>
            <a:r>
              <a:rPr lang="en-US" altLang="zh-TW" sz="2000" dirty="0"/>
              <a:t>#include &lt;vector</a:t>
            </a:r>
            <a:r>
              <a:rPr lang="en-US" altLang="zh-TW" sz="2000" dirty="0" smtClean="0"/>
              <a:t>&gt;</a:t>
            </a:r>
            <a:br>
              <a:rPr lang="en-US" altLang="zh-TW" sz="2000" dirty="0" smtClean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using namespace </a:t>
            </a:r>
            <a:r>
              <a:rPr lang="en-US" altLang="zh-TW" sz="2000" dirty="0" err="1"/>
              <a:t>std</a:t>
            </a:r>
            <a:r>
              <a:rPr lang="en-US" altLang="zh-TW" sz="2000" dirty="0"/>
              <a:t>; </a:t>
            </a:r>
            <a:br>
              <a:rPr lang="en-US" altLang="zh-TW" sz="2000" dirty="0"/>
            </a:br>
            <a:r>
              <a:rPr lang="en-US" altLang="zh-TW" sz="2000" dirty="0"/>
              <a:t>  </a:t>
            </a:r>
            <a:br>
              <a:rPr lang="en-US" altLang="zh-TW" sz="2000" dirty="0"/>
            </a:br>
            <a:r>
              <a:rPr lang="en-US" altLang="zh-TW" sz="2000" dirty="0" err="1"/>
              <a:t>int</a:t>
            </a:r>
            <a:r>
              <a:rPr lang="en-US" altLang="zh-TW" sz="2000" dirty="0"/>
              <a:t> main() </a:t>
            </a:r>
            <a:br>
              <a:rPr lang="en-US" altLang="zh-TW" sz="2000" dirty="0"/>
            </a:br>
            <a:r>
              <a:rPr lang="en-US" altLang="zh-TW" sz="2000" dirty="0"/>
              <a:t>{ </a:t>
            </a:r>
            <a:br>
              <a:rPr lang="en-US" altLang="zh-TW" sz="2000" dirty="0"/>
            </a:br>
            <a:r>
              <a:rPr lang="en-US" altLang="zh-TW" sz="2000" dirty="0" smtClean="0"/>
              <a:t>	vector&lt;</a:t>
            </a:r>
            <a:r>
              <a:rPr lang="en-US" altLang="zh-TW" sz="2000" dirty="0" err="1" smtClean="0"/>
              <a:t>int</a:t>
            </a:r>
            <a:r>
              <a:rPr lang="en-US" altLang="zh-TW" sz="2000" dirty="0"/>
              <a:t>&gt; </a:t>
            </a:r>
            <a:r>
              <a:rPr lang="en-US" altLang="zh-TW" sz="2000" dirty="0" err="1" smtClean="0"/>
              <a:t>vec</a:t>
            </a:r>
            <a:r>
              <a:rPr lang="en-US" altLang="zh-TW" sz="2000" dirty="0" smtClean="0"/>
              <a:t>;  // </a:t>
            </a:r>
            <a:r>
              <a:rPr lang="zh-TW" altLang="en-US" sz="2000" dirty="0" smtClean="0"/>
              <a:t>宣告一個儲存</a:t>
            </a:r>
            <a:r>
              <a:rPr lang="en-US" altLang="zh-TW" sz="2000" dirty="0" err="1" smtClean="0"/>
              <a:t>int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vector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	</a:t>
            </a:r>
            <a:r>
              <a:rPr lang="en-US" altLang="zh-TW" sz="2000" dirty="0" err="1" smtClean="0"/>
              <a:t>vec.push_back</a:t>
            </a:r>
            <a:r>
              <a:rPr lang="en-US" altLang="zh-TW" sz="2000" dirty="0" smtClean="0"/>
              <a:t>(1);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 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vec.push_back</a:t>
            </a:r>
            <a:r>
              <a:rPr lang="en-US" altLang="zh-TW" sz="2000" dirty="0" smtClean="0"/>
              <a:t>(2);</a:t>
            </a:r>
            <a:br>
              <a:rPr lang="en-US" altLang="zh-TW" sz="2000" dirty="0" smtClean="0"/>
            </a:b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vec.push_back</a:t>
            </a:r>
            <a:r>
              <a:rPr lang="en-US" altLang="zh-TW" sz="2000" dirty="0" smtClean="0"/>
              <a:t>(3);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/>
              <a:t>	</a:t>
            </a:r>
            <a:r>
              <a:rPr lang="en-US" altLang="zh-TW" sz="2000" dirty="0" smtClean="0"/>
              <a:t>for(auto x : </a:t>
            </a:r>
            <a:r>
              <a:rPr lang="en-US" altLang="zh-TW" sz="2000" dirty="0" err="1" smtClean="0"/>
              <a:t>vec</a:t>
            </a:r>
            <a:r>
              <a:rPr lang="en-US" altLang="zh-TW" sz="2000" dirty="0" smtClean="0"/>
              <a:t>){</a:t>
            </a:r>
            <a:br>
              <a:rPr lang="en-US" altLang="zh-TW" sz="2000" dirty="0" smtClean="0"/>
            </a:br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&lt;&lt; x </a:t>
            </a:r>
            <a:r>
              <a:rPr lang="en-US" altLang="zh-TW" sz="2000" dirty="0"/>
              <a:t>&lt;&lt; " </a:t>
            </a:r>
            <a:r>
              <a:rPr lang="en-US" altLang="zh-TW" sz="2000" dirty="0" smtClean="0"/>
              <a:t> ";</a:t>
            </a:r>
            <a:br>
              <a:rPr lang="en-US" altLang="zh-TW" sz="2000" dirty="0" smtClean="0"/>
            </a:br>
            <a:r>
              <a:rPr lang="en-US" altLang="zh-TW" sz="2000" dirty="0" smtClean="0"/>
              <a:t>	}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	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    return 0; </a:t>
            </a:r>
            <a:br>
              <a:rPr lang="en-US" altLang="zh-TW" sz="2000" dirty="0"/>
            </a:br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12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: swap</a:t>
            </a:r>
            <a:r>
              <a:rPr lang="zh-TW" altLang="en-US" dirty="0" smtClean="0"/>
              <a:t> </a:t>
            </a:r>
            <a:r>
              <a:rPr lang="en-US" altLang="zh-TW" dirty="0" smtClean="0"/>
              <a:t>(from </a:t>
            </a:r>
            <a:r>
              <a:rPr lang="en-US" altLang="zh-TW" dirty="0" err="1" smtClean="0"/>
              <a:t>geekforgeeks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921" y="1341119"/>
            <a:ext cx="9056783" cy="51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37056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#include &lt;</a:t>
            </a:r>
            <a:r>
              <a:rPr lang="en-US" altLang="zh-TW" sz="2000" dirty="0" err="1"/>
              <a:t>iostream</a:t>
            </a:r>
            <a:r>
              <a:rPr lang="en-US" altLang="zh-TW" sz="2000" dirty="0"/>
              <a:t>&gt; </a:t>
            </a:r>
            <a:br>
              <a:rPr lang="en-US" altLang="zh-TW" sz="2000" dirty="0"/>
            </a:br>
            <a:r>
              <a:rPr lang="en-US" altLang="zh-TW" sz="2000" dirty="0"/>
              <a:t>#include &lt;vector</a:t>
            </a:r>
            <a:r>
              <a:rPr lang="en-US" altLang="zh-TW" sz="2000" dirty="0" smtClean="0"/>
              <a:t>&gt;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using namespace </a:t>
            </a:r>
            <a:r>
              <a:rPr lang="en-US" altLang="zh-TW" sz="2000" dirty="0" err="1"/>
              <a:t>std</a:t>
            </a:r>
            <a:r>
              <a:rPr lang="en-US" altLang="zh-TW" sz="2000" dirty="0"/>
              <a:t>; </a:t>
            </a:r>
            <a:br>
              <a:rPr lang="en-US" altLang="zh-TW" sz="2000" dirty="0"/>
            </a:br>
            <a:r>
              <a:rPr lang="en-US" altLang="zh-TW" sz="2000" dirty="0" err="1"/>
              <a:t>int</a:t>
            </a:r>
            <a:r>
              <a:rPr lang="en-US" altLang="zh-TW" sz="2000" dirty="0"/>
              <a:t> main() </a:t>
            </a:r>
            <a:br>
              <a:rPr lang="en-US" altLang="zh-TW" sz="2000" dirty="0"/>
            </a:br>
            <a:r>
              <a:rPr lang="en-US" altLang="zh-TW" sz="2000" dirty="0"/>
              <a:t>{ </a:t>
            </a:r>
            <a:br>
              <a:rPr lang="en-US" altLang="zh-TW" sz="2000" dirty="0"/>
            </a:br>
            <a:r>
              <a:rPr lang="en-US" altLang="zh-TW" sz="2000" dirty="0" smtClean="0"/>
              <a:t>	vector&lt;</a:t>
            </a:r>
            <a:r>
              <a:rPr lang="en-US" altLang="zh-TW" sz="2000" dirty="0" err="1" smtClean="0"/>
              <a:t>int</a:t>
            </a:r>
            <a:r>
              <a:rPr lang="en-US" altLang="zh-TW" sz="2000" dirty="0"/>
              <a:t>&gt; </a:t>
            </a:r>
            <a:r>
              <a:rPr lang="en-US" altLang="zh-TW" sz="2000" dirty="0" smtClean="0"/>
              <a:t>v1 = {1,2,3};  // </a:t>
            </a:r>
            <a:r>
              <a:rPr lang="zh-TW" altLang="en-US" sz="2000" dirty="0" smtClean="0"/>
              <a:t>宣告一個儲存</a:t>
            </a:r>
            <a:r>
              <a:rPr lang="en-US" altLang="zh-TW" sz="2000" dirty="0" err="1" smtClean="0"/>
              <a:t>int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vector</a:t>
            </a:r>
            <a:br>
              <a:rPr lang="en-US" altLang="zh-TW" sz="2000" dirty="0" smtClean="0"/>
            </a:br>
            <a:r>
              <a:rPr lang="en-US" altLang="zh-TW" sz="2000" dirty="0"/>
              <a:t>	</a:t>
            </a:r>
            <a:r>
              <a:rPr lang="en-US" altLang="zh-TW" sz="2000" dirty="0" smtClean="0"/>
              <a:t>vector&lt;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&gt; v2 = {4,5,6};</a:t>
            </a:r>
            <a:br>
              <a:rPr lang="en-US" altLang="zh-TW" sz="2000" dirty="0" smtClean="0"/>
            </a:b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 = v1.size();  //</a:t>
            </a:r>
            <a:r>
              <a:rPr lang="zh-TW" altLang="en-US" sz="2000" dirty="0" smtClean="0"/>
              <a:t>將</a:t>
            </a:r>
            <a:r>
              <a:rPr lang="en-US" altLang="zh-TW" sz="2000" dirty="0" smtClean="0"/>
              <a:t>v1</a:t>
            </a:r>
            <a:r>
              <a:rPr lang="zh-TW" altLang="en-US" sz="2000" dirty="0" smtClean="0"/>
              <a:t>的長度</a:t>
            </a:r>
            <a:r>
              <a:rPr lang="en-US" altLang="zh-TW" sz="2000" dirty="0" smtClean="0"/>
              <a:t>assign</a:t>
            </a:r>
            <a:r>
              <a:rPr lang="zh-TW" altLang="en-US" sz="2000" dirty="0" smtClean="0"/>
              <a:t>給</a:t>
            </a:r>
            <a:r>
              <a:rPr lang="en-US" altLang="zh-TW" sz="2000" dirty="0" smtClean="0"/>
              <a:t>n</a:t>
            </a:r>
            <a:br>
              <a:rPr lang="en-US" altLang="zh-TW" sz="2000" dirty="0" smtClean="0"/>
            </a:br>
            <a:r>
              <a:rPr lang="en-US" altLang="zh-TW" sz="2000" dirty="0"/>
              <a:t>	</a:t>
            </a:r>
            <a:r>
              <a:rPr lang="en-US" altLang="zh-TW" sz="2000" dirty="0" smtClean="0"/>
              <a:t>for(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0 ;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&lt; n ;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++){</a:t>
            </a:r>
            <a:br>
              <a:rPr lang="en-US" altLang="zh-TW" sz="2000" dirty="0" smtClean="0"/>
            </a:br>
            <a:r>
              <a:rPr lang="en-US" altLang="zh-TW" sz="2000" dirty="0" smtClean="0"/>
              <a:t>		swap(v1[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], v2[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]);	</a:t>
            </a:r>
            <a:br>
              <a:rPr lang="en-US" altLang="zh-TW" sz="2000" dirty="0" smtClean="0"/>
            </a:br>
            <a:r>
              <a:rPr lang="en-US" altLang="zh-TW" sz="2000" dirty="0"/>
              <a:t>	</a:t>
            </a:r>
            <a:r>
              <a:rPr lang="en-US" altLang="zh-TW" sz="2000" dirty="0" smtClean="0"/>
              <a:t>}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	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    return 0; </a:t>
            </a:r>
            <a:br>
              <a:rPr lang="en-US" altLang="zh-TW" sz="2000" dirty="0"/>
            </a:br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051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3389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課堂練習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 給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v1&amp;v2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對於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的每個</a:t>
            </a:r>
            <a:r>
              <a:rPr lang="en-US" altLang="zh-TW" dirty="0" smtClean="0"/>
              <a:t>index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v1&amp;v2</a:t>
            </a:r>
            <a:r>
              <a:rPr lang="zh-TW" altLang="en-US" dirty="0" smtClean="0"/>
              <a:t>須符合以下要求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v1[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max(v1[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v2[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smtClean="0"/>
              <a:t>v2[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min(v1[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v2[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swap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92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968279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測試資料</a:t>
            </a:r>
            <a:r>
              <a:rPr lang="en-US" altLang="zh-TW" sz="3200" dirty="0" smtClean="0"/>
              <a:t>:</a:t>
            </a:r>
            <a:br>
              <a:rPr lang="en-US" altLang="zh-TW" sz="3200" dirty="0" smtClean="0"/>
            </a:br>
            <a:r>
              <a:rPr lang="en-US" altLang="zh-TW" sz="3200" dirty="0" smtClean="0"/>
              <a:t>vector&lt;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&gt; v1 = {3,7,1};</a:t>
            </a:r>
            <a:br>
              <a:rPr lang="en-US" altLang="zh-TW" sz="3200" dirty="0" smtClean="0"/>
            </a:br>
            <a:r>
              <a:rPr lang="en-US" altLang="zh-TW" sz="3200" dirty="0" smtClean="0"/>
              <a:t>vector&lt;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&gt; v2 = {1,4,8};</a:t>
            </a:r>
            <a:br>
              <a:rPr lang="en-US" altLang="zh-TW" sz="3200" dirty="0" smtClean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vector&lt;</a:t>
            </a:r>
            <a:r>
              <a:rPr lang="en-US" altLang="zh-TW" sz="3200" dirty="0" err="1"/>
              <a:t>int</a:t>
            </a:r>
            <a:r>
              <a:rPr lang="en-US" altLang="zh-TW" sz="3200" dirty="0"/>
              <a:t>&gt; v1 = </a:t>
            </a:r>
            <a:r>
              <a:rPr lang="en-US" altLang="zh-TW" sz="3200" dirty="0" smtClean="0"/>
              <a:t>{12, 4, 37, 56, 999};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vector&lt;</a:t>
            </a:r>
            <a:r>
              <a:rPr lang="en-US" altLang="zh-TW" sz="3200" dirty="0" err="1"/>
              <a:t>int</a:t>
            </a:r>
            <a:r>
              <a:rPr lang="en-US" altLang="zh-TW" sz="3200" dirty="0"/>
              <a:t>&gt; v2 = </a:t>
            </a:r>
            <a:r>
              <a:rPr lang="en-US" altLang="zh-TW" sz="3200" dirty="0" smtClean="0"/>
              <a:t>{13, 4, 8, 81,9999};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3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968279"/>
          </a:xfrm>
        </p:spPr>
        <p:txBody>
          <a:bodyPr>
            <a:normAutofit fontScale="90000"/>
          </a:bodyPr>
          <a:lstStyle/>
          <a:p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1800" dirty="0"/>
              <a:t>#include &lt;</a:t>
            </a:r>
            <a:r>
              <a:rPr lang="en-US" altLang="zh-TW" sz="1800" dirty="0" err="1"/>
              <a:t>iostream</a:t>
            </a:r>
            <a:r>
              <a:rPr lang="en-US" altLang="zh-TW" sz="1800" dirty="0"/>
              <a:t>&gt;</a:t>
            </a:r>
            <a:br>
              <a:rPr lang="en-US" altLang="zh-TW" sz="1800" dirty="0"/>
            </a:br>
            <a:r>
              <a:rPr lang="en-US" altLang="zh-TW" sz="1800" dirty="0"/>
              <a:t>#include &lt;vector&gt;</a:t>
            </a:r>
            <a:br>
              <a:rPr lang="en-US" altLang="zh-TW" sz="1800" dirty="0"/>
            </a:br>
            <a:r>
              <a:rPr lang="en-US" altLang="zh-TW" sz="1800" dirty="0"/>
              <a:t>using namespace 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; </a:t>
            </a:r>
            <a:br>
              <a:rPr lang="en-US" altLang="zh-TW" sz="1800" dirty="0"/>
            </a:b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  <a:br>
              <a:rPr lang="en-US" altLang="zh-TW" sz="1800" dirty="0"/>
            </a:br>
            <a:r>
              <a:rPr lang="en-US" altLang="zh-TW" sz="1800" dirty="0" smtClean="0"/>
              <a:t>	vector&lt;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&gt; v1 = { 12, 4, 37, 56, 999 };   </a:t>
            </a:r>
            <a:br>
              <a:rPr lang="en-US" altLang="zh-TW" sz="1800" dirty="0" smtClean="0"/>
            </a:br>
            <a:r>
              <a:rPr lang="en-US" altLang="zh-TW" sz="1800" dirty="0"/>
              <a:t>	</a:t>
            </a:r>
            <a:r>
              <a:rPr lang="en-US" altLang="zh-TW" sz="1800" dirty="0" smtClean="0"/>
              <a:t>vector&lt;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&gt; v2 = { 13, 4, 8, 81,9999}; </a:t>
            </a:r>
            <a:br>
              <a:rPr lang="en-US" altLang="zh-TW" sz="1800" dirty="0" smtClean="0"/>
            </a:b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smtClean="0"/>
              <a:t>	for 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0;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&lt; v1.size();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++) {</a:t>
            </a:r>
            <a:br>
              <a:rPr lang="en-US" altLang="zh-TW" sz="1800" dirty="0"/>
            </a:br>
            <a:r>
              <a:rPr lang="en-US" altLang="zh-TW" sz="1800" dirty="0"/>
              <a:t>       </a:t>
            </a:r>
            <a:r>
              <a:rPr lang="en-US" altLang="zh-TW" sz="1800" dirty="0" smtClean="0"/>
              <a:t>	 	if(v2[</a:t>
            </a:r>
            <a:r>
              <a:rPr lang="en-US" altLang="zh-TW" sz="1800" dirty="0" err="1" smtClean="0"/>
              <a:t>i</a:t>
            </a:r>
            <a:r>
              <a:rPr lang="en-US" altLang="zh-TW" sz="1800" dirty="0"/>
              <a:t>] &gt; v1[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])</a:t>
            </a:r>
            <a:br>
              <a:rPr lang="en-US" altLang="zh-TW" sz="1800" dirty="0"/>
            </a:br>
            <a:r>
              <a:rPr lang="en-US" altLang="zh-TW" sz="1800" dirty="0"/>
              <a:t>    </a:t>
            </a:r>
            <a:r>
              <a:rPr lang="en-US" altLang="zh-TW" sz="1800" dirty="0" smtClean="0"/>
              <a:t>	        		swap(v1[</a:t>
            </a:r>
            <a:r>
              <a:rPr lang="en-US" altLang="zh-TW" sz="1800" dirty="0" err="1" smtClean="0"/>
              <a:t>i</a:t>
            </a:r>
            <a:r>
              <a:rPr lang="en-US" altLang="zh-TW" sz="1800" dirty="0"/>
              <a:t>], v2[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]);</a:t>
            </a:r>
            <a:br>
              <a:rPr lang="en-US" altLang="zh-TW" sz="1800" dirty="0"/>
            </a:br>
            <a:r>
              <a:rPr lang="en-US" altLang="zh-TW" sz="1800" dirty="0"/>
              <a:t>    </a:t>
            </a:r>
            <a:r>
              <a:rPr lang="en-US" altLang="zh-TW" sz="1800" dirty="0" smtClean="0"/>
              <a:t>	}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 </a:t>
            </a:r>
            <a:br>
              <a:rPr lang="en-US" altLang="zh-TW" sz="1800" dirty="0"/>
            </a:br>
            <a:r>
              <a:rPr lang="en-US" altLang="zh-TW" sz="1800" dirty="0" smtClean="0"/>
              <a:t>	for(auto x : v1){</a:t>
            </a:r>
            <a:br>
              <a:rPr lang="en-US" altLang="zh-TW" sz="1800" dirty="0" smtClean="0"/>
            </a:br>
            <a:r>
              <a:rPr lang="en-US" altLang="zh-TW" sz="1800" dirty="0" smtClean="0"/>
              <a:t>		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x  &lt;&lt; </a:t>
            </a:r>
            <a:r>
              <a:rPr lang="en-US" altLang="zh-TW" sz="1800" dirty="0"/>
              <a:t>"  ";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	}</a:t>
            </a:r>
            <a:br>
              <a:rPr lang="en-US" altLang="zh-TW" sz="1800" dirty="0" smtClean="0"/>
            </a:br>
            <a:r>
              <a:rPr lang="en-US" altLang="zh-TW" sz="1800" dirty="0"/>
              <a:t>	</a:t>
            </a:r>
            <a:r>
              <a:rPr lang="en-US" altLang="zh-TW" sz="1800" dirty="0" smtClean="0"/>
              <a:t>for(auto x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v2){</a:t>
            </a:r>
            <a:br>
              <a:rPr lang="en-US" altLang="zh-TW" sz="1800" dirty="0" smtClean="0"/>
            </a:br>
            <a:r>
              <a:rPr lang="en-US" altLang="zh-TW" sz="1800" dirty="0" smtClean="0"/>
              <a:t>		</a:t>
            </a:r>
            <a:r>
              <a:rPr lang="en-US" altLang="zh-TW" sz="1800" dirty="0" err="1"/>
              <a:t>cout</a:t>
            </a:r>
            <a:r>
              <a:rPr lang="en-US" altLang="zh-TW" sz="1800" dirty="0"/>
              <a:t> &lt;&lt; x  &lt;&lt; "  ";</a:t>
            </a:r>
            <a:br>
              <a:rPr lang="en-US" altLang="zh-TW" sz="1800" dirty="0"/>
            </a:b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smtClean="0"/>
              <a:t>	}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    return 0;</a:t>
            </a:r>
            <a:br>
              <a:rPr lang="en-US" altLang="zh-TW" sz="1800" dirty="0"/>
            </a:br>
            <a:r>
              <a:rPr lang="en-US" altLang="zh-TW" sz="1800" dirty="0"/>
              <a:t>}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4256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53</Words>
  <Application>Microsoft Office PowerPoint</Application>
  <PresentationFormat>寬螢幕</PresentationFormat>
  <Paragraphs>15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 Gothic</vt:lpstr>
      <vt:lpstr>Wingdings 3</vt:lpstr>
      <vt:lpstr>絲縷</vt:lpstr>
      <vt:lpstr>       C++ 第二次助教課</vt:lpstr>
      <vt:lpstr>Vector介紹:  ●動態陣列  ●不需要提前宣告長度  ●支持陣列尾部新增、刪除  ●其他功能…. https://www.geeksforgeeks.org/vector-in-cpp-stl/</vt:lpstr>
      <vt:lpstr>課堂練習:  vector宣告 + push_back新元素 + print </vt:lpstr>
      <vt:lpstr>#include &lt;iostream&gt;  #include &lt;vector&gt;  using namespace std;     int main()  {   vector&lt;int&gt; vec;  // 宣告一個儲存int的vector    vec.push_back(1);   vec.push_back(2);  vec.push_back(3);   for(auto x : vec){   cout &lt;&lt; x &lt;&lt; "  ";  }       return 0;  }</vt:lpstr>
      <vt:lpstr>Vector : swap (from geekforgeeks)</vt:lpstr>
      <vt:lpstr>#include &lt;iostream&gt;  #include &lt;vector&gt; using namespace std;  int main()  {   vector&lt;int&gt; v1 = {1,2,3};  // 宣告一個儲存int的vector  vector&lt;int&gt; v2 = {4,5,6};  int n = v1.size();  //將v1的長度assign給n  for(int i = 0 ; i &lt; n ; i++){   swap(v1[i], v2[i]);   }       return 0;  }</vt:lpstr>
      <vt:lpstr>課堂練習: 給2個vector  v1&amp;v2  對於vector的每個index i v1&amp;v2須符合以下要求  v1[i] = max(v1[i], v2[i]) v2[i] = min(v1[i], v2[i])  使用swap實作  </vt:lpstr>
      <vt:lpstr>測試資料: vector&lt;int&gt; v1 = {3,7,1}; vector&lt;int&gt; v2 = {1,4,8};  vector&lt;int&gt; v1 = {12, 4, 37, 56, 999}; vector&lt;int&gt; v2 = {13, 4, 8, 81,9999}; </vt:lpstr>
      <vt:lpstr> #include &lt;iostream&gt; #include &lt;vector&gt; using namespace std;  int main() {  vector&lt;int&gt; v1 = { 12, 4, 37, 56, 999 };     vector&lt;int&gt; v2 = { 13, 4, 8, 81,9999};    for (int i = 0; i &lt; v1.size(); i++) {           if(v2[i] &gt; v1[i])                swap(v1[i], v2[i]);      }    for(auto x : v1){   cout &lt;&lt; x  &lt;&lt; "  ";  }  for(auto x : v2){   cout &lt;&lt; x  &lt;&lt; "  ";   }     return 0; } </vt:lpstr>
      <vt:lpstr>Vector: sort</vt:lpstr>
      <vt:lpstr>課堂練習: 給一個數列，請找出這個數列的眾數(一定有且只有一個)  vector&lt;int&gt; vec = {1,2,3,1,1}; ans:1  vector&lt;int&gt; vec = {1,2,5,5,4,2,2,1,2}; ans:2  不會出現如1,1,1,2,2,2  hint : sort</vt:lpstr>
      <vt:lpstr>#include &lt;iostream&gt; #include &lt;vector&gt; #include &lt;algorithm&gt; using namespace std;  int main() {     vector&lt;int&gt; vec = {1,2,5,5,4,2,2,1,2};     sort(vec.begin(), vec.end());     int maxLen = 0;     int ans;     int curLen = 1;     int curNum = vec[0];     for(int i = 1 ; i &lt; vec.size() ; i++){         if(vec[i] == curNum){             curLen++;         }         else{             curLen = 1;             curNum = vec[i];         }         if(curLen &gt; maxLen){             ans = curNum;             maxLen = curLen;         }     }     cout &lt;&lt; ans;          return 0; }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第二次助教課</dc:title>
  <dc:creator>張旭智</dc:creator>
  <cp:lastModifiedBy>張旭智</cp:lastModifiedBy>
  <cp:revision>15</cp:revision>
  <dcterms:created xsi:type="dcterms:W3CDTF">2024-03-04T03:36:57Z</dcterms:created>
  <dcterms:modified xsi:type="dcterms:W3CDTF">2024-03-04T06:08:59Z</dcterms:modified>
</cp:coreProperties>
</file>