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60" r:id="rId4"/>
    <p:sldId id="259" r:id="rId6"/>
    <p:sldId id="266" r:id="rId7"/>
    <p:sldId id="267" r:id="rId8"/>
    <p:sldId id="268" r:id="rId9"/>
    <p:sldId id="269" r:id="rId10"/>
    <p:sldId id="270" r:id="rId11"/>
    <p:sldId id="271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2A797-3DEC-4D04-9FA7-88AFD14B4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8816115" y="6358574"/>
            <a:ext cx="1045029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0977" y="2885347"/>
            <a:ext cx="83023" cy="908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11568" y="2831678"/>
            <a:ext cx="5719900" cy="701731"/>
          </a:xfrm>
        </p:spPr>
        <p:txBody>
          <a:bodyPr anchor="b">
            <a:normAutofit/>
          </a:bodyPr>
          <a:lstStyle>
            <a:lvl1pPr algn="dist">
              <a:defRPr sz="4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1568" y="3578592"/>
            <a:ext cx="57199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8816115" y="6358574"/>
            <a:ext cx="1045029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0977" y="2885347"/>
            <a:ext cx="83023" cy="908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11568" y="2831678"/>
            <a:ext cx="5719900" cy="701731"/>
          </a:xfrm>
        </p:spPr>
        <p:txBody>
          <a:bodyPr anchor="b">
            <a:normAutofit/>
          </a:bodyPr>
          <a:lstStyle>
            <a:lvl1pPr algn="dist">
              <a:defRPr sz="4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1568" y="3578592"/>
            <a:ext cx="57199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 rot="16200000">
            <a:off x="2667004" y="-2667004"/>
            <a:ext cx="6857998" cy="121919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45559" y="2260598"/>
            <a:ext cx="4505837" cy="21281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96115" y="2586589"/>
            <a:ext cx="3077028" cy="842411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457372" y="3499530"/>
            <a:ext cx="2554514" cy="537712"/>
          </a:xfrm>
        </p:spPr>
        <p:txBody>
          <a:bodyPr lIns="90000" tIns="46800" rIns="90000" bIns="46800">
            <a:normAutofit/>
          </a:bodyPr>
          <a:lstStyle>
            <a:lvl1pPr marL="0" indent="0" algn="dist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8816115" y="6358574"/>
            <a:ext cx="1045029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92301" y="2556641"/>
            <a:ext cx="5653812" cy="701731"/>
          </a:xfrm>
        </p:spPr>
        <p:txBody>
          <a:bodyPr anchor="b" anchorCtr="0">
            <a:normAutofit/>
          </a:bodyPr>
          <a:lstStyle>
            <a:lvl1pPr algn="dist">
              <a:defRPr sz="44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892300" y="3322638"/>
            <a:ext cx="5653088" cy="2862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 rot="16200000">
            <a:off x="2667004" y="-2667004"/>
            <a:ext cx="6857998" cy="121919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45559" y="2260598"/>
            <a:ext cx="4505837" cy="21281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96115" y="2586589"/>
            <a:ext cx="3077028" cy="842411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457372" y="3499530"/>
            <a:ext cx="2554514" cy="537712"/>
          </a:xfrm>
        </p:spPr>
        <p:txBody>
          <a:bodyPr lIns="90000" tIns="46800" rIns="90000" bIns="46800">
            <a:normAutofit/>
          </a:bodyPr>
          <a:lstStyle>
            <a:lvl1pPr marL="0" indent="0" algn="dist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8816115" y="6358574"/>
            <a:ext cx="1045029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92301" y="2556641"/>
            <a:ext cx="5653812" cy="701731"/>
          </a:xfrm>
        </p:spPr>
        <p:txBody>
          <a:bodyPr anchor="b" anchorCtr="0">
            <a:normAutofit/>
          </a:bodyPr>
          <a:lstStyle>
            <a:lvl1pPr algn="dist">
              <a:defRPr sz="44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892300" y="3322638"/>
            <a:ext cx="5653088" cy="2862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8" name="图片 7" descr="niit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8150" y="922020"/>
            <a:ext cx="2494818" cy="8918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niit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58885" y="365125"/>
            <a:ext cx="2494818" cy="891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3.jpe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.xml"/><Relationship Id="rId4" Type="http://schemas.openxmlformats.org/officeDocument/2006/relationships/image" Target="../media/image4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tags" Target="../tags/tag22.xml"/><Relationship Id="rId7" Type="http://schemas.openxmlformats.org/officeDocument/2006/relationships/image" Target="../media/image6.jpeg"/><Relationship Id="rId6" Type="http://schemas.openxmlformats.org/officeDocument/2006/relationships/image" Target="../media/image3.jpe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tags" Target="../tags/tag28.xml"/><Relationship Id="rId6" Type="http://schemas.openxmlformats.org/officeDocument/2006/relationships/image" Target="../media/image3.jpe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10.jpeg"/><Relationship Id="rId7" Type="http://schemas.openxmlformats.org/officeDocument/2006/relationships/tags" Target="../tags/tag34.xml"/><Relationship Id="rId6" Type="http://schemas.openxmlformats.org/officeDocument/2006/relationships/image" Target="../media/image3.jpe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11.jpeg"/><Relationship Id="rId7" Type="http://schemas.openxmlformats.org/officeDocument/2006/relationships/tags" Target="../tags/tag40.xml"/><Relationship Id="rId6" Type="http://schemas.openxmlformats.org/officeDocument/2006/relationships/image" Target="../media/image3.jpe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image" Target="../media/image13.jpeg"/><Relationship Id="rId7" Type="http://schemas.openxmlformats.org/officeDocument/2006/relationships/image" Target="../media/image12.jpe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47.xml"/><Relationship Id="rId10" Type="http://schemas.openxmlformats.org/officeDocument/2006/relationships/image" Target="../media/image15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../media/image16.jpeg"/><Relationship Id="rId7" Type="http://schemas.openxmlformats.org/officeDocument/2006/relationships/tags" Target="../tags/tag52.xml"/><Relationship Id="rId6" Type="http://schemas.openxmlformats.org/officeDocument/2006/relationships/image" Target="../media/image3.jpe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57.xml"/><Relationship Id="rId4" Type="http://schemas.openxmlformats.org/officeDocument/2006/relationships/image" Target="../media/image3.jpe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41460" y="37592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861143" y="6204686"/>
            <a:ext cx="1974037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r"/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lang="en-US" altLang="zh-CN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 flipH="1">
            <a:off x="8816115" y="6358574"/>
            <a:ext cx="1045029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440977" y="2371632"/>
            <a:ext cx="83023" cy="908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913255" y="1226185"/>
            <a:ext cx="7587615" cy="274193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/>
              <a:t>Movie booking system</a:t>
            </a:r>
            <a:r>
              <a:rPr lang="zh-CN" altLang="en-US" sz="5000"/>
              <a:t> </a:t>
            </a:r>
            <a:br>
              <a:rPr lang="zh-CN" altLang="en-US" sz="5000"/>
            </a:br>
            <a:r>
              <a:rPr lang="zh-CN" altLang="en-US" sz="5000"/>
              <a:t>f</a:t>
            </a:r>
            <a:r>
              <a:rPr lang="en-US" altLang="zh-CN" sz="5000"/>
              <a:t>lying</a:t>
            </a:r>
            <a:endParaRPr lang="en-US" altLang="zh-CN" sz="5000"/>
          </a:p>
        </p:txBody>
      </p:sp>
      <p:pic>
        <p:nvPicPr>
          <p:cNvPr id="5" name="图片 4" descr="niit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215" y="628650"/>
            <a:ext cx="2494818" cy="892211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773160" y="5535930"/>
            <a:ext cx="2161540" cy="578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>
                <a:sym typeface="+mn-ea"/>
              </a:rPr>
              <a:t>Spring</a:t>
            </a:r>
            <a:endParaRPr lang="en-US" altLang="zh-CN" sz="25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8711565" y="4413250"/>
            <a:ext cx="2161540" cy="578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>
                <a:sym typeface="+mn-ea"/>
              </a:rPr>
              <a:t>Tony</a:t>
            </a:r>
            <a:endParaRPr lang="en-US" altLang="zh-CN" sz="250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720455" y="4973320"/>
            <a:ext cx="2161540" cy="578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>
                <a:sym typeface="+mn-ea"/>
              </a:rPr>
              <a:t>Colson</a:t>
            </a:r>
            <a:endParaRPr lang="en-US" altLang="zh-CN" sz="2500"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46210" y="29718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nii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0" y="549910"/>
            <a:ext cx="2494818" cy="892211"/>
          </a:xfrm>
          <a:prstGeom prst="rect">
            <a:avLst/>
          </a:prstGeom>
        </p:spPr>
      </p:pic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4388485" y="412750"/>
            <a:ext cx="3375025" cy="819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000">
                <a:latin typeface="+mj-lt"/>
                <a:ea typeface="+mj-ea"/>
                <a:cs typeface="+mj-cs"/>
                <a:sym typeface="+mn-ea"/>
              </a:rPr>
              <a:t> Show</a:t>
            </a:r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4495799" y="1009074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1609725"/>
            <a:ext cx="4857115" cy="36379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49325" y="2762250"/>
            <a:ext cx="5486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00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905" y="2490470"/>
            <a:ext cx="12189460" cy="34772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/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5299514" y="1588556"/>
            <a:ext cx="1592971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4495165" y="412750"/>
            <a:ext cx="3375025" cy="819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000">
                <a:latin typeface="+mj-lt"/>
                <a:ea typeface="+mj-ea"/>
                <a:cs typeface="+mj-cs"/>
                <a:sym typeface="+mn-ea"/>
              </a:rPr>
              <a:t> Show</a:t>
            </a:r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4495799" y="1009074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1460" y="37592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niit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215" y="628650"/>
            <a:ext cx="2494818" cy="892211"/>
          </a:xfrm>
          <a:prstGeom prst="rect">
            <a:avLst/>
          </a:prstGeom>
        </p:spPr>
      </p:pic>
      <p:pic>
        <p:nvPicPr>
          <p:cNvPr id="3" name="图片 2" descr="D:\咋？\NIIT项目\2.JPG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45820" y="1409065"/>
            <a:ext cx="2968625" cy="4674235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3918584" y="3229034"/>
            <a:ext cx="3200402" cy="40011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Registered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7" name="图片 16" descr="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650" y="3136900"/>
            <a:ext cx="1676400" cy="19907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49325" y="2762250"/>
            <a:ext cx="5486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00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905" y="2490470"/>
            <a:ext cx="12189460" cy="34772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/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5299514" y="1588556"/>
            <a:ext cx="1592971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4495165" y="412750"/>
            <a:ext cx="3375025" cy="819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000">
                <a:latin typeface="+mj-lt"/>
                <a:ea typeface="+mj-ea"/>
                <a:cs typeface="+mj-cs"/>
                <a:sym typeface="+mn-ea"/>
              </a:rPr>
              <a:t> Show</a:t>
            </a:r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4495799" y="1009074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1460" y="37592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niit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215" y="628650"/>
            <a:ext cx="2494818" cy="892211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973954" y="3133784"/>
            <a:ext cx="3200402" cy="40011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Find your password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95" y="1409065"/>
            <a:ext cx="4201160" cy="4258310"/>
          </a:xfrm>
          <a:prstGeom prst="rect">
            <a:avLst/>
          </a:prstGeom>
        </p:spPr>
      </p:pic>
      <p:pic>
        <p:nvPicPr>
          <p:cNvPr id="5" name="图片 4" descr="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8210" y="3315335"/>
            <a:ext cx="2543810" cy="14287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49325" y="2762250"/>
            <a:ext cx="5486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00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905" y="2490470"/>
            <a:ext cx="12189460" cy="34772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/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5299514" y="1588556"/>
            <a:ext cx="1592971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4495165" y="412750"/>
            <a:ext cx="3375025" cy="819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000">
                <a:latin typeface="+mj-lt"/>
                <a:ea typeface="+mj-ea"/>
                <a:cs typeface="+mj-cs"/>
                <a:sym typeface="+mn-ea"/>
              </a:rPr>
              <a:t> Show</a:t>
            </a:r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4495799" y="1009074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1460" y="37592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niit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215" y="628650"/>
            <a:ext cx="2494818" cy="892211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582794" y="6211629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Chose the movie your want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0605" y="1099185"/>
            <a:ext cx="7411720" cy="48031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49325" y="2762250"/>
            <a:ext cx="5486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00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905" y="2490470"/>
            <a:ext cx="12189460" cy="34772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/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5299514" y="1588556"/>
            <a:ext cx="1592971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4495165" y="412750"/>
            <a:ext cx="3375025" cy="819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000">
                <a:latin typeface="+mj-lt"/>
                <a:ea typeface="+mj-ea"/>
                <a:cs typeface="+mj-cs"/>
                <a:sym typeface="+mn-ea"/>
              </a:rPr>
              <a:t> Show</a:t>
            </a:r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4495799" y="1009074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1460" y="37592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niit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215" y="628650"/>
            <a:ext cx="2494818" cy="892211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198619" y="5967789"/>
            <a:ext cx="3200402" cy="40011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Chose your location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885" y="2244090"/>
            <a:ext cx="7602220" cy="28676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49325" y="2762250"/>
            <a:ext cx="5486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00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905" y="2490470"/>
            <a:ext cx="12189460" cy="34772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/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5299514" y="1588556"/>
            <a:ext cx="1592971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4495165" y="412750"/>
            <a:ext cx="3375025" cy="819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000">
                <a:latin typeface="+mj-lt"/>
                <a:ea typeface="+mj-ea"/>
                <a:cs typeface="+mj-cs"/>
                <a:sym typeface="+mn-ea"/>
              </a:rPr>
              <a:t> Show</a:t>
            </a:r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4495799" y="1009074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495164" y="3260784"/>
            <a:ext cx="3200402" cy="40011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Chose a cinema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 descr="1.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965" y="783590"/>
            <a:ext cx="3639185" cy="2877185"/>
          </a:xfrm>
          <a:prstGeom prst="rect">
            <a:avLst/>
          </a:prstGeom>
        </p:spPr>
      </p:pic>
      <p:pic>
        <p:nvPicPr>
          <p:cNvPr id="3" name="图片 2" descr="1.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65" y="3800475"/>
            <a:ext cx="3839210" cy="2867660"/>
          </a:xfrm>
          <a:prstGeom prst="rect">
            <a:avLst/>
          </a:prstGeom>
        </p:spPr>
      </p:pic>
      <p:pic>
        <p:nvPicPr>
          <p:cNvPr id="6" name="图片 5" descr="1.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290" y="687070"/>
            <a:ext cx="3896360" cy="2886710"/>
          </a:xfrm>
          <a:prstGeom prst="rect">
            <a:avLst/>
          </a:prstGeom>
        </p:spPr>
      </p:pic>
      <p:pic>
        <p:nvPicPr>
          <p:cNvPr id="7" name="图片 6" descr="1.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7345" y="3752850"/>
            <a:ext cx="3867785" cy="291528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49325" y="2762250"/>
            <a:ext cx="5486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00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905" y="2490470"/>
            <a:ext cx="12189460" cy="34772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/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5299514" y="1588556"/>
            <a:ext cx="1592971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6000"/>
                </a:schemeClr>
              </a:gs>
              <a:gs pos="60000">
                <a:schemeClr val="accent2">
                  <a:alpha val="65000"/>
                </a:schemeClr>
              </a:gs>
              <a:gs pos="100000">
                <a:schemeClr val="accent2">
                  <a:lumMod val="75000"/>
                  <a:alpha val="60000"/>
                </a:schemeClr>
              </a:gs>
            </a:gsLst>
            <a:lin ang="78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4495165" y="412750"/>
            <a:ext cx="3375025" cy="819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000">
                <a:latin typeface="+mj-lt"/>
                <a:ea typeface="+mj-ea"/>
                <a:cs typeface="+mj-cs"/>
                <a:sym typeface="+mn-ea"/>
              </a:rPr>
              <a:t> Show</a:t>
            </a:r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  <a:p>
            <a:pPr algn="ctr"/>
            <a:endParaRPr lang="en-US" altLang="zh-CN" sz="4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4495799" y="1009074"/>
            <a:ext cx="3200402" cy="4001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1460" y="37592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niit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215" y="628650"/>
            <a:ext cx="2494818" cy="892211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180839" y="5967789"/>
            <a:ext cx="3200402" cy="40011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Chose a seat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 descr="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840" y="1066165"/>
            <a:ext cx="3829685" cy="47250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1460" y="375920"/>
            <a:ext cx="289306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9861143" y="6204686"/>
            <a:ext cx="1974037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r"/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   </a:t>
            </a:r>
            <a:endParaRPr lang="en-US" altLang="zh-CN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     </a:t>
            </a:r>
            <a:endParaRPr lang="en-US" altLang="zh-CN"/>
          </a:p>
        </p:txBody>
      </p:sp>
      <p:pic>
        <p:nvPicPr>
          <p:cNvPr id="5" name="图片 4" descr="niit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215" y="628650"/>
            <a:ext cx="2494818" cy="89221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8976"/>
</p:tagLst>
</file>

<file path=ppt/tags/tag10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76_1*a*1"/>
  <p:tag name="KSO_WM_UNIT_PRESET_TEXT" val="活动策划提案模板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l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l1-5"/>
  <p:tag name="KSO_WM_UNIT_ID" val="custom20188976_14*l_h_a*1_1_1"/>
  <p:tag name="KSO_WM_UNIT_PRESET_TEXT" val="Lorem ipsum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l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l1-5"/>
  <p:tag name="KSO_WM_UNIT_ID" val="custom20188976_14*l_h_a*1_1_1"/>
  <p:tag name="KSO_WM_UNIT_PRESET_TEXT" val="Lorem ipsum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l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l1-5"/>
  <p:tag name="KSO_WM_UNIT_ID" val="custom20188976_14*l_h_a*1_1_1"/>
  <p:tag name="KSO_WM_UNIT_PRESET_TEXT" val="Lorem ipsum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SLIDE_ITEM_CNT" val="3"/>
  <p:tag name="KSO_WM_SLIDE_LAYOUT" val="a_b_f_j"/>
  <p:tag name="KSO_WM_SLIDE_LAYOUT_CNT" val="1_1_1_1"/>
  <p:tag name="KSO_WM_SLIDE_TYPE" val="title"/>
  <p:tag name="KSO_WM_SLIDE_SUBTYPE" val="picTxt"/>
  <p:tag name="KSO_WM_BEAUTIFY_FLAG" val="#wm#"/>
  <p:tag name="KSO_WM_COMBINE_RELATE_SLIDE_ID" val="background20185120_1"/>
  <p:tag name="KSO_WM_TEMPLATE_CATEGORY" val="custom"/>
  <p:tag name="KSO_WM_TEMPLATE_INDEX" val="20188976"/>
  <p:tag name="KSO_WM_SLIDE_ID" val="custom20188976_1"/>
  <p:tag name="KSO_WM_SLIDE_INDEX" val="1"/>
  <p:tag name="KSO_WM_TEMPLATE_SUBCATEGORY" val="combine"/>
  <p:tag name="KSO_WM_TEMPLATE_THUMBS_INDEX" val="1、2、3、6、8、10、12、14、15、"/>
  <p:tag name="KSO_WM_SLIDE_MODEL_TYPE" val="cover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a*1"/>
  <p:tag name="KSO_WM_UNIT_PRESET_TEXT" val="预期成效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20_3"/>
  <p:tag name="KSO_WM_TEMPLATE_CATEGORY" val="custom"/>
  <p:tag name="KSO_WM_TEMPLATE_INDEX" val="20188976"/>
  <p:tag name="KSO_WM_SLIDE_ID" val="custom20188976_3"/>
  <p:tag name="KSO_WM_SLIDE_INDEX" val="3"/>
  <p:tag name="KSO_WM_TEMPLATE_SUBCATEGORY" val="combine"/>
</p:tagLst>
</file>

<file path=ppt/tags/tag1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0"/>
  <p:tag name="KSO_WM_TEMPLATE_CATEGORY" val="custom"/>
  <p:tag name="KSO_WM_TEMPLATE_INDEX" val="20188976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6"/>
  <p:tag name="KSO_WM_TEMPLATE_CATEGORY" val="custom"/>
  <p:tag name="KSO_WM_TEMPLATE_INDEX" val="20188976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76"/>
</p:tagLst>
</file>

<file path=ppt/tags/tag20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a*1"/>
  <p:tag name="KSO_WM_UNIT_PRESET_TEXT" val="预期成效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8*79"/>
  <p:tag name="KSO_WM_SLIDE_SIZE" val="944*329"/>
  <p:tag name="KSO_WM_COMBINE_RELATE_SLIDE_ID" val="background20185120_14"/>
  <p:tag name="KSO_WM_TEMPLATE_CATEGORY" val="custom"/>
  <p:tag name="KSO_WM_TEMPLATE_INDEX" val="20188976"/>
  <p:tag name="KSO_WM_SLIDE_ID" val="custom20188976_14"/>
  <p:tag name="KSO_WM_SLIDE_INDEX" val="14"/>
  <p:tag name="KSO_WM_DIAGRAM_GROUP_CODE" val="l1-5"/>
  <p:tag name="KSO_WM_TEMPLATE_SUBCATEGORY" val="combine"/>
</p:tagLst>
</file>

<file path=ppt/tags/tag2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0"/>
  <p:tag name="KSO_WM_TEMPLATE_CATEGORY" val="custom"/>
  <p:tag name="KSO_WM_TEMPLATE_INDEX" val="20188976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6"/>
  <p:tag name="KSO_WM_TEMPLATE_CATEGORY" val="custom"/>
  <p:tag name="KSO_WM_TEMPLATE_INDEX" val="20188976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a*1"/>
  <p:tag name="KSO_WM_UNIT_PRESET_TEXT" val="预期成效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8*79"/>
  <p:tag name="KSO_WM_SLIDE_SIZE" val="944*329"/>
  <p:tag name="KSO_WM_COMBINE_RELATE_SLIDE_ID" val="background20185120_14"/>
  <p:tag name="KSO_WM_TEMPLATE_CATEGORY" val="custom"/>
  <p:tag name="KSO_WM_TEMPLATE_INDEX" val="20188976"/>
  <p:tag name="KSO_WM_SLIDE_ID" val="custom20188976_14"/>
  <p:tag name="KSO_WM_SLIDE_INDEX" val="14"/>
  <p:tag name="KSO_WM_DIAGRAM_GROUP_CODE" val="l1-5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20_1"/>
  <p:tag name="KSO_WM_TEMPLATE_CATEGORY" val="custom"/>
  <p:tag name="KSO_WM_TEMPLATE_INDEX" val="20188976"/>
  <p:tag name="KSO_WM_TEMPLATE_SUBCATEGORY" val="combine"/>
  <p:tag name="KSO_WM_TEMPLATE_THUMBS_INDEX" val="1、2、3、6、8、10、12、14、15"/>
</p:tagLst>
</file>

<file path=ppt/tags/tag3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0"/>
  <p:tag name="KSO_WM_TEMPLATE_CATEGORY" val="custom"/>
  <p:tag name="KSO_WM_TEMPLATE_INDEX" val="20188976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6"/>
  <p:tag name="KSO_WM_TEMPLATE_CATEGORY" val="custom"/>
  <p:tag name="KSO_WM_TEMPLATE_INDEX" val="20188976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a*1"/>
  <p:tag name="KSO_WM_UNIT_PRESET_TEXT" val="预期成效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8*79"/>
  <p:tag name="KSO_WM_SLIDE_SIZE" val="944*329"/>
  <p:tag name="KSO_WM_COMBINE_RELATE_SLIDE_ID" val="background20185120_14"/>
  <p:tag name="KSO_WM_TEMPLATE_CATEGORY" val="custom"/>
  <p:tag name="KSO_WM_TEMPLATE_INDEX" val="20188976"/>
  <p:tag name="KSO_WM_SLIDE_ID" val="custom20188976_14"/>
  <p:tag name="KSO_WM_SLIDE_INDEX" val="14"/>
  <p:tag name="KSO_WM_DIAGRAM_GROUP_CODE" val="l1-5"/>
  <p:tag name="KSO_WM_TEMPLATE_SUBCATEGORY" val="combine"/>
</p:tagLst>
</file>

<file path=ppt/tags/tag3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0"/>
  <p:tag name="KSO_WM_TEMPLATE_CATEGORY" val="custom"/>
  <p:tag name="KSO_WM_TEMPLATE_INDEX" val="20188976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6"/>
  <p:tag name="KSO_WM_TEMPLATE_CATEGORY" val="custom"/>
  <p:tag name="KSO_WM_TEMPLATE_INDEX" val="20188976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a*1"/>
  <p:tag name="KSO_WM_UNIT_PRESET_TEXT" val="预期成效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8976"/>
</p:tagLst>
</file>

<file path=ppt/tags/tag40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8*79"/>
  <p:tag name="KSO_WM_SLIDE_SIZE" val="944*329"/>
  <p:tag name="KSO_WM_COMBINE_RELATE_SLIDE_ID" val="background20185120_14"/>
  <p:tag name="KSO_WM_TEMPLATE_CATEGORY" val="custom"/>
  <p:tag name="KSO_WM_TEMPLATE_INDEX" val="20188976"/>
  <p:tag name="KSO_WM_SLIDE_ID" val="custom20188976_14"/>
  <p:tag name="KSO_WM_SLIDE_INDEX" val="14"/>
  <p:tag name="KSO_WM_DIAGRAM_GROUP_CODE" val="l1-5"/>
  <p:tag name="KSO_WM_TEMPLATE_SUBCATEGORY" val="combine"/>
</p:tagLst>
</file>

<file path=ppt/tags/tag4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0"/>
  <p:tag name="KSO_WM_TEMPLATE_CATEGORY" val="custom"/>
  <p:tag name="KSO_WM_TEMPLATE_INDEX" val="20188976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6"/>
  <p:tag name="KSO_WM_TEMPLATE_CATEGORY" val="custom"/>
  <p:tag name="KSO_WM_TEMPLATE_INDEX" val="20188976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a*1"/>
  <p:tag name="KSO_WM_UNIT_PRESET_TEXT" val="预期成效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8*79"/>
  <p:tag name="KSO_WM_SLIDE_SIZE" val="944*329"/>
  <p:tag name="KSO_WM_COMBINE_RELATE_SLIDE_ID" val="background20185120_14"/>
  <p:tag name="KSO_WM_TEMPLATE_CATEGORY" val="custom"/>
  <p:tag name="KSO_WM_TEMPLATE_INDEX" val="20188976"/>
  <p:tag name="KSO_WM_SLIDE_ID" val="custom20188976_14"/>
  <p:tag name="KSO_WM_SLIDE_INDEX" val="14"/>
  <p:tag name="KSO_WM_DIAGRAM_GROUP_CODE" val="l1-5"/>
  <p:tag name="KSO_WM_TEMPLATE_SUBCATEGORY" val="combine"/>
</p:tagLst>
</file>

<file path=ppt/tags/tag4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0"/>
  <p:tag name="KSO_WM_TEMPLATE_CATEGORY" val="custom"/>
  <p:tag name="KSO_WM_TEMPLATE_INDEX" val="20188976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6_14*i*6"/>
  <p:tag name="KSO_WM_TEMPLATE_CATEGORY" val="custom"/>
  <p:tag name="KSO_WM_TEMPLATE_INDEX" val="20188976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8976"/>
</p:tagLst>
</file>

<file path=ppt/tags/tag50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a*1"/>
  <p:tag name="KSO_WM_UNIT_PRESET_TEXT" val="预期成效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76_14*b*1"/>
  <p:tag name="KSO_WM_UNIT_PRESET_TEXT" val="Expected effectiveness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8*79"/>
  <p:tag name="KSO_WM_SLIDE_SIZE" val="944*329"/>
  <p:tag name="KSO_WM_COMBINE_RELATE_SLIDE_ID" val="background20185120_14"/>
  <p:tag name="KSO_WM_TEMPLATE_CATEGORY" val="custom"/>
  <p:tag name="KSO_WM_TEMPLATE_INDEX" val="20188976"/>
  <p:tag name="KSO_WM_SLIDE_ID" val="custom20188976_14"/>
  <p:tag name="KSO_WM_SLIDE_INDEX" val="14"/>
  <p:tag name="KSO_WM_DIAGRAM_GROUP_CODE" val="l1-5"/>
  <p:tag name="KSO_WM_TEMPLATE_SUBCATEGORY" val="combine"/>
</p:tagLst>
</file>

<file path=ppt/tags/tag54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f"/>
  <p:tag name="KSO_WM_UNIT_INDEX" val="1"/>
  <p:tag name="KSO_WM_UNIT_LAYERLEVEL" val="1"/>
  <p:tag name="KSO_WM_UNIT_VALUE" val="10"/>
  <p:tag name="KSO_WM_UNIT_HIGHLIGHT" val="0"/>
  <p:tag name="KSO_WM_UNIT_COMPATIBLE" val="0"/>
  <p:tag name="KSO_WM_UNIT_CLEAR" val="0"/>
  <p:tag name="KSO_WM_BEAUTIFY_FLAG" val="#wm#"/>
  <p:tag name="KSO_WM_UNIT_ID" val="custom20188976_15*f*1"/>
  <p:tag name="KSO_WM_UNIT_PRESET_TEXT" val="Add your slogan here"/>
</p:tagLst>
</file>

<file path=ppt/tags/tag55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76_15*a*1"/>
  <p:tag name="KSO_WM_UNIT_PRESET_TEXT" val="THANKS"/>
</p:tagLst>
</file>

<file path=ppt/tags/tag56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b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76_15*b*1"/>
  <p:tag name="KSO_WM_UNIT_PRESET_TEXT" val="PLEASE  BELIEVE  OUR  POWERFUL  SOLUTIONS"/>
</p:tagLst>
</file>

<file path=ppt/tags/tag57.xml><?xml version="1.0" encoding="utf-8"?>
<p:tagLst xmlns:p="http://schemas.openxmlformats.org/presentationml/2006/main">
  <p:tag name="KSO_WM_TAG_VERSION" val="1.0"/>
  <p:tag name="KSO_WM_SLIDE_ITEM_CNT" val="3"/>
  <p:tag name="KSO_WM_SLIDE_LAYOUT" val="a_b_f_j"/>
  <p:tag name="KSO_WM_SLIDE_LAYOUT_CNT" val="1_1_1_1"/>
  <p:tag name="KSO_WM_SLIDE_TYPE" val="endPage"/>
  <p:tag name="KSO_WM_SLIDE_SUBTYPE" val="picTxt"/>
  <p:tag name="KSO_WM_BEAUTIFY_FLAG" val="#wm#"/>
  <p:tag name="KSO_WM_COMBINE_RELATE_SLIDE_ID" val="background20185120_15"/>
  <p:tag name="KSO_WM_TEMPLATE_CATEGORY" val="custom"/>
  <p:tag name="KSO_WM_TEMPLATE_INDEX" val="20188976"/>
  <p:tag name="KSO_WM_SLIDE_ID" val="custom20188976_15"/>
  <p:tag name="KSO_WM_SLIDE_INDEX" val="15"/>
  <p:tag name="KSO_WM_TEMPLATE_SUBCATEGORY" val="combine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20_1"/>
  <p:tag name="KSO_WM_TEMPLATE_CATEGORY" val="custom"/>
  <p:tag name="KSO_WM_TEMPLATE_INDEX" val="20188976"/>
  <p:tag name="KSO_WM_TEMPLATE_SUBCATEGORY" val="combine"/>
  <p:tag name="KSO_WM_TEMPLATE_THUMBS_INDEX" val="1、2、3、6、8、10、12、14、15"/>
</p:tagLst>
</file>

<file path=ppt/tags/tag7.xml><?xml version="1.0" encoding="utf-8"?>
<p:tagLst xmlns:p="http://schemas.openxmlformats.org/presentationml/2006/main">
  <p:tag name="KSO_WM_TEMPLATE_CATEGORY" val="custom"/>
  <p:tag name="KSO_WM_TEMPLATE_INDEX" val="20188976"/>
  <p:tag name="KSO_WM_TAG_VERSION" val="1.0"/>
  <p:tag name="KSO_WM_UNIT_TYPE" val="f"/>
  <p:tag name="KSO_WM_UNIT_INDEX" val="1"/>
  <p:tag name="KSO_WM_UNIT_LAYERLEVEL" val="1"/>
  <p:tag name="KSO_WM_UNIT_VALUE" val="10"/>
  <p:tag name="KSO_WM_UNIT_HIGHLIGHT" val="0"/>
  <p:tag name="KSO_WM_UNIT_COMPATIBLE" val="0"/>
  <p:tag name="KSO_WM_UNIT_CLEAR" val="0"/>
  <p:tag name="KSO_WM_BEAUTIFY_FLAG" val="#wm#"/>
  <p:tag name="KSO_WM_UNIT_ID" val="custom20188976_1*f*1"/>
  <p:tag name="KSO_WM_UNIT_PRESET_TEXT" val="Add your slogan here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76_1*i*2"/>
  <p:tag name="KSO_WM_TEMPLATE_CATEGORY" val="custom"/>
  <p:tag name="KSO_WM_TEMPLATE_INDEX" val="20188976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76_1*i*3"/>
  <p:tag name="KSO_WM_TEMPLATE_CATEGORY" val="custom"/>
  <p:tag name="KSO_WM_TEMPLATE_INDEX" val="20188976"/>
  <p:tag name="KSO_WM_UNIT_INDEX" val="3"/>
</p:tagLst>
</file>

<file path=ppt/theme/theme1.xml><?xml version="1.0" encoding="utf-8"?>
<a:theme xmlns:a="http://schemas.openxmlformats.org/drawingml/2006/main" name="1_Office 主题​​">
  <a:themeElements>
    <a:clrScheme name="自定义 321">
      <a:dk1>
        <a:srgbClr val="000000"/>
      </a:dk1>
      <a:lt1>
        <a:srgbClr val="FFFFFF"/>
      </a:lt1>
      <a:dk2>
        <a:srgbClr val="000037"/>
      </a:dk2>
      <a:lt2>
        <a:srgbClr val="67E3DD"/>
      </a:lt2>
      <a:accent1>
        <a:srgbClr val="67E3DD"/>
      </a:accent1>
      <a:accent2>
        <a:srgbClr val="4670DA"/>
      </a:accent2>
      <a:accent3>
        <a:srgbClr val="A5A5A5"/>
      </a:accent3>
      <a:accent4>
        <a:srgbClr val="FFFFFF"/>
      </a:accent4>
      <a:accent5>
        <a:srgbClr val="E72959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321">
      <a:dk1>
        <a:srgbClr val="000000"/>
      </a:dk1>
      <a:lt1>
        <a:srgbClr val="FFFFFF"/>
      </a:lt1>
      <a:dk2>
        <a:srgbClr val="000037"/>
      </a:dk2>
      <a:lt2>
        <a:srgbClr val="67E3DD"/>
      </a:lt2>
      <a:accent1>
        <a:srgbClr val="67E3DD"/>
      </a:accent1>
      <a:accent2>
        <a:srgbClr val="4670DA"/>
      </a:accent2>
      <a:accent3>
        <a:srgbClr val="A5A5A5"/>
      </a:accent3>
      <a:accent4>
        <a:srgbClr val="FFFFFF"/>
      </a:accent4>
      <a:accent5>
        <a:srgbClr val="E72959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2_Office 主题​​</vt:lpstr>
      <vt:lpstr>海南大学-NIIT ISAS 演讲  2018</vt:lpstr>
      <vt:lpstr>Summary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Spring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皮蛋CXY。</cp:lastModifiedBy>
  <cp:revision>2</cp:revision>
  <dcterms:created xsi:type="dcterms:W3CDTF">2019-05-15T05:12:00Z</dcterms:created>
  <dcterms:modified xsi:type="dcterms:W3CDTF">2019-05-23T10:09:14Z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2052-10.8.2.6949</vt:lpwstr>
  </property>
</Properties>
</file>