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Reinforcement Learning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0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5080"/>
            <a:ext cx="6944360" cy="684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205" y="54610"/>
            <a:ext cx="6351270" cy="645160"/>
          </a:xfrm>
        </p:spPr>
        <p:txBody>
          <a:bodyPr/>
          <a:p>
            <a:pPr algn="l"/>
            <a:r>
              <a:rPr lang="en-US" altLang="zh-CN" sz="3200"/>
              <a:t>Typical </a:t>
            </a:r>
            <a:r>
              <a:rPr lang="en-US" altLang="zh-CN" sz="3200"/>
              <a:t>Scenario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9413" r="23554"/>
          <a:stretch>
            <a:fillRect/>
          </a:stretch>
        </p:blipFill>
        <p:spPr>
          <a:xfrm>
            <a:off x="4775200" y="1555750"/>
            <a:ext cx="2788285" cy="3246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297" t="9943" r="6890" b="9119"/>
          <a:stretch>
            <a:fillRect/>
          </a:stretch>
        </p:blipFill>
        <p:spPr>
          <a:xfrm>
            <a:off x="2033905" y="1842770"/>
            <a:ext cx="5273040" cy="2682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65" y="1633220"/>
            <a:ext cx="8161020" cy="2674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055" y="1555750"/>
            <a:ext cx="8244840" cy="2910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830" y="1499870"/>
            <a:ext cx="7901940" cy="313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491" t="9872" r="7421" b="1346"/>
          <a:stretch>
            <a:fillRect/>
          </a:stretch>
        </p:blipFill>
        <p:spPr>
          <a:xfrm>
            <a:off x="123825" y="53975"/>
            <a:ext cx="7623175" cy="351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7024"/>
          <a:stretch>
            <a:fillRect/>
          </a:stretch>
        </p:blipFill>
        <p:spPr>
          <a:xfrm>
            <a:off x="3712210" y="3577590"/>
            <a:ext cx="8503920" cy="329628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04495" y="906780"/>
            <a:ext cx="4485640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1965" y="3347085"/>
            <a:ext cx="2096135" cy="18415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0" y="-4127"/>
            <a:ext cx="9144000" cy="1655762"/>
          </a:xfrm>
        </p:spPr>
        <p:txBody>
          <a:bodyPr/>
          <a:p>
            <a:pPr algn="l"/>
            <a:r>
              <a:rPr lang="en-US" altLang="zh-CN"/>
              <a:t>A Simple Illustration Example</a:t>
            </a:r>
            <a:r>
              <a:rPr lang="en-US" altLang="zh-CN"/>
              <a:t> about MDP: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405130"/>
            <a:ext cx="7406005" cy="6376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755" y="80645"/>
            <a:ext cx="251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Applications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075" y="2012950"/>
            <a:ext cx="6583680" cy="2453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1247775"/>
            <a:ext cx="9695180" cy="3984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1247775"/>
            <a:ext cx="10422255" cy="501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" y="75565"/>
            <a:ext cx="9144000" cy="721360"/>
          </a:xfrm>
        </p:spPr>
        <p:txBody>
          <a:bodyPr>
            <a:normAutofit fontScale="90000"/>
          </a:bodyPr>
          <a:p>
            <a:pPr algn="l"/>
            <a:r>
              <a:rPr lang="en-US" altLang="zh-CN" sz="4400"/>
              <a:t>Relative or Advanced Algorithms:</a:t>
            </a:r>
            <a:endParaRPr lang="en-US" altLang="zh-CN" sz="4400"/>
          </a:p>
        </p:txBody>
      </p:sp>
      <p:sp>
        <p:nvSpPr>
          <p:cNvPr id="4" name="文本框 3"/>
          <p:cNvSpPr txBox="1"/>
          <p:nvPr/>
        </p:nvSpPr>
        <p:spPr>
          <a:xfrm>
            <a:off x="897255" y="948690"/>
            <a:ext cx="4998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Basic learning:</a:t>
            </a: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Policy Gradient</a:t>
            </a: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Q Learning</a:t>
            </a:r>
            <a:endParaRPr lang="en-US" altLang="zh-CN" sz="3200"/>
          </a:p>
        </p:txBody>
      </p:sp>
      <p:grpSp>
        <p:nvGrpSpPr>
          <p:cNvPr id="7" name="组合 6"/>
          <p:cNvGrpSpPr/>
          <p:nvPr/>
        </p:nvGrpSpPr>
        <p:grpSpPr>
          <a:xfrm>
            <a:off x="897255" y="2635250"/>
            <a:ext cx="9678670" cy="4067175"/>
            <a:chOff x="1413" y="4150"/>
            <a:chExt cx="15242" cy="64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3" y="5005"/>
              <a:ext cx="15243" cy="555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39" y="4150"/>
              <a:ext cx="545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/>
                <a:t>Advanced learning:</a:t>
              </a:r>
              <a:endParaRPr lang="en-US" altLang="zh-CN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Titanium</cp:lastModifiedBy>
  <cp:revision>2</cp:revision>
  <dcterms:created xsi:type="dcterms:W3CDTF">2019-04-20T02:58:21Z</dcterms:created>
  <dcterms:modified xsi:type="dcterms:W3CDTF">2019-04-20T04:31:02Z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