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3"/>
    <p:sldId id="256" r:id="rId4"/>
    <p:sldId id="258" r:id="rId5"/>
    <p:sldId id="289" r:id="rId6"/>
    <p:sldId id="257" r:id="rId7"/>
    <p:sldId id="260" r:id="rId8"/>
    <p:sldId id="266" r:id="rId9"/>
    <p:sldId id="268" r:id="rId10"/>
    <p:sldId id="275" r:id="rId11"/>
    <p:sldId id="277" r:id="rId12"/>
    <p:sldId id="274" r:id="rId13"/>
    <p:sldId id="279" r:id="rId14"/>
    <p:sldId id="281" r:id="rId15"/>
    <p:sldId id="280" r:id="rId16"/>
    <p:sldId id="284" r:id="rId17"/>
    <p:sldId id="286" r:id="rId18"/>
    <p:sldId id="287" r:id="rId19"/>
    <p:sldId id="283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3C0B"/>
    <a:srgbClr val="A1D7EF"/>
    <a:srgbClr val="C1F9A2"/>
    <a:srgbClr val="FFB59A"/>
    <a:srgbClr val="998E8F"/>
    <a:srgbClr val="CBB9AB"/>
    <a:srgbClr val="A6D608"/>
    <a:srgbClr val="FFDE02"/>
    <a:srgbClr val="FBB1A2"/>
    <a:srgbClr val="F395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413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380.xml"/><Relationship Id="rId8" Type="http://schemas.openxmlformats.org/officeDocument/2006/relationships/tags" Target="../tags/tag379.xml"/><Relationship Id="rId7" Type="http://schemas.openxmlformats.org/officeDocument/2006/relationships/tags" Target="../tags/tag378.xml"/><Relationship Id="rId6" Type="http://schemas.openxmlformats.org/officeDocument/2006/relationships/tags" Target="../tags/tag377.xml"/><Relationship Id="rId5" Type="http://schemas.openxmlformats.org/officeDocument/2006/relationships/tags" Target="../tags/tag376.xml"/><Relationship Id="rId4" Type="http://schemas.openxmlformats.org/officeDocument/2006/relationships/tags" Target="../tags/tag375.xml"/><Relationship Id="rId3" Type="http://schemas.openxmlformats.org/officeDocument/2006/relationships/tags" Target="../tags/tag374.xml"/><Relationship Id="rId2" Type="http://schemas.openxmlformats.org/officeDocument/2006/relationships/tags" Target="../tags/tag373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388.xml"/><Relationship Id="rId8" Type="http://schemas.openxmlformats.org/officeDocument/2006/relationships/tags" Target="../tags/tag387.xml"/><Relationship Id="rId7" Type="http://schemas.openxmlformats.org/officeDocument/2006/relationships/tags" Target="../tags/tag386.xml"/><Relationship Id="rId6" Type="http://schemas.openxmlformats.org/officeDocument/2006/relationships/tags" Target="../tags/tag385.xml"/><Relationship Id="rId5" Type="http://schemas.openxmlformats.org/officeDocument/2006/relationships/tags" Target="../tags/tag384.xml"/><Relationship Id="rId4" Type="http://schemas.openxmlformats.org/officeDocument/2006/relationships/tags" Target="../tags/tag383.xml"/><Relationship Id="rId3" Type="http://schemas.openxmlformats.org/officeDocument/2006/relationships/tags" Target="../tags/tag382.xml"/><Relationship Id="rId28" Type="http://schemas.openxmlformats.org/officeDocument/2006/relationships/slideLayout" Target="../slideLayouts/slideLayout2.xml"/><Relationship Id="rId27" Type="http://schemas.openxmlformats.org/officeDocument/2006/relationships/tags" Target="../tags/tag406.xml"/><Relationship Id="rId26" Type="http://schemas.openxmlformats.org/officeDocument/2006/relationships/tags" Target="../tags/tag405.xml"/><Relationship Id="rId25" Type="http://schemas.openxmlformats.org/officeDocument/2006/relationships/tags" Target="../tags/tag404.xml"/><Relationship Id="rId24" Type="http://schemas.openxmlformats.org/officeDocument/2006/relationships/tags" Target="../tags/tag403.xml"/><Relationship Id="rId23" Type="http://schemas.openxmlformats.org/officeDocument/2006/relationships/tags" Target="../tags/tag402.xml"/><Relationship Id="rId22" Type="http://schemas.openxmlformats.org/officeDocument/2006/relationships/tags" Target="../tags/tag401.xml"/><Relationship Id="rId21" Type="http://schemas.openxmlformats.org/officeDocument/2006/relationships/tags" Target="../tags/tag400.xml"/><Relationship Id="rId20" Type="http://schemas.openxmlformats.org/officeDocument/2006/relationships/tags" Target="../tags/tag399.xml"/><Relationship Id="rId2" Type="http://schemas.openxmlformats.org/officeDocument/2006/relationships/tags" Target="../tags/tag381.xml"/><Relationship Id="rId19" Type="http://schemas.openxmlformats.org/officeDocument/2006/relationships/tags" Target="../tags/tag398.xml"/><Relationship Id="rId18" Type="http://schemas.openxmlformats.org/officeDocument/2006/relationships/tags" Target="../tags/tag397.xml"/><Relationship Id="rId17" Type="http://schemas.openxmlformats.org/officeDocument/2006/relationships/tags" Target="../tags/tag396.xml"/><Relationship Id="rId16" Type="http://schemas.openxmlformats.org/officeDocument/2006/relationships/tags" Target="../tags/tag395.xml"/><Relationship Id="rId15" Type="http://schemas.openxmlformats.org/officeDocument/2006/relationships/tags" Target="../tags/tag394.xml"/><Relationship Id="rId14" Type="http://schemas.openxmlformats.org/officeDocument/2006/relationships/tags" Target="../tags/tag393.xml"/><Relationship Id="rId13" Type="http://schemas.openxmlformats.org/officeDocument/2006/relationships/tags" Target="../tags/tag392.xml"/><Relationship Id="rId12" Type="http://schemas.openxmlformats.org/officeDocument/2006/relationships/tags" Target="../tags/tag391.xml"/><Relationship Id="rId11" Type="http://schemas.openxmlformats.org/officeDocument/2006/relationships/tags" Target="../tags/tag390.xml"/><Relationship Id="rId10" Type="http://schemas.openxmlformats.org/officeDocument/2006/relationships/tags" Target="../tags/tag389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409.xml"/><Relationship Id="rId8" Type="http://schemas.openxmlformats.org/officeDocument/2006/relationships/image" Target="../media/image19.png"/><Relationship Id="rId7" Type="http://schemas.openxmlformats.org/officeDocument/2006/relationships/tags" Target="../tags/tag408.xml"/><Relationship Id="rId6" Type="http://schemas.openxmlformats.org/officeDocument/2006/relationships/image" Target="../media/image18.png"/><Relationship Id="rId5" Type="http://schemas.openxmlformats.org/officeDocument/2006/relationships/image" Target="../media/image13.png"/><Relationship Id="rId4" Type="http://schemas.openxmlformats.org/officeDocument/2006/relationships/tags" Target="../tags/tag407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1.png"/><Relationship Id="rId10" Type="http://schemas.openxmlformats.org/officeDocument/2006/relationships/image" Target="../media/image20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tags" Target="../tags/tag412.xml"/><Relationship Id="rId4" Type="http://schemas.openxmlformats.org/officeDocument/2006/relationships/image" Target="../media/image19.png"/><Relationship Id="rId3" Type="http://schemas.openxmlformats.org/officeDocument/2006/relationships/tags" Target="../tags/tag411.xml"/><Relationship Id="rId2" Type="http://schemas.openxmlformats.org/officeDocument/2006/relationships/image" Target="../media/image18.png"/><Relationship Id="rId1" Type="http://schemas.openxmlformats.org/officeDocument/2006/relationships/tags" Target="../tags/tag410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2" Type="http://schemas.openxmlformats.org/officeDocument/2006/relationships/slideLayout" Target="../slideLayouts/slideLayout1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99" Type="http://schemas.openxmlformats.org/officeDocument/2006/relationships/tags" Target="../tags/tag129.xml"/><Relationship Id="rId98" Type="http://schemas.openxmlformats.org/officeDocument/2006/relationships/tags" Target="../tags/tag128.xml"/><Relationship Id="rId97" Type="http://schemas.openxmlformats.org/officeDocument/2006/relationships/tags" Target="../tags/tag127.xml"/><Relationship Id="rId96" Type="http://schemas.openxmlformats.org/officeDocument/2006/relationships/tags" Target="../tags/tag126.xml"/><Relationship Id="rId95" Type="http://schemas.openxmlformats.org/officeDocument/2006/relationships/tags" Target="../tags/tag125.xml"/><Relationship Id="rId94" Type="http://schemas.openxmlformats.org/officeDocument/2006/relationships/tags" Target="../tags/tag124.xml"/><Relationship Id="rId93" Type="http://schemas.openxmlformats.org/officeDocument/2006/relationships/tags" Target="../tags/tag123.xml"/><Relationship Id="rId92" Type="http://schemas.openxmlformats.org/officeDocument/2006/relationships/tags" Target="../tags/tag122.xml"/><Relationship Id="rId91" Type="http://schemas.openxmlformats.org/officeDocument/2006/relationships/tags" Target="../tags/tag121.xml"/><Relationship Id="rId90" Type="http://schemas.openxmlformats.org/officeDocument/2006/relationships/tags" Target="../tags/tag120.xml"/><Relationship Id="rId9" Type="http://schemas.openxmlformats.org/officeDocument/2006/relationships/tags" Target="../tags/tag40.xml"/><Relationship Id="rId89" Type="http://schemas.openxmlformats.org/officeDocument/2006/relationships/tags" Target="../tags/tag119.xml"/><Relationship Id="rId88" Type="http://schemas.openxmlformats.org/officeDocument/2006/relationships/tags" Target="../tags/tag118.xml"/><Relationship Id="rId87" Type="http://schemas.openxmlformats.org/officeDocument/2006/relationships/tags" Target="../tags/tag117.xml"/><Relationship Id="rId86" Type="http://schemas.openxmlformats.org/officeDocument/2006/relationships/tags" Target="../tags/tag116.xml"/><Relationship Id="rId85" Type="http://schemas.openxmlformats.org/officeDocument/2006/relationships/tags" Target="../tags/tag115.xml"/><Relationship Id="rId84" Type="http://schemas.openxmlformats.org/officeDocument/2006/relationships/tags" Target="../tags/tag114.xml"/><Relationship Id="rId83" Type="http://schemas.openxmlformats.org/officeDocument/2006/relationships/tags" Target="../tags/tag113.xml"/><Relationship Id="rId82" Type="http://schemas.openxmlformats.org/officeDocument/2006/relationships/tags" Target="../tags/tag112.xml"/><Relationship Id="rId81" Type="http://schemas.openxmlformats.org/officeDocument/2006/relationships/tags" Target="../tags/tag111.xml"/><Relationship Id="rId80" Type="http://schemas.openxmlformats.org/officeDocument/2006/relationships/tags" Target="../tags/tag110.xml"/><Relationship Id="rId8" Type="http://schemas.openxmlformats.org/officeDocument/2006/relationships/tags" Target="../tags/tag39.xml"/><Relationship Id="rId79" Type="http://schemas.openxmlformats.org/officeDocument/2006/relationships/tags" Target="../tags/tag109.xml"/><Relationship Id="rId78" Type="http://schemas.openxmlformats.org/officeDocument/2006/relationships/tags" Target="../tags/tag108.xml"/><Relationship Id="rId77" Type="http://schemas.openxmlformats.org/officeDocument/2006/relationships/tags" Target="../tags/tag107.xml"/><Relationship Id="rId76" Type="http://schemas.openxmlformats.org/officeDocument/2006/relationships/tags" Target="../tags/tag106.xml"/><Relationship Id="rId75" Type="http://schemas.openxmlformats.org/officeDocument/2006/relationships/tags" Target="../tags/tag105.xml"/><Relationship Id="rId74" Type="http://schemas.openxmlformats.org/officeDocument/2006/relationships/tags" Target="../tags/tag104.xml"/><Relationship Id="rId73" Type="http://schemas.openxmlformats.org/officeDocument/2006/relationships/tags" Target="../tags/tag103.xml"/><Relationship Id="rId72" Type="http://schemas.openxmlformats.org/officeDocument/2006/relationships/tags" Target="../tags/tag102.xml"/><Relationship Id="rId71" Type="http://schemas.openxmlformats.org/officeDocument/2006/relationships/tags" Target="../tags/tag101.xml"/><Relationship Id="rId70" Type="http://schemas.openxmlformats.org/officeDocument/2006/relationships/tags" Target="../tags/tag100.xml"/><Relationship Id="rId7" Type="http://schemas.openxmlformats.org/officeDocument/2006/relationships/tags" Target="../tags/tag38.xml"/><Relationship Id="rId69" Type="http://schemas.openxmlformats.org/officeDocument/2006/relationships/tags" Target="../tags/tag99.xml"/><Relationship Id="rId68" Type="http://schemas.openxmlformats.org/officeDocument/2006/relationships/tags" Target="../tags/tag98.xml"/><Relationship Id="rId67" Type="http://schemas.openxmlformats.org/officeDocument/2006/relationships/tags" Target="../tags/tag97.xml"/><Relationship Id="rId66" Type="http://schemas.openxmlformats.org/officeDocument/2006/relationships/tags" Target="../tags/tag96.xml"/><Relationship Id="rId65" Type="http://schemas.openxmlformats.org/officeDocument/2006/relationships/tags" Target="../tags/tag95.xml"/><Relationship Id="rId64" Type="http://schemas.openxmlformats.org/officeDocument/2006/relationships/tags" Target="../tags/tag94.xml"/><Relationship Id="rId63" Type="http://schemas.openxmlformats.org/officeDocument/2006/relationships/tags" Target="../tags/tag93.xml"/><Relationship Id="rId62" Type="http://schemas.openxmlformats.org/officeDocument/2006/relationships/tags" Target="../tags/tag92.xml"/><Relationship Id="rId61" Type="http://schemas.openxmlformats.org/officeDocument/2006/relationships/tags" Target="../tags/tag91.xml"/><Relationship Id="rId60" Type="http://schemas.openxmlformats.org/officeDocument/2006/relationships/tags" Target="../tags/tag90.xml"/><Relationship Id="rId6" Type="http://schemas.openxmlformats.org/officeDocument/2006/relationships/tags" Target="../tags/tag37.xml"/><Relationship Id="rId59" Type="http://schemas.openxmlformats.org/officeDocument/2006/relationships/tags" Target="../tags/tag89.xml"/><Relationship Id="rId58" Type="http://schemas.openxmlformats.org/officeDocument/2006/relationships/tags" Target="../tags/tag88.xml"/><Relationship Id="rId57" Type="http://schemas.openxmlformats.org/officeDocument/2006/relationships/tags" Target="../tags/tag87.xml"/><Relationship Id="rId56" Type="http://schemas.openxmlformats.org/officeDocument/2006/relationships/tags" Target="../tags/tag86.xml"/><Relationship Id="rId55" Type="http://schemas.openxmlformats.org/officeDocument/2006/relationships/tags" Target="../tags/tag85.xml"/><Relationship Id="rId54" Type="http://schemas.openxmlformats.org/officeDocument/2006/relationships/tags" Target="../tags/tag84.xml"/><Relationship Id="rId53" Type="http://schemas.openxmlformats.org/officeDocument/2006/relationships/tags" Target="../tags/tag83.xml"/><Relationship Id="rId52" Type="http://schemas.openxmlformats.org/officeDocument/2006/relationships/tags" Target="../tags/tag82.xml"/><Relationship Id="rId51" Type="http://schemas.openxmlformats.org/officeDocument/2006/relationships/tags" Target="../tags/tag81.xml"/><Relationship Id="rId50" Type="http://schemas.openxmlformats.org/officeDocument/2006/relationships/tags" Target="../tags/tag80.xml"/><Relationship Id="rId5" Type="http://schemas.openxmlformats.org/officeDocument/2006/relationships/tags" Target="../tags/tag36.xml"/><Relationship Id="rId49" Type="http://schemas.openxmlformats.org/officeDocument/2006/relationships/tags" Target="../tags/tag79.xml"/><Relationship Id="rId48" Type="http://schemas.openxmlformats.org/officeDocument/2006/relationships/tags" Target="../tags/tag78.xml"/><Relationship Id="rId47" Type="http://schemas.openxmlformats.org/officeDocument/2006/relationships/tags" Target="../tags/tag77.xml"/><Relationship Id="rId46" Type="http://schemas.openxmlformats.org/officeDocument/2006/relationships/tags" Target="../tags/tag76.xml"/><Relationship Id="rId45" Type="http://schemas.openxmlformats.org/officeDocument/2006/relationships/tags" Target="../tags/tag75.xml"/><Relationship Id="rId44" Type="http://schemas.openxmlformats.org/officeDocument/2006/relationships/tags" Target="../tags/tag74.xml"/><Relationship Id="rId43" Type="http://schemas.openxmlformats.org/officeDocument/2006/relationships/tags" Target="../tags/tag73.xml"/><Relationship Id="rId42" Type="http://schemas.openxmlformats.org/officeDocument/2006/relationships/tags" Target="../tags/tag72.xml"/><Relationship Id="rId41" Type="http://schemas.openxmlformats.org/officeDocument/2006/relationships/tags" Target="../tags/tag71.xml"/><Relationship Id="rId40" Type="http://schemas.openxmlformats.org/officeDocument/2006/relationships/tags" Target="../tags/tag70.xml"/><Relationship Id="rId4" Type="http://schemas.openxmlformats.org/officeDocument/2006/relationships/tags" Target="../tags/tag35.xml"/><Relationship Id="rId39" Type="http://schemas.openxmlformats.org/officeDocument/2006/relationships/tags" Target="../tags/tag69.xml"/><Relationship Id="rId38" Type="http://schemas.openxmlformats.org/officeDocument/2006/relationships/tags" Target="../tags/tag68.xml"/><Relationship Id="rId37" Type="http://schemas.openxmlformats.org/officeDocument/2006/relationships/tags" Target="../tags/tag67.xml"/><Relationship Id="rId36" Type="http://schemas.openxmlformats.org/officeDocument/2006/relationships/tags" Target="../tags/tag66.xml"/><Relationship Id="rId35" Type="http://schemas.openxmlformats.org/officeDocument/2006/relationships/tags" Target="../tags/tag65.xml"/><Relationship Id="rId34" Type="http://schemas.openxmlformats.org/officeDocument/2006/relationships/tags" Target="../tags/tag64.xml"/><Relationship Id="rId33" Type="http://schemas.openxmlformats.org/officeDocument/2006/relationships/tags" Target="../tags/tag63.xml"/><Relationship Id="rId322" Type="http://schemas.openxmlformats.org/officeDocument/2006/relationships/slideLayout" Target="../slideLayouts/slideLayout2.xml"/><Relationship Id="rId321" Type="http://schemas.openxmlformats.org/officeDocument/2006/relationships/image" Target="../media/image5.png"/><Relationship Id="rId320" Type="http://schemas.openxmlformats.org/officeDocument/2006/relationships/tags" Target="../tags/tag347.xml"/><Relationship Id="rId32" Type="http://schemas.openxmlformats.org/officeDocument/2006/relationships/image" Target="../media/image1.png"/><Relationship Id="rId319" Type="http://schemas.openxmlformats.org/officeDocument/2006/relationships/tags" Target="../tags/tag346.xml"/><Relationship Id="rId318" Type="http://schemas.openxmlformats.org/officeDocument/2006/relationships/tags" Target="../tags/tag345.xml"/><Relationship Id="rId317" Type="http://schemas.openxmlformats.org/officeDocument/2006/relationships/tags" Target="../tags/tag344.xml"/><Relationship Id="rId316" Type="http://schemas.openxmlformats.org/officeDocument/2006/relationships/tags" Target="../tags/tag343.xml"/><Relationship Id="rId315" Type="http://schemas.openxmlformats.org/officeDocument/2006/relationships/tags" Target="../tags/tag342.xml"/><Relationship Id="rId314" Type="http://schemas.openxmlformats.org/officeDocument/2006/relationships/tags" Target="../tags/tag341.xml"/><Relationship Id="rId313" Type="http://schemas.openxmlformats.org/officeDocument/2006/relationships/tags" Target="../tags/tag340.xml"/><Relationship Id="rId312" Type="http://schemas.openxmlformats.org/officeDocument/2006/relationships/tags" Target="../tags/tag339.xml"/><Relationship Id="rId311" Type="http://schemas.openxmlformats.org/officeDocument/2006/relationships/tags" Target="../tags/tag338.xml"/><Relationship Id="rId310" Type="http://schemas.openxmlformats.org/officeDocument/2006/relationships/tags" Target="../tags/tag337.xml"/><Relationship Id="rId31" Type="http://schemas.openxmlformats.org/officeDocument/2006/relationships/tags" Target="../tags/tag62.xml"/><Relationship Id="rId309" Type="http://schemas.openxmlformats.org/officeDocument/2006/relationships/tags" Target="../tags/tag336.xml"/><Relationship Id="rId308" Type="http://schemas.openxmlformats.org/officeDocument/2006/relationships/image" Target="../media/image4.png"/><Relationship Id="rId307" Type="http://schemas.openxmlformats.org/officeDocument/2006/relationships/tags" Target="../tags/tag335.xml"/><Relationship Id="rId306" Type="http://schemas.openxmlformats.org/officeDocument/2006/relationships/image" Target="../media/image3.png"/><Relationship Id="rId305" Type="http://schemas.openxmlformats.org/officeDocument/2006/relationships/tags" Target="../tags/tag334.xml"/><Relationship Id="rId304" Type="http://schemas.openxmlformats.org/officeDocument/2006/relationships/image" Target="../media/image2.png"/><Relationship Id="rId303" Type="http://schemas.openxmlformats.org/officeDocument/2006/relationships/tags" Target="../tags/tag333.xml"/><Relationship Id="rId302" Type="http://schemas.openxmlformats.org/officeDocument/2006/relationships/tags" Target="../tags/tag332.xml"/><Relationship Id="rId301" Type="http://schemas.openxmlformats.org/officeDocument/2006/relationships/tags" Target="../tags/tag331.xml"/><Relationship Id="rId300" Type="http://schemas.openxmlformats.org/officeDocument/2006/relationships/tags" Target="../tags/tag330.xml"/><Relationship Id="rId30" Type="http://schemas.openxmlformats.org/officeDocument/2006/relationships/tags" Target="../tags/tag61.xml"/><Relationship Id="rId3" Type="http://schemas.openxmlformats.org/officeDocument/2006/relationships/tags" Target="../tags/tag34.xml"/><Relationship Id="rId299" Type="http://schemas.openxmlformats.org/officeDocument/2006/relationships/tags" Target="../tags/tag329.xml"/><Relationship Id="rId298" Type="http://schemas.openxmlformats.org/officeDocument/2006/relationships/tags" Target="../tags/tag328.xml"/><Relationship Id="rId297" Type="http://schemas.openxmlformats.org/officeDocument/2006/relationships/tags" Target="../tags/tag327.xml"/><Relationship Id="rId296" Type="http://schemas.openxmlformats.org/officeDocument/2006/relationships/tags" Target="../tags/tag326.xml"/><Relationship Id="rId295" Type="http://schemas.openxmlformats.org/officeDocument/2006/relationships/tags" Target="../tags/tag325.xml"/><Relationship Id="rId294" Type="http://schemas.openxmlformats.org/officeDocument/2006/relationships/tags" Target="../tags/tag324.xml"/><Relationship Id="rId293" Type="http://schemas.openxmlformats.org/officeDocument/2006/relationships/tags" Target="../tags/tag323.xml"/><Relationship Id="rId292" Type="http://schemas.openxmlformats.org/officeDocument/2006/relationships/tags" Target="../tags/tag322.xml"/><Relationship Id="rId291" Type="http://schemas.openxmlformats.org/officeDocument/2006/relationships/tags" Target="../tags/tag321.xml"/><Relationship Id="rId290" Type="http://schemas.openxmlformats.org/officeDocument/2006/relationships/tags" Target="../tags/tag320.xml"/><Relationship Id="rId29" Type="http://schemas.openxmlformats.org/officeDocument/2006/relationships/tags" Target="../tags/tag60.xml"/><Relationship Id="rId289" Type="http://schemas.openxmlformats.org/officeDocument/2006/relationships/tags" Target="../tags/tag319.xml"/><Relationship Id="rId288" Type="http://schemas.openxmlformats.org/officeDocument/2006/relationships/tags" Target="../tags/tag318.xml"/><Relationship Id="rId287" Type="http://schemas.openxmlformats.org/officeDocument/2006/relationships/tags" Target="../tags/tag317.xml"/><Relationship Id="rId286" Type="http://schemas.openxmlformats.org/officeDocument/2006/relationships/tags" Target="../tags/tag316.xml"/><Relationship Id="rId285" Type="http://schemas.openxmlformats.org/officeDocument/2006/relationships/tags" Target="../tags/tag315.xml"/><Relationship Id="rId284" Type="http://schemas.openxmlformats.org/officeDocument/2006/relationships/tags" Target="../tags/tag314.xml"/><Relationship Id="rId283" Type="http://schemas.openxmlformats.org/officeDocument/2006/relationships/tags" Target="../tags/tag313.xml"/><Relationship Id="rId282" Type="http://schemas.openxmlformats.org/officeDocument/2006/relationships/tags" Target="../tags/tag312.xml"/><Relationship Id="rId281" Type="http://schemas.openxmlformats.org/officeDocument/2006/relationships/tags" Target="../tags/tag311.xml"/><Relationship Id="rId280" Type="http://schemas.openxmlformats.org/officeDocument/2006/relationships/tags" Target="../tags/tag310.xml"/><Relationship Id="rId28" Type="http://schemas.openxmlformats.org/officeDocument/2006/relationships/tags" Target="../tags/tag59.xml"/><Relationship Id="rId279" Type="http://schemas.openxmlformats.org/officeDocument/2006/relationships/tags" Target="../tags/tag309.xml"/><Relationship Id="rId278" Type="http://schemas.openxmlformats.org/officeDocument/2006/relationships/tags" Target="../tags/tag308.xml"/><Relationship Id="rId277" Type="http://schemas.openxmlformats.org/officeDocument/2006/relationships/tags" Target="../tags/tag307.xml"/><Relationship Id="rId276" Type="http://schemas.openxmlformats.org/officeDocument/2006/relationships/tags" Target="../tags/tag306.xml"/><Relationship Id="rId275" Type="http://schemas.openxmlformats.org/officeDocument/2006/relationships/tags" Target="../tags/tag305.xml"/><Relationship Id="rId274" Type="http://schemas.openxmlformats.org/officeDocument/2006/relationships/tags" Target="../tags/tag304.xml"/><Relationship Id="rId273" Type="http://schemas.openxmlformats.org/officeDocument/2006/relationships/tags" Target="../tags/tag303.xml"/><Relationship Id="rId272" Type="http://schemas.openxmlformats.org/officeDocument/2006/relationships/tags" Target="../tags/tag302.xml"/><Relationship Id="rId271" Type="http://schemas.openxmlformats.org/officeDocument/2006/relationships/tags" Target="../tags/tag301.xml"/><Relationship Id="rId270" Type="http://schemas.openxmlformats.org/officeDocument/2006/relationships/tags" Target="../tags/tag300.xml"/><Relationship Id="rId27" Type="http://schemas.openxmlformats.org/officeDocument/2006/relationships/tags" Target="../tags/tag58.xml"/><Relationship Id="rId269" Type="http://schemas.openxmlformats.org/officeDocument/2006/relationships/tags" Target="../tags/tag299.xml"/><Relationship Id="rId268" Type="http://schemas.openxmlformats.org/officeDocument/2006/relationships/tags" Target="../tags/tag298.xml"/><Relationship Id="rId267" Type="http://schemas.openxmlformats.org/officeDocument/2006/relationships/tags" Target="../tags/tag297.xml"/><Relationship Id="rId266" Type="http://schemas.openxmlformats.org/officeDocument/2006/relationships/tags" Target="../tags/tag296.xml"/><Relationship Id="rId265" Type="http://schemas.openxmlformats.org/officeDocument/2006/relationships/tags" Target="../tags/tag295.xml"/><Relationship Id="rId264" Type="http://schemas.openxmlformats.org/officeDocument/2006/relationships/tags" Target="../tags/tag294.xml"/><Relationship Id="rId263" Type="http://schemas.openxmlformats.org/officeDocument/2006/relationships/tags" Target="../tags/tag293.xml"/><Relationship Id="rId262" Type="http://schemas.openxmlformats.org/officeDocument/2006/relationships/tags" Target="../tags/tag292.xml"/><Relationship Id="rId261" Type="http://schemas.openxmlformats.org/officeDocument/2006/relationships/tags" Target="../tags/tag291.xml"/><Relationship Id="rId260" Type="http://schemas.openxmlformats.org/officeDocument/2006/relationships/tags" Target="../tags/tag290.xml"/><Relationship Id="rId26" Type="http://schemas.openxmlformats.org/officeDocument/2006/relationships/tags" Target="../tags/tag57.xml"/><Relationship Id="rId259" Type="http://schemas.openxmlformats.org/officeDocument/2006/relationships/tags" Target="../tags/tag289.xml"/><Relationship Id="rId258" Type="http://schemas.openxmlformats.org/officeDocument/2006/relationships/tags" Target="../tags/tag288.xml"/><Relationship Id="rId257" Type="http://schemas.openxmlformats.org/officeDocument/2006/relationships/tags" Target="../tags/tag287.xml"/><Relationship Id="rId256" Type="http://schemas.openxmlformats.org/officeDocument/2006/relationships/tags" Target="../tags/tag286.xml"/><Relationship Id="rId255" Type="http://schemas.openxmlformats.org/officeDocument/2006/relationships/tags" Target="../tags/tag285.xml"/><Relationship Id="rId254" Type="http://schemas.openxmlformats.org/officeDocument/2006/relationships/tags" Target="../tags/tag284.xml"/><Relationship Id="rId253" Type="http://schemas.openxmlformats.org/officeDocument/2006/relationships/tags" Target="../tags/tag283.xml"/><Relationship Id="rId252" Type="http://schemas.openxmlformats.org/officeDocument/2006/relationships/tags" Target="../tags/tag282.xml"/><Relationship Id="rId251" Type="http://schemas.openxmlformats.org/officeDocument/2006/relationships/tags" Target="../tags/tag281.xml"/><Relationship Id="rId250" Type="http://schemas.openxmlformats.org/officeDocument/2006/relationships/tags" Target="../tags/tag280.xml"/><Relationship Id="rId25" Type="http://schemas.openxmlformats.org/officeDocument/2006/relationships/tags" Target="../tags/tag56.xml"/><Relationship Id="rId249" Type="http://schemas.openxmlformats.org/officeDocument/2006/relationships/tags" Target="../tags/tag279.xml"/><Relationship Id="rId248" Type="http://schemas.openxmlformats.org/officeDocument/2006/relationships/tags" Target="../tags/tag278.xml"/><Relationship Id="rId247" Type="http://schemas.openxmlformats.org/officeDocument/2006/relationships/tags" Target="../tags/tag277.xml"/><Relationship Id="rId246" Type="http://schemas.openxmlformats.org/officeDocument/2006/relationships/tags" Target="../tags/tag276.xml"/><Relationship Id="rId245" Type="http://schemas.openxmlformats.org/officeDocument/2006/relationships/tags" Target="../tags/tag275.xml"/><Relationship Id="rId244" Type="http://schemas.openxmlformats.org/officeDocument/2006/relationships/tags" Target="../tags/tag274.xml"/><Relationship Id="rId243" Type="http://schemas.openxmlformats.org/officeDocument/2006/relationships/tags" Target="../tags/tag273.xml"/><Relationship Id="rId242" Type="http://schemas.openxmlformats.org/officeDocument/2006/relationships/tags" Target="../tags/tag272.xml"/><Relationship Id="rId241" Type="http://schemas.openxmlformats.org/officeDocument/2006/relationships/tags" Target="../tags/tag271.xml"/><Relationship Id="rId240" Type="http://schemas.openxmlformats.org/officeDocument/2006/relationships/tags" Target="../tags/tag270.xml"/><Relationship Id="rId24" Type="http://schemas.openxmlformats.org/officeDocument/2006/relationships/tags" Target="../tags/tag55.xml"/><Relationship Id="rId239" Type="http://schemas.openxmlformats.org/officeDocument/2006/relationships/tags" Target="../tags/tag269.xml"/><Relationship Id="rId238" Type="http://schemas.openxmlformats.org/officeDocument/2006/relationships/tags" Target="../tags/tag268.xml"/><Relationship Id="rId237" Type="http://schemas.openxmlformats.org/officeDocument/2006/relationships/tags" Target="../tags/tag267.xml"/><Relationship Id="rId236" Type="http://schemas.openxmlformats.org/officeDocument/2006/relationships/tags" Target="../tags/tag266.xml"/><Relationship Id="rId235" Type="http://schemas.openxmlformats.org/officeDocument/2006/relationships/tags" Target="../tags/tag265.xml"/><Relationship Id="rId234" Type="http://schemas.openxmlformats.org/officeDocument/2006/relationships/tags" Target="../tags/tag264.xml"/><Relationship Id="rId233" Type="http://schemas.openxmlformats.org/officeDocument/2006/relationships/tags" Target="../tags/tag263.xml"/><Relationship Id="rId232" Type="http://schemas.openxmlformats.org/officeDocument/2006/relationships/tags" Target="../tags/tag262.xml"/><Relationship Id="rId231" Type="http://schemas.openxmlformats.org/officeDocument/2006/relationships/tags" Target="../tags/tag261.xml"/><Relationship Id="rId230" Type="http://schemas.openxmlformats.org/officeDocument/2006/relationships/tags" Target="../tags/tag260.xml"/><Relationship Id="rId23" Type="http://schemas.openxmlformats.org/officeDocument/2006/relationships/tags" Target="../tags/tag54.xml"/><Relationship Id="rId229" Type="http://schemas.openxmlformats.org/officeDocument/2006/relationships/tags" Target="../tags/tag259.xml"/><Relationship Id="rId228" Type="http://schemas.openxmlformats.org/officeDocument/2006/relationships/tags" Target="../tags/tag258.xml"/><Relationship Id="rId227" Type="http://schemas.openxmlformats.org/officeDocument/2006/relationships/tags" Target="../tags/tag257.xml"/><Relationship Id="rId226" Type="http://schemas.openxmlformats.org/officeDocument/2006/relationships/tags" Target="../tags/tag256.xml"/><Relationship Id="rId225" Type="http://schemas.openxmlformats.org/officeDocument/2006/relationships/tags" Target="../tags/tag255.xml"/><Relationship Id="rId224" Type="http://schemas.openxmlformats.org/officeDocument/2006/relationships/tags" Target="../tags/tag254.xml"/><Relationship Id="rId223" Type="http://schemas.openxmlformats.org/officeDocument/2006/relationships/tags" Target="../tags/tag253.xml"/><Relationship Id="rId222" Type="http://schemas.openxmlformats.org/officeDocument/2006/relationships/tags" Target="../tags/tag252.xml"/><Relationship Id="rId221" Type="http://schemas.openxmlformats.org/officeDocument/2006/relationships/tags" Target="../tags/tag251.xml"/><Relationship Id="rId220" Type="http://schemas.openxmlformats.org/officeDocument/2006/relationships/tags" Target="../tags/tag250.xml"/><Relationship Id="rId22" Type="http://schemas.openxmlformats.org/officeDocument/2006/relationships/tags" Target="../tags/tag53.xml"/><Relationship Id="rId219" Type="http://schemas.openxmlformats.org/officeDocument/2006/relationships/tags" Target="../tags/tag249.xml"/><Relationship Id="rId218" Type="http://schemas.openxmlformats.org/officeDocument/2006/relationships/tags" Target="../tags/tag248.xml"/><Relationship Id="rId217" Type="http://schemas.openxmlformats.org/officeDocument/2006/relationships/tags" Target="../tags/tag247.xml"/><Relationship Id="rId216" Type="http://schemas.openxmlformats.org/officeDocument/2006/relationships/tags" Target="../tags/tag246.xml"/><Relationship Id="rId215" Type="http://schemas.openxmlformats.org/officeDocument/2006/relationships/tags" Target="../tags/tag245.xml"/><Relationship Id="rId214" Type="http://schemas.openxmlformats.org/officeDocument/2006/relationships/tags" Target="../tags/tag244.xml"/><Relationship Id="rId213" Type="http://schemas.openxmlformats.org/officeDocument/2006/relationships/tags" Target="../tags/tag243.xml"/><Relationship Id="rId212" Type="http://schemas.openxmlformats.org/officeDocument/2006/relationships/tags" Target="../tags/tag242.xml"/><Relationship Id="rId211" Type="http://schemas.openxmlformats.org/officeDocument/2006/relationships/tags" Target="../tags/tag241.xml"/><Relationship Id="rId210" Type="http://schemas.openxmlformats.org/officeDocument/2006/relationships/tags" Target="../tags/tag240.xml"/><Relationship Id="rId21" Type="http://schemas.openxmlformats.org/officeDocument/2006/relationships/tags" Target="../tags/tag52.xml"/><Relationship Id="rId209" Type="http://schemas.openxmlformats.org/officeDocument/2006/relationships/tags" Target="../tags/tag239.xml"/><Relationship Id="rId208" Type="http://schemas.openxmlformats.org/officeDocument/2006/relationships/tags" Target="../tags/tag238.xml"/><Relationship Id="rId207" Type="http://schemas.openxmlformats.org/officeDocument/2006/relationships/tags" Target="../tags/tag237.xml"/><Relationship Id="rId206" Type="http://schemas.openxmlformats.org/officeDocument/2006/relationships/tags" Target="../tags/tag236.xml"/><Relationship Id="rId205" Type="http://schemas.openxmlformats.org/officeDocument/2006/relationships/tags" Target="../tags/tag235.xml"/><Relationship Id="rId204" Type="http://schemas.openxmlformats.org/officeDocument/2006/relationships/tags" Target="../tags/tag234.xml"/><Relationship Id="rId203" Type="http://schemas.openxmlformats.org/officeDocument/2006/relationships/tags" Target="../tags/tag233.xml"/><Relationship Id="rId202" Type="http://schemas.openxmlformats.org/officeDocument/2006/relationships/tags" Target="../tags/tag232.xml"/><Relationship Id="rId201" Type="http://schemas.openxmlformats.org/officeDocument/2006/relationships/tags" Target="../tags/tag231.xml"/><Relationship Id="rId200" Type="http://schemas.openxmlformats.org/officeDocument/2006/relationships/tags" Target="../tags/tag230.xml"/><Relationship Id="rId20" Type="http://schemas.openxmlformats.org/officeDocument/2006/relationships/tags" Target="../tags/tag51.xml"/><Relationship Id="rId2" Type="http://schemas.openxmlformats.org/officeDocument/2006/relationships/tags" Target="../tags/tag33.xml"/><Relationship Id="rId199" Type="http://schemas.openxmlformats.org/officeDocument/2006/relationships/tags" Target="../tags/tag229.xml"/><Relationship Id="rId198" Type="http://schemas.openxmlformats.org/officeDocument/2006/relationships/tags" Target="../tags/tag228.xml"/><Relationship Id="rId197" Type="http://schemas.openxmlformats.org/officeDocument/2006/relationships/tags" Target="../tags/tag227.xml"/><Relationship Id="rId196" Type="http://schemas.openxmlformats.org/officeDocument/2006/relationships/tags" Target="../tags/tag226.xml"/><Relationship Id="rId195" Type="http://schemas.openxmlformats.org/officeDocument/2006/relationships/tags" Target="../tags/tag225.xml"/><Relationship Id="rId194" Type="http://schemas.openxmlformats.org/officeDocument/2006/relationships/tags" Target="../tags/tag224.xml"/><Relationship Id="rId193" Type="http://schemas.openxmlformats.org/officeDocument/2006/relationships/tags" Target="../tags/tag223.xml"/><Relationship Id="rId192" Type="http://schemas.openxmlformats.org/officeDocument/2006/relationships/tags" Target="../tags/tag222.xml"/><Relationship Id="rId191" Type="http://schemas.openxmlformats.org/officeDocument/2006/relationships/tags" Target="../tags/tag221.xml"/><Relationship Id="rId190" Type="http://schemas.openxmlformats.org/officeDocument/2006/relationships/tags" Target="../tags/tag220.xml"/><Relationship Id="rId19" Type="http://schemas.openxmlformats.org/officeDocument/2006/relationships/tags" Target="../tags/tag50.xml"/><Relationship Id="rId189" Type="http://schemas.openxmlformats.org/officeDocument/2006/relationships/tags" Target="../tags/tag219.xml"/><Relationship Id="rId188" Type="http://schemas.openxmlformats.org/officeDocument/2006/relationships/tags" Target="../tags/tag218.xml"/><Relationship Id="rId187" Type="http://schemas.openxmlformats.org/officeDocument/2006/relationships/tags" Target="../tags/tag217.xml"/><Relationship Id="rId186" Type="http://schemas.openxmlformats.org/officeDocument/2006/relationships/tags" Target="../tags/tag216.xml"/><Relationship Id="rId185" Type="http://schemas.openxmlformats.org/officeDocument/2006/relationships/tags" Target="../tags/tag215.xml"/><Relationship Id="rId184" Type="http://schemas.openxmlformats.org/officeDocument/2006/relationships/tags" Target="../tags/tag214.xml"/><Relationship Id="rId183" Type="http://schemas.openxmlformats.org/officeDocument/2006/relationships/tags" Target="../tags/tag213.xml"/><Relationship Id="rId182" Type="http://schemas.openxmlformats.org/officeDocument/2006/relationships/tags" Target="../tags/tag212.xml"/><Relationship Id="rId181" Type="http://schemas.openxmlformats.org/officeDocument/2006/relationships/tags" Target="../tags/tag211.xml"/><Relationship Id="rId180" Type="http://schemas.openxmlformats.org/officeDocument/2006/relationships/tags" Target="../tags/tag210.xml"/><Relationship Id="rId18" Type="http://schemas.openxmlformats.org/officeDocument/2006/relationships/tags" Target="../tags/tag49.xml"/><Relationship Id="rId179" Type="http://schemas.openxmlformats.org/officeDocument/2006/relationships/tags" Target="../tags/tag209.xml"/><Relationship Id="rId178" Type="http://schemas.openxmlformats.org/officeDocument/2006/relationships/tags" Target="../tags/tag208.xml"/><Relationship Id="rId177" Type="http://schemas.openxmlformats.org/officeDocument/2006/relationships/tags" Target="../tags/tag207.xml"/><Relationship Id="rId176" Type="http://schemas.openxmlformats.org/officeDocument/2006/relationships/tags" Target="../tags/tag206.xml"/><Relationship Id="rId175" Type="http://schemas.openxmlformats.org/officeDocument/2006/relationships/tags" Target="../tags/tag205.xml"/><Relationship Id="rId174" Type="http://schemas.openxmlformats.org/officeDocument/2006/relationships/tags" Target="../tags/tag204.xml"/><Relationship Id="rId173" Type="http://schemas.openxmlformats.org/officeDocument/2006/relationships/tags" Target="../tags/tag203.xml"/><Relationship Id="rId172" Type="http://schemas.openxmlformats.org/officeDocument/2006/relationships/tags" Target="../tags/tag202.xml"/><Relationship Id="rId171" Type="http://schemas.openxmlformats.org/officeDocument/2006/relationships/tags" Target="../tags/tag201.xml"/><Relationship Id="rId170" Type="http://schemas.openxmlformats.org/officeDocument/2006/relationships/tags" Target="../tags/tag200.xml"/><Relationship Id="rId17" Type="http://schemas.openxmlformats.org/officeDocument/2006/relationships/tags" Target="../tags/tag48.xml"/><Relationship Id="rId169" Type="http://schemas.openxmlformats.org/officeDocument/2006/relationships/tags" Target="../tags/tag199.xml"/><Relationship Id="rId168" Type="http://schemas.openxmlformats.org/officeDocument/2006/relationships/tags" Target="../tags/tag198.xml"/><Relationship Id="rId167" Type="http://schemas.openxmlformats.org/officeDocument/2006/relationships/tags" Target="../tags/tag197.xml"/><Relationship Id="rId166" Type="http://schemas.openxmlformats.org/officeDocument/2006/relationships/tags" Target="../tags/tag196.xml"/><Relationship Id="rId165" Type="http://schemas.openxmlformats.org/officeDocument/2006/relationships/tags" Target="../tags/tag195.xml"/><Relationship Id="rId164" Type="http://schemas.openxmlformats.org/officeDocument/2006/relationships/tags" Target="../tags/tag194.xml"/><Relationship Id="rId163" Type="http://schemas.openxmlformats.org/officeDocument/2006/relationships/tags" Target="../tags/tag193.xml"/><Relationship Id="rId162" Type="http://schemas.openxmlformats.org/officeDocument/2006/relationships/tags" Target="../tags/tag192.xml"/><Relationship Id="rId161" Type="http://schemas.openxmlformats.org/officeDocument/2006/relationships/tags" Target="../tags/tag191.xml"/><Relationship Id="rId160" Type="http://schemas.openxmlformats.org/officeDocument/2006/relationships/tags" Target="../tags/tag190.xml"/><Relationship Id="rId16" Type="http://schemas.openxmlformats.org/officeDocument/2006/relationships/tags" Target="../tags/tag47.xml"/><Relationship Id="rId159" Type="http://schemas.openxmlformats.org/officeDocument/2006/relationships/tags" Target="../tags/tag189.xml"/><Relationship Id="rId158" Type="http://schemas.openxmlformats.org/officeDocument/2006/relationships/tags" Target="../tags/tag188.xml"/><Relationship Id="rId157" Type="http://schemas.openxmlformats.org/officeDocument/2006/relationships/tags" Target="../tags/tag187.xml"/><Relationship Id="rId156" Type="http://schemas.openxmlformats.org/officeDocument/2006/relationships/tags" Target="../tags/tag186.xml"/><Relationship Id="rId155" Type="http://schemas.openxmlformats.org/officeDocument/2006/relationships/tags" Target="../tags/tag185.xml"/><Relationship Id="rId154" Type="http://schemas.openxmlformats.org/officeDocument/2006/relationships/tags" Target="../tags/tag184.xml"/><Relationship Id="rId153" Type="http://schemas.openxmlformats.org/officeDocument/2006/relationships/tags" Target="../tags/tag183.xml"/><Relationship Id="rId152" Type="http://schemas.openxmlformats.org/officeDocument/2006/relationships/tags" Target="../tags/tag182.xml"/><Relationship Id="rId151" Type="http://schemas.openxmlformats.org/officeDocument/2006/relationships/tags" Target="../tags/tag181.xml"/><Relationship Id="rId150" Type="http://schemas.openxmlformats.org/officeDocument/2006/relationships/tags" Target="../tags/tag180.xml"/><Relationship Id="rId15" Type="http://schemas.openxmlformats.org/officeDocument/2006/relationships/tags" Target="../tags/tag46.xml"/><Relationship Id="rId149" Type="http://schemas.openxmlformats.org/officeDocument/2006/relationships/tags" Target="../tags/tag179.xml"/><Relationship Id="rId148" Type="http://schemas.openxmlformats.org/officeDocument/2006/relationships/tags" Target="../tags/tag178.xml"/><Relationship Id="rId147" Type="http://schemas.openxmlformats.org/officeDocument/2006/relationships/tags" Target="../tags/tag177.xml"/><Relationship Id="rId146" Type="http://schemas.openxmlformats.org/officeDocument/2006/relationships/tags" Target="../tags/tag176.xml"/><Relationship Id="rId145" Type="http://schemas.openxmlformats.org/officeDocument/2006/relationships/tags" Target="../tags/tag175.xml"/><Relationship Id="rId144" Type="http://schemas.openxmlformats.org/officeDocument/2006/relationships/tags" Target="../tags/tag174.xml"/><Relationship Id="rId143" Type="http://schemas.openxmlformats.org/officeDocument/2006/relationships/tags" Target="../tags/tag173.xml"/><Relationship Id="rId142" Type="http://schemas.openxmlformats.org/officeDocument/2006/relationships/tags" Target="../tags/tag172.xml"/><Relationship Id="rId141" Type="http://schemas.openxmlformats.org/officeDocument/2006/relationships/tags" Target="../tags/tag171.xml"/><Relationship Id="rId140" Type="http://schemas.openxmlformats.org/officeDocument/2006/relationships/tags" Target="../tags/tag170.xml"/><Relationship Id="rId14" Type="http://schemas.openxmlformats.org/officeDocument/2006/relationships/tags" Target="../tags/tag45.xml"/><Relationship Id="rId139" Type="http://schemas.openxmlformats.org/officeDocument/2006/relationships/tags" Target="../tags/tag169.xml"/><Relationship Id="rId138" Type="http://schemas.openxmlformats.org/officeDocument/2006/relationships/tags" Target="../tags/tag168.xml"/><Relationship Id="rId137" Type="http://schemas.openxmlformats.org/officeDocument/2006/relationships/tags" Target="../tags/tag167.xml"/><Relationship Id="rId136" Type="http://schemas.openxmlformats.org/officeDocument/2006/relationships/tags" Target="../tags/tag166.xml"/><Relationship Id="rId135" Type="http://schemas.openxmlformats.org/officeDocument/2006/relationships/tags" Target="../tags/tag165.xml"/><Relationship Id="rId134" Type="http://schemas.openxmlformats.org/officeDocument/2006/relationships/tags" Target="../tags/tag164.xml"/><Relationship Id="rId133" Type="http://schemas.openxmlformats.org/officeDocument/2006/relationships/tags" Target="../tags/tag163.xml"/><Relationship Id="rId132" Type="http://schemas.openxmlformats.org/officeDocument/2006/relationships/tags" Target="../tags/tag162.xml"/><Relationship Id="rId131" Type="http://schemas.openxmlformats.org/officeDocument/2006/relationships/tags" Target="../tags/tag161.xml"/><Relationship Id="rId130" Type="http://schemas.openxmlformats.org/officeDocument/2006/relationships/tags" Target="../tags/tag160.xml"/><Relationship Id="rId13" Type="http://schemas.openxmlformats.org/officeDocument/2006/relationships/tags" Target="../tags/tag44.xml"/><Relationship Id="rId129" Type="http://schemas.openxmlformats.org/officeDocument/2006/relationships/tags" Target="../tags/tag159.xml"/><Relationship Id="rId128" Type="http://schemas.openxmlformats.org/officeDocument/2006/relationships/tags" Target="../tags/tag158.xml"/><Relationship Id="rId127" Type="http://schemas.openxmlformats.org/officeDocument/2006/relationships/tags" Target="../tags/tag157.xml"/><Relationship Id="rId126" Type="http://schemas.openxmlformats.org/officeDocument/2006/relationships/tags" Target="../tags/tag156.xml"/><Relationship Id="rId125" Type="http://schemas.openxmlformats.org/officeDocument/2006/relationships/tags" Target="../tags/tag155.xml"/><Relationship Id="rId124" Type="http://schemas.openxmlformats.org/officeDocument/2006/relationships/tags" Target="../tags/tag154.xml"/><Relationship Id="rId123" Type="http://schemas.openxmlformats.org/officeDocument/2006/relationships/tags" Target="../tags/tag153.xml"/><Relationship Id="rId122" Type="http://schemas.openxmlformats.org/officeDocument/2006/relationships/tags" Target="../tags/tag152.xml"/><Relationship Id="rId121" Type="http://schemas.openxmlformats.org/officeDocument/2006/relationships/tags" Target="../tags/tag151.xml"/><Relationship Id="rId120" Type="http://schemas.openxmlformats.org/officeDocument/2006/relationships/tags" Target="../tags/tag150.xml"/><Relationship Id="rId12" Type="http://schemas.openxmlformats.org/officeDocument/2006/relationships/tags" Target="../tags/tag43.xml"/><Relationship Id="rId119" Type="http://schemas.openxmlformats.org/officeDocument/2006/relationships/tags" Target="../tags/tag149.xml"/><Relationship Id="rId118" Type="http://schemas.openxmlformats.org/officeDocument/2006/relationships/tags" Target="../tags/tag148.xml"/><Relationship Id="rId117" Type="http://schemas.openxmlformats.org/officeDocument/2006/relationships/tags" Target="../tags/tag147.xml"/><Relationship Id="rId116" Type="http://schemas.openxmlformats.org/officeDocument/2006/relationships/tags" Target="../tags/tag146.xml"/><Relationship Id="rId115" Type="http://schemas.openxmlformats.org/officeDocument/2006/relationships/tags" Target="../tags/tag145.xml"/><Relationship Id="rId114" Type="http://schemas.openxmlformats.org/officeDocument/2006/relationships/tags" Target="../tags/tag144.xml"/><Relationship Id="rId113" Type="http://schemas.openxmlformats.org/officeDocument/2006/relationships/tags" Target="../tags/tag143.xml"/><Relationship Id="rId112" Type="http://schemas.openxmlformats.org/officeDocument/2006/relationships/tags" Target="../tags/tag142.xml"/><Relationship Id="rId111" Type="http://schemas.openxmlformats.org/officeDocument/2006/relationships/tags" Target="../tags/tag141.xml"/><Relationship Id="rId110" Type="http://schemas.openxmlformats.org/officeDocument/2006/relationships/tags" Target="../tags/tag140.xml"/><Relationship Id="rId11" Type="http://schemas.openxmlformats.org/officeDocument/2006/relationships/tags" Target="../tags/tag42.xml"/><Relationship Id="rId109" Type="http://schemas.openxmlformats.org/officeDocument/2006/relationships/tags" Target="../tags/tag139.xml"/><Relationship Id="rId108" Type="http://schemas.openxmlformats.org/officeDocument/2006/relationships/tags" Target="../tags/tag138.xml"/><Relationship Id="rId107" Type="http://schemas.openxmlformats.org/officeDocument/2006/relationships/tags" Target="../tags/tag137.xml"/><Relationship Id="rId106" Type="http://schemas.openxmlformats.org/officeDocument/2006/relationships/tags" Target="../tags/tag136.xml"/><Relationship Id="rId105" Type="http://schemas.openxmlformats.org/officeDocument/2006/relationships/tags" Target="../tags/tag135.xml"/><Relationship Id="rId104" Type="http://schemas.openxmlformats.org/officeDocument/2006/relationships/tags" Target="../tags/tag134.xml"/><Relationship Id="rId103" Type="http://schemas.openxmlformats.org/officeDocument/2006/relationships/tags" Target="../tags/tag133.xml"/><Relationship Id="rId102" Type="http://schemas.openxmlformats.org/officeDocument/2006/relationships/tags" Target="../tags/tag132.xml"/><Relationship Id="rId101" Type="http://schemas.openxmlformats.org/officeDocument/2006/relationships/tags" Target="../tags/tag131.xml"/><Relationship Id="rId100" Type="http://schemas.openxmlformats.org/officeDocument/2006/relationships/tags" Target="../tags/tag130.xml"/><Relationship Id="rId10" Type="http://schemas.openxmlformats.org/officeDocument/2006/relationships/tags" Target="../tags/tag41.xml"/><Relationship Id="rId1" Type="http://schemas.openxmlformats.org/officeDocument/2006/relationships/tags" Target="../tags/tag3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55.xml"/><Relationship Id="rId8" Type="http://schemas.openxmlformats.org/officeDocument/2006/relationships/tags" Target="../tags/tag354.xml"/><Relationship Id="rId7" Type="http://schemas.openxmlformats.org/officeDocument/2006/relationships/tags" Target="../tags/tag353.xml"/><Relationship Id="rId6" Type="http://schemas.openxmlformats.org/officeDocument/2006/relationships/tags" Target="../tags/tag352.xml"/><Relationship Id="rId5" Type="http://schemas.openxmlformats.org/officeDocument/2006/relationships/tags" Target="../tags/tag351.xml"/><Relationship Id="rId4" Type="http://schemas.openxmlformats.org/officeDocument/2006/relationships/tags" Target="../tags/tag350.xml"/><Relationship Id="rId3" Type="http://schemas.openxmlformats.org/officeDocument/2006/relationships/tags" Target="../tags/tag349.xml"/><Relationship Id="rId21" Type="http://schemas.openxmlformats.org/officeDocument/2006/relationships/slideLayout" Target="../slideLayouts/slideLayout2.xml"/><Relationship Id="rId20" Type="http://schemas.openxmlformats.org/officeDocument/2006/relationships/tags" Target="../tags/tag366.xml"/><Relationship Id="rId2" Type="http://schemas.openxmlformats.org/officeDocument/2006/relationships/image" Target="../media/image1.png"/><Relationship Id="rId19" Type="http://schemas.openxmlformats.org/officeDocument/2006/relationships/tags" Target="../tags/tag365.xml"/><Relationship Id="rId18" Type="http://schemas.openxmlformats.org/officeDocument/2006/relationships/tags" Target="../tags/tag364.xml"/><Relationship Id="rId17" Type="http://schemas.openxmlformats.org/officeDocument/2006/relationships/tags" Target="../tags/tag363.xml"/><Relationship Id="rId16" Type="http://schemas.openxmlformats.org/officeDocument/2006/relationships/tags" Target="../tags/tag362.xml"/><Relationship Id="rId15" Type="http://schemas.openxmlformats.org/officeDocument/2006/relationships/tags" Target="../tags/tag361.xml"/><Relationship Id="rId14" Type="http://schemas.openxmlformats.org/officeDocument/2006/relationships/tags" Target="../tags/tag360.xml"/><Relationship Id="rId13" Type="http://schemas.openxmlformats.org/officeDocument/2006/relationships/tags" Target="../tags/tag359.xml"/><Relationship Id="rId12" Type="http://schemas.openxmlformats.org/officeDocument/2006/relationships/tags" Target="../tags/tag358.xml"/><Relationship Id="rId11" Type="http://schemas.openxmlformats.org/officeDocument/2006/relationships/tags" Target="../tags/tag357.xml"/><Relationship Id="rId10" Type="http://schemas.openxmlformats.org/officeDocument/2006/relationships/tags" Target="../tags/tag356.xml"/><Relationship Id="rId1" Type="http://schemas.openxmlformats.org/officeDocument/2006/relationships/tags" Target="../tags/tag348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tags" Target="../tags/tag369.xml"/><Relationship Id="rId4" Type="http://schemas.openxmlformats.org/officeDocument/2006/relationships/image" Target="../media/image7.png"/><Relationship Id="rId3" Type="http://schemas.openxmlformats.org/officeDocument/2006/relationships/tags" Target="../tags/tag368.xml"/><Relationship Id="rId2" Type="http://schemas.openxmlformats.org/officeDocument/2006/relationships/image" Target="../media/image6.png"/><Relationship Id="rId1" Type="http://schemas.openxmlformats.org/officeDocument/2006/relationships/tags" Target="../tags/tag36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3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123315" y="2001520"/>
          <a:ext cx="9178290" cy="2392680"/>
        </p:xfrm>
        <a:graphic>
          <a:graphicData uri="http://schemas.openxmlformats.org/drawingml/2006/table">
            <a:tbl>
              <a:tblPr/>
              <a:tblGrid>
                <a:gridCol w="1160780"/>
                <a:gridCol w="454025"/>
                <a:gridCol w="452120"/>
                <a:gridCol w="499110"/>
                <a:gridCol w="547370"/>
                <a:gridCol w="703580"/>
                <a:gridCol w="500380"/>
                <a:gridCol w="452120"/>
                <a:gridCol w="452120"/>
                <a:gridCol w="452120"/>
                <a:gridCol w="452120"/>
                <a:gridCol w="454025"/>
                <a:gridCol w="452120"/>
                <a:gridCol w="452120"/>
                <a:gridCol w="505460"/>
                <a:gridCol w="672465"/>
                <a:gridCol w="516255"/>
              </a:tblGrid>
              <a:tr h="299085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生理信号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发音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吃东西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R cap="flat"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299085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All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Bow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Chew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Cough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Swallow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Belch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All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a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i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o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u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All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Drink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Poritage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Bread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90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Dicision Tree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0.83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0.58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0.78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0.86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0.81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 u="sng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0.99 </a:t>
                      </a:r>
                      <a:endParaRPr lang="en-US" altLang="en-US" sz="1400" b="0" u="sng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0.85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0.78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0.80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0.94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0.84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0.76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 u="sng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0.95 </a:t>
                      </a:r>
                      <a:endParaRPr lang="en-US" altLang="en-US" sz="1400" b="0" u="sng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1.00 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0.92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 u="sng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0.88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90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KNN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0.88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 u="sng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0.66 </a:t>
                      </a:r>
                      <a:endParaRPr lang="en-US" altLang="en-US" sz="1400" b="0" u="sng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0.82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 u="sng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0.89 </a:t>
                      </a:r>
                      <a:endParaRPr lang="en-US" altLang="en-US" sz="1400" b="0" u="sng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0.92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1.00 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0.87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0.79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0.82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0.96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0.81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0.90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0.93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0.96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 u="sng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0.94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0.81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90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Logistic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0.68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0.46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0.47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0.67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0.56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0.87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0.84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0.71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0.88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 u="sng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0.98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0.83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0.77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0.71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0.83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0.62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0.50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90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Random Forest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 u="sng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0.90 </a:t>
                      </a:r>
                      <a:endParaRPr lang="en-US" altLang="en-US" sz="1400" b="0" u="sng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0.60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0.86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0.92 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0.85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 u="sng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0.99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 u="sng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0.91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 u="sng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0.81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 u="sng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0.89 </a:t>
                      </a:r>
                      <a:endParaRPr lang="en-US" altLang="en-US" sz="1400" b="0" u="sng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0.99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 u="sng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0.88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 u="sng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0.93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 u="sng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0.95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0.98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0.90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1.00 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90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SVM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0.75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0.46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0.52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0.64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0.77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1.00 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0.84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0.74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0.87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0.96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0.78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0.84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0.76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0.88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0.66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0.83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90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Our PatchTST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0.92 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0.85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 u="sng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0.83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0.92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 u="sng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0.90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0.98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0.97 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0.96 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0.95 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 u="sng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0.98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0.90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0.98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0.96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 u="sng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0.98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0.98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0.82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899410" y="10001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改了</a:t>
            </a:r>
            <a:r>
              <a:rPr lang="zh-CN" altLang="en-US"/>
              <a:t>分类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397510" y="2423795"/>
          <a:ext cx="9965690" cy="2560320"/>
        </p:xfrm>
        <a:graphic>
          <a:graphicData uri="http://schemas.openxmlformats.org/drawingml/2006/table">
            <a:tbl>
              <a:tblPr/>
              <a:tblGrid>
                <a:gridCol w="1941195"/>
                <a:gridCol w="855980"/>
                <a:gridCol w="705485"/>
                <a:gridCol w="932180"/>
                <a:gridCol w="892175"/>
                <a:gridCol w="1013460"/>
                <a:gridCol w="873760"/>
                <a:gridCol w="939165"/>
                <a:gridCol w="748665"/>
                <a:gridCol w="1063625"/>
              </a:tblGrid>
              <a:tr h="365760"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Model</a:t>
                      </a:r>
                      <a:endParaRPr lang="en-US" altLang="en-US" sz="16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Zxy</a:t>
                      </a:r>
                      <a:endParaRPr lang="en-US" altLang="en-US" sz="16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Lyh</a:t>
                      </a:r>
                      <a:endParaRPr lang="en-US" altLang="en-US" sz="16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Yzt-1</a:t>
                      </a:r>
                      <a:endParaRPr lang="en-US" altLang="en-US" sz="16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Yzt-2</a:t>
                      </a:r>
                      <a:endParaRPr lang="en-US" altLang="en-US" sz="16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TENG-1</a:t>
                      </a:r>
                      <a:endParaRPr lang="en-US" altLang="en-US" sz="16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TENG-2</a:t>
                      </a:r>
                      <a:endParaRPr lang="en-US" altLang="en-US" sz="16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IM-1</a:t>
                      </a:r>
                      <a:endParaRPr lang="en-US" altLang="en-US" sz="16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IM-2</a:t>
                      </a:r>
                      <a:endParaRPr lang="en-US" altLang="en-US" sz="16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Eating</a:t>
                      </a:r>
                      <a:endParaRPr lang="en-US" altLang="en-US" sz="16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Decision Tree</a:t>
                      </a:r>
                      <a:endParaRPr lang="en-US" altLang="en-US" sz="16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0" u="sng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95.6</a:t>
                      </a:r>
                      <a:endParaRPr lang="en-US" altLang="en-US" sz="1600" b="0" u="sng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77.8</a:t>
                      </a:r>
                      <a:endParaRPr lang="en-US" altLang="en-US" sz="16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75.6</a:t>
                      </a:r>
                      <a:endParaRPr lang="en-US" altLang="en-US" sz="16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82.1</a:t>
                      </a:r>
                      <a:endParaRPr lang="en-US" altLang="en-US" sz="16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75.3</a:t>
                      </a:r>
                      <a:endParaRPr lang="en-US" altLang="en-US" sz="16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0" u="sng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85.4</a:t>
                      </a:r>
                      <a:endParaRPr lang="en-US" altLang="en-US" sz="1600" b="0" u="sng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93.7</a:t>
                      </a:r>
                      <a:endParaRPr lang="en-US" altLang="en-US" sz="16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83.8</a:t>
                      </a:r>
                      <a:endParaRPr lang="en-US" altLang="en-US" sz="16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0" u="sng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94.8</a:t>
                      </a:r>
                      <a:endParaRPr lang="en-US" altLang="en-US" sz="1600" b="0" u="sng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KNN</a:t>
                      </a:r>
                      <a:endParaRPr lang="en-US" altLang="en-US" sz="16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0" u="sng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95.6</a:t>
                      </a:r>
                      <a:endParaRPr lang="en-US" altLang="en-US" sz="1600" b="0" u="sng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84.3</a:t>
                      </a:r>
                      <a:endParaRPr lang="en-US" altLang="en-US" sz="16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84.6</a:t>
                      </a:r>
                      <a:endParaRPr lang="en-US" altLang="en-US" sz="16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0" u="sng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87.2</a:t>
                      </a:r>
                      <a:endParaRPr lang="en-US" altLang="en-US" sz="1600" b="0" u="sng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79.8</a:t>
                      </a:r>
                      <a:endParaRPr lang="en-US" altLang="en-US" sz="16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0" u="sng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85.4</a:t>
                      </a:r>
                      <a:endParaRPr lang="en-US" altLang="en-US" sz="1600" b="0" u="sng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86.5</a:t>
                      </a:r>
                      <a:endParaRPr lang="en-US" altLang="en-US" sz="16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0" u="sng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94.6</a:t>
                      </a:r>
                      <a:endParaRPr lang="en-US" altLang="en-US" sz="1600" b="0" u="sng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93.1</a:t>
                      </a:r>
                      <a:endParaRPr lang="en-US" altLang="en-US" sz="16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Logistic</a:t>
                      </a:r>
                      <a:endParaRPr lang="en-US" altLang="en-US" sz="16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65.6</a:t>
                      </a:r>
                      <a:endParaRPr lang="en-US" altLang="en-US" sz="16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71.3</a:t>
                      </a:r>
                      <a:endParaRPr lang="en-US" altLang="en-US" sz="16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65.4</a:t>
                      </a:r>
                      <a:endParaRPr lang="en-US" altLang="en-US" sz="16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67.9</a:t>
                      </a:r>
                      <a:endParaRPr lang="en-US" altLang="en-US" sz="16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75.3</a:t>
                      </a:r>
                      <a:endParaRPr lang="en-US" altLang="en-US" sz="16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83.1</a:t>
                      </a:r>
                      <a:endParaRPr lang="en-US" altLang="en-US" sz="16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87.4</a:t>
                      </a:r>
                      <a:endParaRPr lang="en-US" altLang="en-US" sz="16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90.1</a:t>
                      </a:r>
                      <a:endParaRPr lang="en-US" altLang="en-US" sz="16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70.7</a:t>
                      </a:r>
                      <a:endParaRPr lang="en-US" altLang="en-US" sz="16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Random Forest</a:t>
                      </a:r>
                      <a:endParaRPr lang="en-US" altLang="en-US" sz="16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1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97.5</a:t>
                      </a:r>
                      <a:endParaRPr lang="en-US" altLang="en-US" sz="1600" b="1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0" u="sng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88.0</a:t>
                      </a:r>
                      <a:endParaRPr lang="en-US" altLang="en-US" sz="1600" b="0" u="sng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0" u="sng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85.9</a:t>
                      </a:r>
                      <a:endParaRPr lang="en-US" altLang="en-US" sz="1600" b="0" u="sng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1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88.5</a:t>
                      </a:r>
                      <a:endParaRPr lang="en-US" altLang="en-US" sz="1600" b="1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0" u="sng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85.4</a:t>
                      </a:r>
                      <a:endParaRPr lang="en-US" altLang="en-US" sz="1600" b="0" u="sng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88.8</a:t>
                      </a:r>
                      <a:endParaRPr lang="en-US" altLang="en-US" sz="16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0" u="sng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94.6</a:t>
                      </a:r>
                      <a:endParaRPr lang="en-US" altLang="en-US" sz="1600" b="0" u="sng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0" u="sng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94.6</a:t>
                      </a:r>
                      <a:endParaRPr lang="en-US" altLang="en-US" sz="1600" b="0" u="sng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0" u="sng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94.8</a:t>
                      </a:r>
                      <a:endParaRPr lang="en-US" altLang="en-US" sz="1600" b="0" u="sng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SVM</a:t>
                      </a:r>
                      <a:endParaRPr lang="en-US" altLang="en-US" sz="16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81.9</a:t>
                      </a:r>
                      <a:endParaRPr lang="en-US" altLang="en-US" sz="16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67.6</a:t>
                      </a:r>
                      <a:endParaRPr lang="en-US" altLang="en-US" sz="16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73.1</a:t>
                      </a:r>
                      <a:endParaRPr lang="en-US" altLang="en-US" sz="16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75.6</a:t>
                      </a:r>
                      <a:endParaRPr lang="en-US" altLang="en-US" sz="16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71.9</a:t>
                      </a:r>
                      <a:endParaRPr lang="en-US" altLang="en-US" sz="16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83.1</a:t>
                      </a:r>
                      <a:endParaRPr lang="en-US" altLang="en-US" sz="16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91.9</a:t>
                      </a:r>
                      <a:endParaRPr lang="en-US" altLang="en-US" sz="16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90.1</a:t>
                      </a:r>
                      <a:endParaRPr lang="en-US" altLang="en-US" sz="16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75.9</a:t>
                      </a:r>
                      <a:endParaRPr lang="en-US" altLang="en-US" sz="16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Our PatchTST</a:t>
                      </a:r>
                      <a:endParaRPr lang="en-US" altLang="en-US" sz="16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95.0</a:t>
                      </a:r>
                      <a:endParaRPr lang="en-US" altLang="en-US" sz="16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1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89.8</a:t>
                      </a:r>
                      <a:endParaRPr lang="en-US" altLang="en-US" sz="1600" b="1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1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87.2</a:t>
                      </a:r>
                      <a:endParaRPr lang="en-US" altLang="en-US" sz="1600" b="1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1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88.5</a:t>
                      </a:r>
                      <a:endParaRPr lang="en-US" altLang="en-US" sz="1600" b="1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1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91.0</a:t>
                      </a:r>
                      <a:endParaRPr lang="en-US" altLang="en-US" sz="1600" b="1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1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94.4</a:t>
                      </a:r>
                      <a:endParaRPr lang="en-US" altLang="en-US" sz="1600" b="1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1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96.4</a:t>
                      </a:r>
                      <a:endParaRPr lang="en-US" altLang="en-US" sz="1600" b="1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1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97.3</a:t>
                      </a:r>
                      <a:endParaRPr lang="en-US" altLang="en-US" sz="1600" b="1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1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95.7</a:t>
                      </a:r>
                      <a:endParaRPr lang="en-US" altLang="en-US" sz="1600" b="1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858645" y="720725"/>
            <a:ext cx="6201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</a:t>
            </a:r>
            <a:r>
              <a:rPr lang="zh-CN" altLang="en-US"/>
              <a:t>个数据集的对比表，加粗是最高的，横线第二</a:t>
            </a:r>
            <a:r>
              <a:rPr lang="zh-CN" altLang="en-US"/>
              <a:t>高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" name="组合 18"/>
          <p:cNvGrpSpPr/>
          <p:nvPr/>
        </p:nvGrpSpPr>
        <p:grpSpPr>
          <a:xfrm>
            <a:off x="2022475" y="1104265"/>
            <a:ext cx="6422390" cy="4484370"/>
            <a:chOff x="3185" y="1739"/>
            <a:chExt cx="10114" cy="7062"/>
          </a:xfrm>
        </p:grpSpPr>
        <p:pic>
          <p:nvPicPr>
            <p:cNvPr id="7" name="图片 6" descr="Figure_1"/>
            <p:cNvPicPr>
              <a:picLocks noChangeAspect="1"/>
            </p:cNvPicPr>
            <p:nvPr/>
          </p:nvPicPr>
          <p:blipFill>
            <a:blip r:embed="rId1"/>
            <a:srcRect l="16549" t="16879" r="12734" b="14578"/>
            <a:stretch>
              <a:fillRect/>
            </a:stretch>
          </p:blipFill>
          <p:spPr>
            <a:xfrm>
              <a:off x="3185" y="1739"/>
              <a:ext cx="7286" cy="7062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5076" y="2630"/>
              <a:ext cx="1769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213</a:t>
              </a:r>
              <a:r>
                <a:rPr lang="en-US" altLang="zh-CN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zh-CN" sz="16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0.85</a:t>
              </a:r>
              <a:endParaRPr lang="en-US" altLang="zh-CN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>
              <p:custDataLst>
                <p:tags r:id="rId2"/>
              </p:custDataLst>
            </p:nvPr>
          </p:nvSpPr>
          <p:spPr>
            <a:xfrm>
              <a:off x="3594" y="4505"/>
              <a:ext cx="1769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381, </a:t>
              </a:r>
              <a:r>
                <a:rPr lang="en-US" altLang="zh-CN" sz="16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0.83</a:t>
              </a:r>
              <a:endParaRPr lang="en-US" altLang="zh-CN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文本框 10"/>
            <p:cNvSpPr txBox="1"/>
            <p:nvPr>
              <p:custDataLst>
                <p:tags r:id="rId3"/>
              </p:custDataLst>
            </p:nvPr>
          </p:nvSpPr>
          <p:spPr>
            <a:xfrm>
              <a:off x="4545" y="6780"/>
              <a:ext cx="1769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295,</a:t>
              </a:r>
              <a:r>
                <a:rPr lang="en-US" altLang="zh-CN" sz="16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0.91</a:t>
              </a:r>
              <a:endParaRPr lang="en-US" altLang="zh-CN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文本框 11"/>
            <p:cNvSpPr txBox="1"/>
            <p:nvPr>
              <p:custDataLst>
                <p:tags r:id="rId4"/>
              </p:custDataLst>
            </p:nvPr>
          </p:nvSpPr>
          <p:spPr>
            <a:xfrm>
              <a:off x="7430" y="6721"/>
              <a:ext cx="1769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443, </a:t>
              </a:r>
              <a:r>
                <a:rPr lang="en-US" altLang="zh-CN" sz="16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0.90</a:t>
              </a:r>
              <a:endParaRPr lang="en-US" altLang="zh-CN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文本框 12"/>
            <p:cNvSpPr txBox="1"/>
            <p:nvPr>
              <p:custDataLst>
                <p:tags r:id="rId5"/>
              </p:custDataLst>
            </p:nvPr>
          </p:nvSpPr>
          <p:spPr>
            <a:xfrm>
              <a:off x="7749" y="3415"/>
              <a:ext cx="1769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528, </a:t>
              </a:r>
              <a:r>
                <a:rPr lang="en-US" altLang="zh-CN" sz="16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0.98</a:t>
              </a:r>
              <a:endParaRPr lang="en-US" altLang="zh-CN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1425" y="2446"/>
              <a:ext cx="1874" cy="715"/>
            </a:xfrm>
            <a:prstGeom prst="rect">
              <a:avLst/>
            </a:prstGeom>
            <a:solidFill>
              <a:srgbClr val="7C55C8"/>
            </a:solidFill>
            <a:ln>
              <a:solidFill>
                <a:srgbClr val="7C55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/>
                <a:t>Bow</a:t>
              </a:r>
              <a:endParaRPr lang="en-US" altLang="zh-CN" sz="2000"/>
            </a:p>
          </p:txBody>
        </p:sp>
        <p:sp>
          <p:nvSpPr>
            <p:cNvPr id="15" name="矩形 14"/>
            <p:cNvSpPr/>
            <p:nvPr>
              <p:custDataLst>
                <p:tags r:id="rId6"/>
              </p:custDataLst>
            </p:nvPr>
          </p:nvSpPr>
          <p:spPr>
            <a:xfrm>
              <a:off x="11425" y="3603"/>
              <a:ext cx="1874" cy="715"/>
            </a:xfrm>
            <a:prstGeom prst="rect">
              <a:avLst/>
            </a:prstGeom>
            <a:solidFill>
              <a:srgbClr val="6E96C9"/>
            </a:solidFill>
            <a:ln>
              <a:solidFill>
                <a:srgbClr val="6E96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/>
                <a:t>Chew</a:t>
              </a:r>
              <a:endParaRPr lang="en-US" altLang="zh-CN" sz="2000"/>
            </a:p>
          </p:txBody>
        </p:sp>
        <p:sp>
          <p:nvSpPr>
            <p:cNvPr id="16" name="矩形 15"/>
            <p:cNvSpPr/>
            <p:nvPr>
              <p:custDataLst>
                <p:tags r:id="rId7"/>
              </p:custDataLst>
            </p:nvPr>
          </p:nvSpPr>
          <p:spPr>
            <a:xfrm>
              <a:off x="11425" y="4760"/>
              <a:ext cx="1874" cy="715"/>
            </a:xfrm>
            <a:prstGeom prst="rect">
              <a:avLst/>
            </a:prstGeom>
            <a:solidFill>
              <a:srgbClr val="C58CD3"/>
            </a:solidFill>
            <a:ln>
              <a:solidFill>
                <a:srgbClr val="C58C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/>
                <a:t>Cough</a:t>
              </a:r>
              <a:endParaRPr lang="en-US" altLang="zh-CN" sz="2000"/>
            </a:p>
          </p:txBody>
        </p:sp>
        <p:sp>
          <p:nvSpPr>
            <p:cNvPr id="17" name="矩形 16"/>
            <p:cNvSpPr/>
            <p:nvPr>
              <p:custDataLst>
                <p:tags r:id="rId8"/>
              </p:custDataLst>
            </p:nvPr>
          </p:nvSpPr>
          <p:spPr>
            <a:xfrm>
              <a:off x="11425" y="5917"/>
              <a:ext cx="1874" cy="715"/>
            </a:xfrm>
            <a:prstGeom prst="rect">
              <a:avLst/>
            </a:prstGeom>
            <a:solidFill>
              <a:srgbClr val="BF599B"/>
            </a:solidFill>
            <a:ln>
              <a:solidFill>
                <a:srgbClr val="BF59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/>
                <a:t>Swallow</a:t>
              </a:r>
              <a:endParaRPr lang="en-US" altLang="zh-CN" sz="2000"/>
            </a:p>
          </p:txBody>
        </p:sp>
        <p:sp>
          <p:nvSpPr>
            <p:cNvPr id="18" name="矩形 17"/>
            <p:cNvSpPr/>
            <p:nvPr>
              <p:custDataLst>
                <p:tags r:id="rId9"/>
              </p:custDataLst>
            </p:nvPr>
          </p:nvSpPr>
          <p:spPr>
            <a:xfrm>
              <a:off x="11425" y="7074"/>
              <a:ext cx="1874" cy="715"/>
            </a:xfrm>
            <a:prstGeom prst="rect">
              <a:avLst/>
            </a:prstGeom>
            <a:solidFill>
              <a:srgbClr val="F39557"/>
            </a:solidFill>
            <a:ln>
              <a:solidFill>
                <a:srgbClr val="F395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/>
                <a:t>Belch</a:t>
              </a:r>
              <a:endParaRPr lang="en-US" altLang="zh-CN" sz="2000"/>
            </a:p>
          </p:txBody>
        </p:sp>
      </p:grp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1136015" y="-266700"/>
            <a:ext cx="6065520" cy="6068060"/>
            <a:chOff x="1665" y="675"/>
            <a:chExt cx="9552" cy="9556"/>
          </a:xfrm>
        </p:grpSpPr>
        <p:pic>
          <p:nvPicPr>
            <p:cNvPr id="3" name="图片 2" descr="Figure_1"/>
            <p:cNvPicPr>
              <a:picLocks noChangeAspect="1"/>
            </p:cNvPicPr>
            <p:nvPr/>
          </p:nvPicPr>
          <p:blipFill>
            <a:blip r:embed="rId1"/>
            <a:srcRect l="17631" t="15879" r="14871" b="16593"/>
            <a:stretch>
              <a:fillRect/>
            </a:stretch>
          </p:blipFill>
          <p:spPr>
            <a:xfrm>
              <a:off x="1665" y="675"/>
              <a:ext cx="9553" cy="9557"/>
            </a:xfrm>
            <a:prstGeom prst="rect">
              <a:avLst/>
            </a:prstGeom>
          </p:spPr>
        </p:pic>
        <p:grpSp>
          <p:nvGrpSpPr>
            <p:cNvPr id="29" name="组合 28"/>
            <p:cNvGrpSpPr/>
            <p:nvPr/>
          </p:nvGrpSpPr>
          <p:grpSpPr>
            <a:xfrm>
              <a:off x="2028" y="1604"/>
              <a:ext cx="8094" cy="7544"/>
              <a:chOff x="2028" y="1604"/>
              <a:chExt cx="8094" cy="7544"/>
            </a:xfrm>
          </p:grpSpPr>
          <p:sp>
            <p:nvSpPr>
              <p:cNvPr id="8" name="文本框 7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7155" y="8157"/>
                <a:ext cx="1045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6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335</a:t>
                </a:r>
                <a:endParaRPr lang="zh-CN" altLang="en-US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0.92</a:t>
                </a:r>
                <a:endParaRPr lang="en-US" altLang="zh-CN" sz="16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文本框 8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3971" y="1989"/>
                <a:ext cx="1769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6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381</a:t>
                </a:r>
                <a:endParaRPr lang="en-US" altLang="zh-CN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0.92</a:t>
                </a:r>
                <a:endParaRPr lang="en-US" altLang="zh-CN" sz="16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2882" y="2849"/>
                <a:ext cx="1866" cy="91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zh-CN" sz="16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295</a:t>
                </a:r>
                <a:endParaRPr lang="en-US" altLang="zh-CN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0.91</a:t>
                </a:r>
                <a:endParaRPr lang="en-US" altLang="zh-CN" sz="16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  <p:sp>
            <p:nvSpPr>
              <p:cNvPr id="12" name="文本框 11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376" y="4121"/>
                <a:ext cx="1769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6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443</a:t>
                </a:r>
                <a:endParaRPr lang="en-US" altLang="zh-CN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0.93</a:t>
                </a:r>
                <a:endParaRPr lang="en-US" altLang="zh-CN" sz="16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2028" y="5835"/>
                <a:ext cx="2228" cy="91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zh-CN" sz="16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528</a:t>
                </a:r>
                <a:endParaRPr lang="en-US" altLang="zh-CN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0.98</a:t>
                </a:r>
                <a:endParaRPr lang="en-US" altLang="zh-CN" sz="16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  <p:sp>
            <p:nvSpPr>
              <p:cNvPr id="10" name="文本框 9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3385" y="7238"/>
                <a:ext cx="1045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6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410</a:t>
                </a:r>
                <a:endParaRPr lang="zh-CN" altLang="en-US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0.95</a:t>
                </a:r>
                <a:endParaRPr lang="en-US" altLang="zh-CN" sz="16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文本框 10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4748" y="8014"/>
                <a:ext cx="1045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6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585</a:t>
                </a:r>
                <a:endParaRPr lang="zh-CN" altLang="en-US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0.94</a:t>
                </a:r>
                <a:endParaRPr lang="en-US" altLang="zh-CN" sz="16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文本框 12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6042" y="8229"/>
                <a:ext cx="1045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6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380</a:t>
                </a:r>
                <a:endParaRPr lang="zh-CN" altLang="en-US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0.96</a:t>
                </a:r>
                <a:endParaRPr lang="en-US" altLang="zh-CN" sz="16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文本框 18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5482" y="1604"/>
                <a:ext cx="1045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6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213</a:t>
                </a:r>
                <a:endParaRPr lang="zh-CN" altLang="en-US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0.96</a:t>
                </a:r>
                <a:endParaRPr lang="en-US" altLang="zh-CN" sz="16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文本框 19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8268" y="7380"/>
                <a:ext cx="1045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6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540</a:t>
                </a:r>
                <a:endParaRPr lang="en-US" altLang="zh-CN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1.00</a:t>
                </a:r>
                <a:endParaRPr lang="en-US" altLang="zh-CN" sz="16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文本框 20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9077" y="4916"/>
                <a:ext cx="1045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6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338</a:t>
                </a:r>
                <a:endParaRPr lang="en-US" altLang="zh-CN" sz="16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0.98</a:t>
                </a:r>
                <a:endParaRPr lang="en-US" altLang="zh-CN" sz="16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文本框 21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7889" y="2411"/>
                <a:ext cx="1045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6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222</a:t>
                </a:r>
                <a:endParaRPr lang="zh-CN" altLang="en-US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0.98</a:t>
                </a:r>
                <a:endParaRPr lang="en-US" altLang="zh-CN" sz="16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文本框 22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6404" y="1604"/>
                <a:ext cx="1045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6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86</a:t>
                </a:r>
                <a:endParaRPr lang="zh-CN" altLang="en-US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0.82</a:t>
                </a:r>
                <a:endParaRPr lang="en-US" altLang="zh-CN" sz="16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939800" y="5761355"/>
            <a:ext cx="6570980" cy="936625"/>
            <a:chOff x="1578" y="8797"/>
            <a:chExt cx="10348" cy="1475"/>
          </a:xfrm>
        </p:grpSpPr>
        <p:sp>
          <p:nvSpPr>
            <p:cNvPr id="14" name="矩形 13"/>
            <p:cNvSpPr/>
            <p:nvPr>
              <p:custDataLst>
                <p:tags r:id="rId13"/>
              </p:custDataLst>
            </p:nvPr>
          </p:nvSpPr>
          <p:spPr>
            <a:xfrm>
              <a:off x="1578" y="8797"/>
              <a:ext cx="1279" cy="634"/>
            </a:xfrm>
            <a:prstGeom prst="rect">
              <a:avLst/>
            </a:prstGeom>
            <a:solidFill>
              <a:srgbClr val="7C55C8"/>
            </a:solidFill>
            <a:ln>
              <a:solidFill>
                <a:srgbClr val="7C55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Bow</a:t>
              </a:r>
              <a:endParaRPr lang="en-US" altLang="zh-CN" sz="1400"/>
            </a:p>
          </p:txBody>
        </p:sp>
        <p:sp>
          <p:nvSpPr>
            <p:cNvPr id="15" name="矩形 14"/>
            <p:cNvSpPr/>
            <p:nvPr>
              <p:custDataLst>
                <p:tags r:id="rId14"/>
              </p:custDataLst>
            </p:nvPr>
          </p:nvSpPr>
          <p:spPr>
            <a:xfrm>
              <a:off x="3101" y="8797"/>
              <a:ext cx="1279" cy="634"/>
            </a:xfrm>
            <a:prstGeom prst="rect">
              <a:avLst/>
            </a:prstGeom>
            <a:solidFill>
              <a:srgbClr val="6E96C9"/>
            </a:solidFill>
            <a:ln>
              <a:solidFill>
                <a:srgbClr val="6E96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Chew</a:t>
              </a:r>
              <a:endParaRPr lang="en-US" altLang="zh-CN" sz="1400"/>
            </a:p>
          </p:txBody>
        </p:sp>
        <p:sp>
          <p:nvSpPr>
            <p:cNvPr id="16" name="矩形 15"/>
            <p:cNvSpPr/>
            <p:nvPr>
              <p:custDataLst>
                <p:tags r:id="rId15"/>
              </p:custDataLst>
            </p:nvPr>
          </p:nvSpPr>
          <p:spPr>
            <a:xfrm>
              <a:off x="4624" y="8797"/>
              <a:ext cx="1279" cy="634"/>
            </a:xfrm>
            <a:prstGeom prst="rect">
              <a:avLst/>
            </a:prstGeom>
            <a:solidFill>
              <a:srgbClr val="C58CD3"/>
            </a:solidFill>
            <a:ln>
              <a:solidFill>
                <a:srgbClr val="C58C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Cough</a:t>
              </a:r>
              <a:endParaRPr lang="en-US" altLang="zh-CN" sz="1400"/>
            </a:p>
          </p:txBody>
        </p:sp>
        <p:sp>
          <p:nvSpPr>
            <p:cNvPr id="17" name="矩形 16"/>
            <p:cNvSpPr/>
            <p:nvPr>
              <p:custDataLst>
                <p:tags r:id="rId16"/>
              </p:custDataLst>
            </p:nvPr>
          </p:nvSpPr>
          <p:spPr>
            <a:xfrm>
              <a:off x="6147" y="8797"/>
              <a:ext cx="1279" cy="634"/>
            </a:xfrm>
            <a:prstGeom prst="rect">
              <a:avLst/>
            </a:prstGeom>
            <a:solidFill>
              <a:srgbClr val="BF599B"/>
            </a:solidFill>
            <a:ln>
              <a:solidFill>
                <a:srgbClr val="BF59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Swallow</a:t>
              </a:r>
              <a:endParaRPr lang="en-US" altLang="zh-CN" sz="1400"/>
            </a:p>
          </p:txBody>
        </p:sp>
        <p:sp>
          <p:nvSpPr>
            <p:cNvPr id="18" name="矩形 17"/>
            <p:cNvSpPr/>
            <p:nvPr>
              <p:custDataLst>
                <p:tags r:id="rId17"/>
              </p:custDataLst>
            </p:nvPr>
          </p:nvSpPr>
          <p:spPr>
            <a:xfrm>
              <a:off x="7636" y="8797"/>
              <a:ext cx="1279" cy="634"/>
            </a:xfrm>
            <a:prstGeom prst="rect">
              <a:avLst/>
            </a:prstGeom>
            <a:solidFill>
              <a:srgbClr val="F39557"/>
            </a:solidFill>
            <a:ln>
              <a:solidFill>
                <a:srgbClr val="F395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Belch</a:t>
              </a:r>
              <a:endParaRPr lang="en-US" altLang="zh-CN" sz="1400"/>
            </a:p>
          </p:txBody>
        </p:sp>
        <p:sp>
          <p:nvSpPr>
            <p:cNvPr id="24" name="矩形 23"/>
            <p:cNvSpPr/>
            <p:nvPr>
              <p:custDataLst>
                <p:tags r:id="rId18"/>
              </p:custDataLst>
            </p:nvPr>
          </p:nvSpPr>
          <p:spPr>
            <a:xfrm>
              <a:off x="9142" y="8797"/>
              <a:ext cx="1279" cy="634"/>
            </a:xfrm>
            <a:prstGeom prst="rect">
              <a:avLst/>
            </a:prstGeom>
            <a:solidFill>
              <a:srgbClr val="FBB1A2"/>
            </a:solidFill>
            <a:ln>
              <a:solidFill>
                <a:srgbClr val="FBB1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A</a:t>
              </a:r>
              <a:endParaRPr lang="en-US" altLang="zh-CN" sz="1400"/>
            </a:p>
          </p:txBody>
        </p:sp>
        <p:sp>
          <p:nvSpPr>
            <p:cNvPr id="25" name="矩形 24"/>
            <p:cNvSpPr/>
            <p:nvPr>
              <p:custDataLst>
                <p:tags r:id="rId19"/>
              </p:custDataLst>
            </p:nvPr>
          </p:nvSpPr>
          <p:spPr>
            <a:xfrm>
              <a:off x="10648" y="8797"/>
              <a:ext cx="1279" cy="634"/>
            </a:xfrm>
            <a:prstGeom prst="rect">
              <a:avLst/>
            </a:prstGeom>
            <a:solidFill>
              <a:srgbClr val="FFDE02"/>
            </a:solidFill>
            <a:ln>
              <a:solidFill>
                <a:srgbClr val="FFDE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E</a:t>
              </a:r>
              <a:endParaRPr lang="en-US" altLang="zh-CN" sz="1400"/>
            </a:p>
          </p:txBody>
        </p:sp>
        <p:sp>
          <p:nvSpPr>
            <p:cNvPr id="26" name="矩形 25"/>
            <p:cNvSpPr/>
            <p:nvPr>
              <p:custDataLst>
                <p:tags r:id="rId20"/>
              </p:custDataLst>
            </p:nvPr>
          </p:nvSpPr>
          <p:spPr>
            <a:xfrm>
              <a:off x="2412" y="9638"/>
              <a:ext cx="1279" cy="634"/>
            </a:xfrm>
            <a:prstGeom prst="rect">
              <a:avLst/>
            </a:prstGeom>
            <a:solidFill>
              <a:srgbClr val="A6D608"/>
            </a:solidFill>
            <a:ln>
              <a:solidFill>
                <a:srgbClr val="A6D6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I</a:t>
              </a:r>
              <a:endParaRPr lang="en-US" altLang="zh-CN" sz="1400"/>
            </a:p>
          </p:txBody>
        </p:sp>
        <p:sp>
          <p:nvSpPr>
            <p:cNvPr id="27" name="矩形 26"/>
            <p:cNvSpPr/>
            <p:nvPr>
              <p:custDataLst>
                <p:tags r:id="rId21"/>
              </p:custDataLst>
            </p:nvPr>
          </p:nvSpPr>
          <p:spPr>
            <a:xfrm>
              <a:off x="3935" y="9638"/>
              <a:ext cx="1279" cy="634"/>
            </a:xfrm>
            <a:prstGeom prst="rect">
              <a:avLst/>
            </a:prstGeom>
            <a:solidFill>
              <a:srgbClr val="CBB9AB"/>
            </a:solidFill>
            <a:ln>
              <a:solidFill>
                <a:srgbClr val="CBB9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O</a:t>
              </a:r>
              <a:endParaRPr lang="en-US" altLang="zh-CN" sz="1400"/>
            </a:p>
          </p:txBody>
        </p:sp>
        <p:sp>
          <p:nvSpPr>
            <p:cNvPr id="28" name="矩形 27"/>
            <p:cNvSpPr/>
            <p:nvPr>
              <p:custDataLst>
                <p:tags r:id="rId22"/>
              </p:custDataLst>
            </p:nvPr>
          </p:nvSpPr>
          <p:spPr>
            <a:xfrm>
              <a:off x="5458" y="9638"/>
              <a:ext cx="1279" cy="634"/>
            </a:xfrm>
            <a:prstGeom prst="rect">
              <a:avLst/>
            </a:prstGeom>
            <a:solidFill>
              <a:srgbClr val="998E8F"/>
            </a:solidFill>
            <a:ln>
              <a:solidFill>
                <a:srgbClr val="998E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U</a:t>
              </a:r>
              <a:endParaRPr lang="en-US" altLang="zh-CN" sz="1400"/>
            </a:p>
          </p:txBody>
        </p:sp>
        <p:sp>
          <p:nvSpPr>
            <p:cNvPr id="31" name="矩形 30"/>
            <p:cNvSpPr/>
            <p:nvPr>
              <p:custDataLst>
                <p:tags r:id="rId23"/>
              </p:custDataLst>
            </p:nvPr>
          </p:nvSpPr>
          <p:spPr>
            <a:xfrm>
              <a:off x="6981" y="9638"/>
              <a:ext cx="1279" cy="634"/>
            </a:xfrm>
            <a:prstGeom prst="rect">
              <a:avLst/>
            </a:prstGeom>
            <a:solidFill>
              <a:srgbClr val="FFB59A"/>
            </a:solidFill>
            <a:ln>
              <a:solidFill>
                <a:srgbClr val="FFB5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W</a:t>
              </a:r>
              <a:r>
                <a:rPr lang="en-US" altLang="zh-CN" sz="1400"/>
                <a:t>ater</a:t>
              </a:r>
              <a:endParaRPr lang="en-US" altLang="zh-CN" sz="1400"/>
            </a:p>
          </p:txBody>
        </p:sp>
        <p:sp>
          <p:nvSpPr>
            <p:cNvPr id="32" name="矩形 31"/>
            <p:cNvSpPr/>
            <p:nvPr>
              <p:custDataLst>
                <p:tags r:id="rId24"/>
              </p:custDataLst>
            </p:nvPr>
          </p:nvSpPr>
          <p:spPr>
            <a:xfrm>
              <a:off x="8467" y="9638"/>
              <a:ext cx="1279" cy="634"/>
            </a:xfrm>
            <a:prstGeom prst="rect">
              <a:avLst/>
            </a:prstGeom>
            <a:solidFill>
              <a:srgbClr val="C1F9A2"/>
            </a:solidFill>
            <a:ln>
              <a:solidFill>
                <a:srgbClr val="C1F9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Porridge</a:t>
              </a:r>
              <a:endParaRPr lang="en-US" altLang="zh-CN" sz="1400"/>
            </a:p>
          </p:txBody>
        </p:sp>
        <p:sp>
          <p:nvSpPr>
            <p:cNvPr id="33" name="矩形 32"/>
            <p:cNvSpPr/>
            <p:nvPr>
              <p:custDataLst>
                <p:tags r:id="rId25"/>
              </p:custDataLst>
            </p:nvPr>
          </p:nvSpPr>
          <p:spPr>
            <a:xfrm>
              <a:off x="9953" y="9638"/>
              <a:ext cx="1219" cy="634"/>
            </a:xfrm>
            <a:prstGeom prst="rect">
              <a:avLst/>
            </a:prstGeom>
            <a:solidFill>
              <a:srgbClr val="A1D7EF"/>
            </a:solidFill>
            <a:ln>
              <a:solidFill>
                <a:srgbClr val="A1D7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Bread</a:t>
              </a:r>
              <a:endParaRPr lang="en-US" altLang="zh-CN" sz="1400"/>
            </a:p>
          </p:txBody>
        </p:sp>
      </p:grpSp>
      <p:cxnSp>
        <p:nvCxnSpPr>
          <p:cNvPr id="34" name="直接连接符 33"/>
          <p:cNvCxnSpPr/>
          <p:nvPr/>
        </p:nvCxnSpPr>
        <p:spPr>
          <a:xfrm flipH="1">
            <a:off x="1750695" y="3485515"/>
            <a:ext cx="1247140" cy="742950"/>
          </a:xfrm>
          <a:prstGeom prst="line">
            <a:avLst/>
          </a:prstGeom>
          <a:ln w="381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>
            <p:custDataLst>
              <p:tags r:id="rId26"/>
            </p:custDataLst>
          </p:nvPr>
        </p:nvCxnSpPr>
        <p:spPr>
          <a:xfrm flipV="1">
            <a:off x="4142740" y="-9525"/>
            <a:ext cx="6985" cy="1548130"/>
          </a:xfrm>
          <a:prstGeom prst="line">
            <a:avLst/>
          </a:prstGeom>
          <a:ln w="381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>
            <p:custDataLst>
              <p:tags r:id="rId27"/>
            </p:custDataLst>
          </p:nvPr>
        </p:nvCxnSpPr>
        <p:spPr>
          <a:xfrm flipH="1" flipV="1">
            <a:off x="5355590" y="3533140"/>
            <a:ext cx="1438275" cy="845185"/>
          </a:xfrm>
          <a:prstGeom prst="line">
            <a:avLst/>
          </a:prstGeom>
          <a:ln w="381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1_lo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0095" y="3674110"/>
            <a:ext cx="1830705" cy="1381125"/>
          </a:xfrm>
          <a:prstGeom prst="rect">
            <a:avLst/>
          </a:prstGeom>
        </p:spPr>
      </p:pic>
      <p:pic>
        <p:nvPicPr>
          <p:cNvPr id="8" name="图片 7" descr="ac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715" y="3671570"/>
            <a:ext cx="1922780" cy="1451610"/>
          </a:xfrm>
          <a:prstGeom prst="rect">
            <a:avLst/>
          </a:prstGeom>
        </p:spPr>
      </p:pic>
      <p:pic>
        <p:nvPicPr>
          <p:cNvPr id="22" name="图片 21" descr="acc_train"/>
          <p:cNvPicPr>
            <a:picLocks noChangeAspect="1"/>
          </p:cNvPicPr>
          <p:nvPr/>
        </p:nvPicPr>
        <p:blipFill>
          <a:blip r:embed="rId3"/>
          <a:srcRect t="6943"/>
          <a:stretch>
            <a:fillRect/>
          </a:stretch>
        </p:blipFill>
        <p:spPr>
          <a:xfrm>
            <a:off x="5027930" y="3671570"/>
            <a:ext cx="2066925" cy="1451610"/>
          </a:xfrm>
          <a:prstGeom prst="rect">
            <a:avLst/>
          </a:prstGeom>
        </p:spPr>
      </p:pic>
      <p:pic>
        <p:nvPicPr>
          <p:cNvPr id="24" name="图片 23" descr="eat_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6938" t="4707" r="13613" b="3115"/>
          <a:stretch>
            <a:fillRect/>
          </a:stretch>
        </p:blipFill>
        <p:spPr>
          <a:xfrm>
            <a:off x="4722495" y="4764405"/>
            <a:ext cx="2391410" cy="2093595"/>
          </a:xfrm>
          <a:prstGeom prst="rect">
            <a:avLst/>
          </a:prstGeom>
        </p:spPr>
      </p:pic>
      <p:pic>
        <p:nvPicPr>
          <p:cNvPr id="3" name="图片 2" descr="signal画图_03"/>
          <p:cNvPicPr>
            <a:picLocks noChangeAspect="1"/>
          </p:cNvPicPr>
          <p:nvPr/>
        </p:nvPicPr>
        <p:blipFill>
          <a:blip r:embed="rId6"/>
          <a:srcRect t="4100"/>
          <a:stretch>
            <a:fillRect/>
          </a:stretch>
        </p:blipFill>
        <p:spPr>
          <a:xfrm>
            <a:off x="760095" y="0"/>
            <a:ext cx="6652895" cy="35890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 l="28875" t="7722" r="17698" b="7815"/>
          <a:stretch>
            <a:fillRect/>
          </a:stretch>
        </p:blipFill>
        <p:spPr>
          <a:xfrm>
            <a:off x="7560310" y="84455"/>
            <a:ext cx="3844925" cy="342011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rcRect l="2716"/>
          <a:stretch>
            <a:fillRect/>
          </a:stretch>
        </p:blipFill>
        <p:spPr>
          <a:xfrm>
            <a:off x="7400290" y="3844925"/>
            <a:ext cx="4012565" cy="2790825"/>
          </a:xfrm>
          <a:prstGeom prst="rect">
            <a:avLst/>
          </a:prstGeom>
        </p:spPr>
      </p:pic>
      <p:pic>
        <p:nvPicPr>
          <p:cNvPr id="5" name="图片 4" descr="signal_new_1"/>
          <p:cNvPicPr>
            <a:picLocks noChangeAspect="1"/>
          </p:cNvPicPr>
          <p:nvPr/>
        </p:nvPicPr>
        <p:blipFill>
          <a:blip r:embed="rId11"/>
          <a:srcRect l="6684" t="4730" r="13022" b="3865"/>
          <a:stretch>
            <a:fillRect/>
          </a:stretch>
        </p:blipFill>
        <p:spPr>
          <a:xfrm>
            <a:off x="760095" y="5103495"/>
            <a:ext cx="2010410" cy="17170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07745"/>
            <a:ext cx="10515600" cy="5169535"/>
          </a:xfrm>
        </p:spPr>
        <p:txBody>
          <a:bodyPr/>
          <a:p>
            <a:r>
              <a:rPr lang="zh-CN" altLang="en-US" sz="2000"/>
              <a:t>调一下图排版的顺序</a:t>
            </a:r>
            <a:endParaRPr lang="zh-CN" altLang="en-US" sz="2000"/>
          </a:p>
          <a:p>
            <a:r>
              <a:rPr lang="zh-CN" altLang="en-US" sz="2000"/>
              <a:t>热力图的</a:t>
            </a:r>
            <a:r>
              <a:rPr lang="zh-CN" altLang="en-US" sz="2000"/>
              <a:t>数字放大</a:t>
            </a:r>
            <a:endParaRPr lang="zh-CN" altLang="en-US" sz="2000"/>
          </a:p>
          <a:p>
            <a:r>
              <a:rPr lang="en-US" altLang="zh-CN" sz="2000"/>
              <a:t>loss</a:t>
            </a:r>
            <a:r>
              <a:rPr lang="zh-CN" altLang="en-US" sz="2000"/>
              <a:t>图线加粗，图表名字</a:t>
            </a:r>
            <a:r>
              <a:rPr lang="zh-CN" altLang="en-US" sz="2000"/>
              <a:t>放大</a:t>
            </a:r>
            <a:endParaRPr lang="zh-CN" altLang="en-US" sz="2000"/>
          </a:p>
          <a:p>
            <a:r>
              <a:rPr lang="zh-CN" altLang="en-US" sz="2000"/>
              <a:t>环图分成</a:t>
            </a:r>
            <a:r>
              <a:rPr lang="en-US" altLang="zh-CN" sz="2000"/>
              <a:t>3</a:t>
            </a:r>
            <a:r>
              <a:rPr lang="zh-CN" altLang="en-US" sz="2000"/>
              <a:t>份，每份里面划分</a:t>
            </a:r>
            <a:r>
              <a:rPr lang="zh-CN" altLang="en-US" sz="2000"/>
              <a:t>类别</a:t>
            </a:r>
            <a:endParaRPr lang="zh-CN" altLang="en-US" sz="2000"/>
          </a:p>
          <a:p>
            <a:endParaRPr lang="zh-CN" altLang="en-US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signal画图_0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4100"/>
          <a:stretch>
            <a:fillRect/>
          </a:stretch>
        </p:blipFill>
        <p:spPr>
          <a:xfrm>
            <a:off x="2436495" y="0"/>
            <a:ext cx="6652895" cy="35890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28875" t="7722" r="17698" b="7815"/>
          <a:stretch>
            <a:fillRect/>
          </a:stretch>
        </p:blipFill>
        <p:spPr>
          <a:xfrm>
            <a:off x="4803775" y="3665220"/>
            <a:ext cx="2582545" cy="22974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436495" y="3589020"/>
            <a:ext cx="2385060" cy="2373630"/>
          </a:xfrm>
          <a:prstGeom prst="rect">
            <a:avLst/>
          </a:prstGeom>
        </p:spPr>
      </p:pic>
      <p:pic>
        <p:nvPicPr>
          <p:cNvPr id="2" name="图片 1" descr="acc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6320" y="3627120"/>
            <a:ext cx="1713865" cy="1286510"/>
          </a:xfrm>
          <a:prstGeom prst="rect">
            <a:avLst/>
          </a:prstGeom>
        </p:spPr>
      </p:pic>
      <p:pic>
        <p:nvPicPr>
          <p:cNvPr id="3" name="图片 2" descr="loss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86320" y="4919980"/>
            <a:ext cx="1713865" cy="12852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 descr="acc_tra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40115" y="2468880"/>
            <a:ext cx="2655570" cy="1991995"/>
          </a:xfrm>
          <a:prstGeom prst="rect">
            <a:avLst/>
          </a:prstGeom>
        </p:spPr>
      </p:pic>
      <p:pic>
        <p:nvPicPr>
          <p:cNvPr id="13" name="图片 12" descr="signal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425" y="2551430"/>
            <a:ext cx="2669540" cy="2002155"/>
          </a:xfrm>
          <a:prstGeom prst="rect">
            <a:avLst/>
          </a:prstGeom>
        </p:spPr>
      </p:pic>
      <p:pic>
        <p:nvPicPr>
          <p:cNvPr id="14" name="图片 13" descr="pro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965" y="2551430"/>
            <a:ext cx="2543175" cy="1907540"/>
          </a:xfrm>
          <a:prstGeom prst="rect">
            <a:avLst/>
          </a:prstGeom>
        </p:spPr>
      </p:pic>
      <p:pic>
        <p:nvPicPr>
          <p:cNvPr id="10" name="图片 9" descr="eat_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195" y="2551430"/>
            <a:ext cx="2661920" cy="19964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24050" y="775335"/>
            <a:ext cx="1085215" cy="5332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59480" y="775335"/>
            <a:ext cx="1085215" cy="5332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066030" y="775335"/>
            <a:ext cx="2999740" cy="53327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738870" y="775335"/>
            <a:ext cx="1085215" cy="53327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924050" y="0"/>
            <a:ext cx="1085215" cy="5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生理动作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59480" y="0"/>
            <a:ext cx="1085215" cy="5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发音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066030" y="0"/>
            <a:ext cx="2999740" cy="5759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信号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738870" y="0"/>
            <a:ext cx="1085215" cy="5759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结果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924050" y="-905510"/>
            <a:ext cx="7900035" cy="5759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标题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48005" y="9772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模型架构</a:t>
            </a:r>
            <a:r>
              <a:rPr lang="zh-CN" altLang="en-US"/>
              <a:t>图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764280" y="5299710"/>
            <a:ext cx="3670300" cy="3111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700">
                <a:solidFill>
                  <a:schemeClr val="tx1"/>
                </a:solidFill>
                <a:latin typeface="+mj-lt"/>
                <a:cs typeface="+mj-lt"/>
              </a:rPr>
              <a:t>Norm + Patching</a:t>
            </a:r>
            <a:endParaRPr lang="en-US" altLang="zh-CN" sz="1700">
              <a:solidFill>
                <a:schemeClr val="tx1"/>
              </a:solidFill>
              <a:latin typeface="+mj-lt"/>
              <a:cs typeface="+mj-lt"/>
            </a:endParaRPr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3764280" y="5910580"/>
            <a:ext cx="3670300" cy="3111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700">
                <a:solidFill>
                  <a:schemeClr val="tx1"/>
                </a:solidFill>
                <a:latin typeface="+mj-lt"/>
                <a:cs typeface="+mj-lt"/>
              </a:rPr>
              <a:t>Input Signal Series</a:t>
            </a:r>
            <a:endParaRPr lang="en-US" altLang="zh-CN" sz="1700">
              <a:solidFill>
                <a:schemeClr val="tx1"/>
              </a:solidFill>
              <a:latin typeface="+mj-lt"/>
              <a:cs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64280" y="4534535"/>
            <a:ext cx="180340" cy="4641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700"/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4152265" y="4534535"/>
            <a:ext cx="180340" cy="4641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700"/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4539615" y="4534535"/>
            <a:ext cx="180340" cy="4641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700"/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4927600" y="4534535"/>
            <a:ext cx="180340" cy="4641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700"/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5315585" y="4534535"/>
            <a:ext cx="180340" cy="4641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700"/>
          </a:p>
        </p:txBody>
      </p:sp>
      <p:sp>
        <p:nvSpPr>
          <p:cNvPr id="11" name="矩形 10"/>
          <p:cNvSpPr/>
          <p:nvPr>
            <p:custDataLst>
              <p:tags r:id="rId6"/>
            </p:custDataLst>
          </p:nvPr>
        </p:nvSpPr>
        <p:spPr>
          <a:xfrm>
            <a:off x="5703570" y="4534535"/>
            <a:ext cx="180340" cy="4641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700"/>
          </a:p>
        </p:txBody>
      </p:sp>
      <p:sp>
        <p:nvSpPr>
          <p:cNvPr id="12" name="矩形 11"/>
          <p:cNvSpPr/>
          <p:nvPr>
            <p:custDataLst>
              <p:tags r:id="rId7"/>
            </p:custDataLst>
          </p:nvPr>
        </p:nvSpPr>
        <p:spPr>
          <a:xfrm>
            <a:off x="6091555" y="4534535"/>
            <a:ext cx="180340" cy="4641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700"/>
          </a:p>
        </p:txBody>
      </p:sp>
      <p:sp>
        <p:nvSpPr>
          <p:cNvPr id="13" name="矩形 12"/>
          <p:cNvSpPr/>
          <p:nvPr>
            <p:custDataLst>
              <p:tags r:id="rId8"/>
            </p:custDataLst>
          </p:nvPr>
        </p:nvSpPr>
        <p:spPr>
          <a:xfrm>
            <a:off x="6478905" y="4534535"/>
            <a:ext cx="180340" cy="4641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700"/>
          </a:p>
        </p:txBody>
      </p:sp>
      <p:sp>
        <p:nvSpPr>
          <p:cNvPr id="14" name="矩形 13"/>
          <p:cNvSpPr/>
          <p:nvPr>
            <p:custDataLst>
              <p:tags r:id="rId9"/>
            </p:custDataLst>
          </p:nvPr>
        </p:nvSpPr>
        <p:spPr>
          <a:xfrm>
            <a:off x="6866890" y="4535170"/>
            <a:ext cx="180340" cy="4641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700"/>
          </a:p>
        </p:txBody>
      </p:sp>
      <p:sp>
        <p:nvSpPr>
          <p:cNvPr id="15" name="矩形 14"/>
          <p:cNvSpPr/>
          <p:nvPr>
            <p:custDataLst>
              <p:tags r:id="rId10"/>
            </p:custDataLst>
          </p:nvPr>
        </p:nvSpPr>
        <p:spPr>
          <a:xfrm>
            <a:off x="7254240" y="4534535"/>
            <a:ext cx="180340" cy="4641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700"/>
          </a:p>
        </p:txBody>
      </p:sp>
      <p:cxnSp>
        <p:nvCxnSpPr>
          <p:cNvPr id="16" name="直接箭头连接符 15"/>
          <p:cNvCxnSpPr>
            <a:stCxn id="5" idx="0"/>
            <a:endCxn id="4" idx="2"/>
          </p:cNvCxnSpPr>
          <p:nvPr/>
        </p:nvCxnSpPr>
        <p:spPr>
          <a:xfrm flipV="1">
            <a:off x="5599430" y="5610225"/>
            <a:ext cx="0" cy="300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>
            <p:custDataLst>
              <p:tags r:id="rId11"/>
            </p:custDataLst>
          </p:nvPr>
        </p:nvCxnSpPr>
        <p:spPr>
          <a:xfrm flipV="1">
            <a:off x="5599430" y="5000625"/>
            <a:ext cx="0" cy="300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>
            <p:custDataLst>
              <p:tags r:id="rId12"/>
            </p:custDataLst>
          </p:nvPr>
        </p:nvSpPr>
        <p:spPr>
          <a:xfrm>
            <a:off x="3764915" y="3924935"/>
            <a:ext cx="3670300" cy="3111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700">
                <a:solidFill>
                  <a:schemeClr val="tx1"/>
                </a:solidFill>
                <a:latin typeface="+mj-lt"/>
                <a:cs typeface="+mj-lt"/>
              </a:rPr>
              <a:t>Position Embedding</a:t>
            </a:r>
            <a:endParaRPr lang="en-US" altLang="zh-CN" sz="1700">
              <a:solidFill>
                <a:schemeClr val="tx1"/>
              </a:solidFill>
              <a:latin typeface="+mj-lt"/>
              <a:cs typeface="+mj-lt"/>
            </a:endParaRPr>
          </a:p>
        </p:txBody>
      </p:sp>
      <p:sp>
        <p:nvSpPr>
          <p:cNvPr id="30" name="矩形 29"/>
          <p:cNvSpPr/>
          <p:nvPr>
            <p:custDataLst>
              <p:tags r:id="rId13"/>
            </p:custDataLst>
          </p:nvPr>
        </p:nvSpPr>
        <p:spPr>
          <a:xfrm>
            <a:off x="3764915" y="3063240"/>
            <a:ext cx="3670300" cy="5632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700">
                <a:solidFill>
                  <a:schemeClr val="tx1"/>
                </a:solidFill>
                <a:latin typeface="+mj-lt"/>
                <a:cs typeface="+mj-lt"/>
              </a:rPr>
              <a:t>Transformer Encoder</a:t>
            </a:r>
            <a:endParaRPr lang="en-US" altLang="zh-CN" sz="1700">
              <a:solidFill>
                <a:schemeClr val="tx1"/>
              </a:solidFill>
              <a:latin typeface="+mj-lt"/>
              <a:cs typeface="+mj-lt"/>
            </a:endParaRPr>
          </a:p>
        </p:txBody>
      </p:sp>
      <p:cxnSp>
        <p:nvCxnSpPr>
          <p:cNvPr id="31" name="直接箭头连接符 30"/>
          <p:cNvCxnSpPr/>
          <p:nvPr>
            <p:custDataLst>
              <p:tags r:id="rId14"/>
            </p:custDataLst>
          </p:nvPr>
        </p:nvCxnSpPr>
        <p:spPr>
          <a:xfrm flipV="1">
            <a:off x="5599430" y="4236085"/>
            <a:ext cx="0" cy="300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>
            <p:custDataLst>
              <p:tags r:id="rId15"/>
            </p:custDataLst>
          </p:nvPr>
        </p:nvCxnSpPr>
        <p:spPr>
          <a:xfrm flipV="1">
            <a:off x="5599430" y="3626485"/>
            <a:ext cx="0" cy="300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>
            <p:custDataLst>
              <p:tags r:id="rId16"/>
            </p:custDataLst>
          </p:nvPr>
        </p:nvSpPr>
        <p:spPr>
          <a:xfrm>
            <a:off x="3772535" y="2452370"/>
            <a:ext cx="3670300" cy="311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700">
                <a:solidFill>
                  <a:schemeClr val="tx1"/>
                </a:solidFill>
                <a:latin typeface="+mj-lt"/>
                <a:cs typeface="+mj-lt"/>
              </a:rPr>
              <a:t>Flatten + Linear H</a:t>
            </a:r>
            <a:r>
              <a:rPr lang="en-US" altLang="zh-CN" sz="1700">
                <a:solidFill>
                  <a:schemeClr val="tx1"/>
                </a:solidFill>
                <a:latin typeface="+mj-lt"/>
                <a:cs typeface="+mj-lt"/>
              </a:rPr>
              <a:t>ead </a:t>
            </a:r>
            <a:endParaRPr lang="en-US" altLang="zh-CN" sz="1700">
              <a:solidFill>
                <a:schemeClr val="tx1"/>
              </a:solidFill>
              <a:latin typeface="+mj-lt"/>
              <a:cs typeface="+mj-lt"/>
            </a:endParaRPr>
          </a:p>
        </p:txBody>
      </p:sp>
      <p:cxnSp>
        <p:nvCxnSpPr>
          <p:cNvPr id="34" name="直接箭头连接符 33"/>
          <p:cNvCxnSpPr/>
          <p:nvPr>
            <p:custDataLst>
              <p:tags r:id="rId17"/>
            </p:custDataLst>
          </p:nvPr>
        </p:nvCxnSpPr>
        <p:spPr>
          <a:xfrm flipV="1">
            <a:off x="5599430" y="2762885"/>
            <a:ext cx="0" cy="300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>
            <p:custDataLst>
              <p:tags r:id="rId18"/>
            </p:custDataLst>
          </p:nvPr>
        </p:nvCxnSpPr>
        <p:spPr>
          <a:xfrm flipV="1">
            <a:off x="5599430" y="2143125"/>
            <a:ext cx="0" cy="300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V="1">
            <a:off x="7426325" y="2153920"/>
            <a:ext cx="571500" cy="909320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7442835" y="3631565"/>
            <a:ext cx="571500" cy="868680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 rot="0">
            <a:off x="8019415" y="1980565"/>
            <a:ext cx="1823720" cy="2680970"/>
            <a:chOff x="12836" y="3983"/>
            <a:chExt cx="2872" cy="4222"/>
          </a:xfrm>
        </p:grpSpPr>
        <p:sp>
          <p:nvSpPr>
            <p:cNvPr id="55" name="矩形 54"/>
            <p:cNvSpPr/>
            <p:nvPr/>
          </p:nvSpPr>
          <p:spPr>
            <a:xfrm>
              <a:off x="12836" y="4258"/>
              <a:ext cx="2872" cy="37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13723" y="6603"/>
              <a:ext cx="1685" cy="63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300">
                  <a:solidFill>
                    <a:schemeClr val="tx1"/>
                  </a:solidFill>
                </a:rPr>
                <a:t>Muti-Head Attention</a:t>
              </a:r>
              <a:endParaRPr lang="en-US" altLang="zh-CN" sz="1300">
                <a:solidFill>
                  <a:schemeClr val="tx1"/>
                </a:solidFill>
              </a:endParaRPr>
            </a:p>
          </p:txBody>
        </p:sp>
        <p:sp>
          <p:nvSpPr>
            <p:cNvPr id="41" name="圆角矩形 40"/>
            <p:cNvSpPr/>
            <p:nvPr>
              <p:custDataLst>
                <p:tags r:id="rId19"/>
              </p:custDataLst>
            </p:nvPr>
          </p:nvSpPr>
          <p:spPr>
            <a:xfrm>
              <a:off x="13723" y="6033"/>
              <a:ext cx="1686" cy="42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300">
                  <a:solidFill>
                    <a:schemeClr val="tx1"/>
                  </a:solidFill>
                </a:rPr>
                <a:t>Add &amp; Norm</a:t>
              </a:r>
              <a:endParaRPr lang="en-US" altLang="zh-CN" sz="1300">
                <a:solidFill>
                  <a:schemeClr val="tx1"/>
                </a:solidFill>
              </a:endParaRPr>
            </a:p>
          </p:txBody>
        </p:sp>
        <p:sp>
          <p:nvSpPr>
            <p:cNvPr id="42" name="圆角矩形 41"/>
            <p:cNvSpPr/>
            <p:nvPr>
              <p:custDataLst>
                <p:tags r:id="rId20"/>
              </p:custDataLst>
            </p:nvPr>
          </p:nvSpPr>
          <p:spPr>
            <a:xfrm>
              <a:off x="13723" y="5027"/>
              <a:ext cx="1687" cy="66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300">
                  <a:solidFill>
                    <a:schemeClr val="tx1"/>
                  </a:solidFill>
                </a:rPr>
                <a:t>Feed Forward</a:t>
              </a:r>
              <a:endParaRPr lang="en-US" altLang="zh-CN" sz="1300">
                <a:solidFill>
                  <a:schemeClr val="tx1"/>
                </a:solidFill>
              </a:endParaRPr>
            </a:p>
          </p:txBody>
        </p:sp>
        <p:sp>
          <p:nvSpPr>
            <p:cNvPr id="43" name="圆角矩形 42"/>
            <p:cNvSpPr/>
            <p:nvPr>
              <p:custDataLst>
                <p:tags r:id="rId21"/>
              </p:custDataLst>
            </p:nvPr>
          </p:nvSpPr>
          <p:spPr>
            <a:xfrm>
              <a:off x="13723" y="4456"/>
              <a:ext cx="1685" cy="42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300">
                  <a:solidFill>
                    <a:schemeClr val="tx1"/>
                  </a:solidFill>
                </a:rPr>
                <a:t>Add &amp; Norm</a:t>
              </a:r>
              <a:endParaRPr lang="en-US" altLang="zh-CN" sz="1300">
                <a:solidFill>
                  <a:schemeClr val="tx1"/>
                </a:solidFill>
              </a:endParaRPr>
            </a:p>
          </p:txBody>
        </p:sp>
        <p:cxnSp>
          <p:nvCxnSpPr>
            <p:cNvPr id="44" name="直接箭头连接符 43"/>
            <p:cNvCxnSpPr>
              <a:endCxn id="40" idx="2"/>
            </p:cNvCxnSpPr>
            <p:nvPr/>
          </p:nvCxnSpPr>
          <p:spPr>
            <a:xfrm flipV="1">
              <a:off x="14566" y="7241"/>
              <a:ext cx="1" cy="9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曲线连接符 44"/>
            <p:cNvCxnSpPr/>
            <p:nvPr/>
          </p:nvCxnSpPr>
          <p:spPr>
            <a:xfrm flipV="1">
              <a:off x="14487" y="7247"/>
              <a:ext cx="483" cy="295"/>
            </a:xfrm>
            <a:prstGeom prst="curvedConnector3">
              <a:avLst>
                <a:gd name="adj1" fmla="val 9840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曲线连接符 45"/>
            <p:cNvCxnSpPr/>
            <p:nvPr>
              <p:custDataLst>
                <p:tags r:id="rId22"/>
              </p:custDataLst>
            </p:nvPr>
          </p:nvCxnSpPr>
          <p:spPr>
            <a:xfrm rot="10800000">
              <a:off x="13987" y="7241"/>
              <a:ext cx="514" cy="302"/>
            </a:xfrm>
            <a:prstGeom prst="curvedConnector3">
              <a:avLst>
                <a:gd name="adj1" fmla="val 10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肘形连接符 47"/>
            <p:cNvCxnSpPr>
              <a:endCxn id="41" idx="1"/>
            </p:cNvCxnSpPr>
            <p:nvPr/>
          </p:nvCxnSpPr>
          <p:spPr>
            <a:xfrm rot="16200000" flipV="1">
              <a:off x="13406" y="6561"/>
              <a:ext cx="1482" cy="848"/>
            </a:xfrm>
            <a:prstGeom prst="bentConnector4">
              <a:avLst>
                <a:gd name="adj1" fmla="val 337"/>
                <a:gd name="adj2" fmla="val 14422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>
              <p:custDataLst>
                <p:tags r:id="rId23"/>
              </p:custDataLst>
            </p:nvPr>
          </p:nvCxnSpPr>
          <p:spPr>
            <a:xfrm flipV="1">
              <a:off x="14568" y="5689"/>
              <a:ext cx="5" cy="3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肘形连接符 49"/>
            <p:cNvCxnSpPr/>
            <p:nvPr>
              <p:custDataLst>
                <p:tags r:id="rId24"/>
              </p:custDataLst>
            </p:nvPr>
          </p:nvCxnSpPr>
          <p:spPr>
            <a:xfrm rot="16200000" flipV="1">
              <a:off x="13471" y="4905"/>
              <a:ext cx="1332" cy="857"/>
            </a:xfrm>
            <a:prstGeom prst="bentConnector4">
              <a:avLst>
                <a:gd name="adj1" fmla="val 6493"/>
                <a:gd name="adj2" fmla="val 143816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0" idx="0"/>
              <a:endCxn id="41" idx="2"/>
            </p:cNvCxnSpPr>
            <p:nvPr/>
          </p:nvCxnSpPr>
          <p:spPr>
            <a:xfrm flipV="1">
              <a:off x="14566" y="6455"/>
              <a:ext cx="0" cy="1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>
              <p:custDataLst>
                <p:tags r:id="rId25"/>
              </p:custDataLst>
            </p:nvPr>
          </p:nvCxnSpPr>
          <p:spPr>
            <a:xfrm flipV="1">
              <a:off x="14566" y="4880"/>
              <a:ext cx="0" cy="1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>
              <p:custDataLst>
                <p:tags r:id="rId26"/>
              </p:custDataLst>
            </p:nvPr>
          </p:nvCxnSpPr>
          <p:spPr>
            <a:xfrm flipV="1">
              <a:off x="14566" y="3983"/>
              <a:ext cx="0" cy="4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/>
            <p:cNvSpPr txBox="1"/>
            <p:nvPr/>
          </p:nvSpPr>
          <p:spPr>
            <a:xfrm>
              <a:off x="12855" y="4263"/>
              <a:ext cx="68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N</a:t>
              </a:r>
              <a:r>
                <a:rPr lang="zh-CN" altLang="en-US" sz="1400"/>
                <a:t>×</a:t>
              </a:r>
              <a:endParaRPr lang="zh-CN" altLang="en-US" sz="1400"/>
            </a:p>
          </p:txBody>
        </p:sp>
      </p:grpSp>
      <p:sp>
        <p:nvSpPr>
          <p:cNvPr id="20" name="矩形 19"/>
          <p:cNvSpPr/>
          <p:nvPr>
            <p:custDataLst>
              <p:tags r:id="rId27"/>
            </p:custDataLst>
          </p:nvPr>
        </p:nvSpPr>
        <p:spPr>
          <a:xfrm>
            <a:off x="3756025" y="1831975"/>
            <a:ext cx="3670300" cy="3111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700">
                <a:solidFill>
                  <a:schemeClr val="tx1"/>
                </a:solidFill>
                <a:latin typeface="+mj-lt"/>
                <a:cs typeface="+mj-lt"/>
              </a:rPr>
              <a:t>TES/BIA Results</a:t>
            </a:r>
            <a:endParaRPr lang="en-US" altLang="zh-CN" sz="1700">
              <a:solidFill>
                <a:schemeClr val="tx1"/>
              </a:solidFill>
              <a:latin typeface="+mj-lt"/>
              <a:cs typeface="+mj-lt"/>
            </a:endParaRPr>
          </a:p>
        </p:txBody>
      </p:sp>
      <p:sp>
        <p:nvSpPr>
          <p:cNvPr id="23" name="矩形 22"/>
          <p:cNvSpPr/>
          <p:nvPr>
            <p:custDataLst>
              <p:tags r:id="rId28"/>
            </p:custDataLst>
          </p:nvPr>
        </p:nvSpPr>
        <p:spPr>
          <a:xfrm>
            <a:off x="3763645" y="1217295"/>
            <a:ext cx="3670300" cy="311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700">
                <a:solidFill>
                  <a:schemeClr val="tx1"/>
                </a:solidFill>
                <a:latin typeface="+mj-lt"/>
                <a:cs typeface="+mj-lt"/>
              </a:rPr>
              <a:t>Linear</a:t>
            </a:r>
            <a:endParaRPr lang="en-US" altLang="zh-CN" sz="1700">
              <a:solidFill>
                <a:schemeClr val="tx1"/>
              </a:solidFill>
              <a:latin typeface="+mj-lt"/>
              <a:cs typeface="+mj-lt"/>
            </a:endParaRPr>
          </a:p>
        </p:txBody>
      </p:sp>
      <p:cxnSp>
        <p:nvCxnSpPr>
          <p:cNvPr id="24" name="直接箭头连接符 23"/>
          <p:cNvCxnSpPr/>
          <p:nvPr>
            <p:custDataLst>
              <p:tags r:id="rId29"/>
            </p:custDataLst>
          </p:nvPr>
        </p:nvCxnSpPr>
        <p:spPr>
          <a:xfrm flipV="1">
            <a:off x="5599430" y="1525905"/>
            <a:ext cx="0" cy="300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>
            <p:custDataLst>
              <p:tags r:id="rId30"/>
            </p:custDataLst>
          </p:nvPr>
        </p:nvSpPr>
        <p:spPr>
          <a:xfrm>
            <a:off x="3756025" y="621665"/>
            <a:ext cx="3670300" cy="3111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700">
                <a:solidFill>
                  <a:schemeClr val="tx1"/>
                </a:solidFill>
                <a:latin typeface="+mj-lt"/>
                <a:cs typeface="+mj-lt"/>
              </a:rPr>
              <a:t>C</a:t>
            </a:r>
            <a:r>
              <a:rPr lang="en-US" altLang="zh-CN" sz="1700">
                <a:solidFill>
                  <a:schemeClr val="tx1"/>
                </a:solidFill>
                <a:latin typeface="+mj-lt"/>
                <a:cs typeface="+mj-lt"/>
              </a:rPr>
              <a:t>lassification Results</a:t>
            </a:r>
            <a:endParaRPr lang="en-US" altLang="zh-CN" sz="1700">
              <a:solidFill>
                <a:schemeClr val="tx1"/>
              </a:solidFill>
              <a:latin typeface="+mj-lt"/>
              <a:cs typeface="+mj-lt"/>
            </a:endParaRPr>
          </a:p>
        </p:txBody>
      </p:sp>
      <p:cxnSp>
        <p:nvCxnSpPr>
          <p:cNvPr id="26" name="直接箭头连接符 25"/>
          <p:cNvCxnSpPr/>
          <p:nvPr>
            <p:custDataLst>
              <p:tags r:id="rId31"/>
            </p:custDataLst>
          </p:nvPr>
        </p:nvCxnSpPr>
        <p:spPr>
          <a:xfrm flipV="1">
            <a:off x="5590540" y="920750"/>
            <a:ext cx="0" cy="300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3" name="组合 22"/>
          <p:cNvGrpSpPr/>
          <p:nvPr/>
        </p:nvGrpSpPr>
        <p:grpSpPr>
          <a:xfrm>
            <a:off x="90170" y="364490"/>
            <a:ext cx="12078970" cy="6337300"/>
            <a:chOff x="142" y="574"/>
            <a:chExt cx="19022" cy="9980"/>
          </a:xfrm>
        </p:grpSpPr>
        <p:sp>
          <p:nvSpPr>
            <p:cNvPr id="480" name="矩形 479"/>
            <p:cNvSpPr/>
            <p:nvPr/>
          </p:nvSpPr>
          <p:spPr>
            <a:xfrm>
              <a:off x="142" y="5862"/>
              <a:ext cx="19022" cy="4693"/>
            </a:xfrm>
            <a:prstGeom prst="rect">
              <a:avLst/>
            </a:prstGeom>
            <a:solidFill>
              <a:schemeClr val="bg1"/>
            </a:solidFill>
            <a:ln w="25400" cmpd="sng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335" y="2371"/>
              <a:ext cx="1741" cy="989"/>
            </a:xfrm>
            <a:prstGeom prst="roundRect">
              <a:avLst/>
            </a:prstGeom>
            <a:solidFill>
              <a:srgbClr val="72AACF"/>
            </a:solidFill>
            <a:ln>
              <a:solidFill>
                <a:srgbClr val="72AA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>
                  <a:solidFill>
                    <a:schemeClr val="bg1"/>
                  </a:solidFill>
                </a:rPr>
                <a:t>Signal </a:t>
              </a:r>
              <a:r>
                <a:rPr lang="en-US" altLang="zh-CN" sz="1400">
                  <a:solidFill>
                    <a:schemeClr val="bg1"/>
                  </a:solidFill>
                </a:rPr>
                <a:t>P</a:t>
              </a:r>
              <a:r>
                <a:rPr lang="zh-CN" altLang="en-US" sz="1400">
                  <a:solidFill>
                    <a:schemeClr val="bg1"/>
                  </a:solidFill>
                </a:rPr>
                <a:t>rocessing</a:t>
              </a:r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2186" y="1622"/>
              <a:ext cx="1175" cy="654"/>
            </a:xfrm>
            <a:prstGeom prst="roundRect">
              <a:avLst/>
            </a:prstGeom>
            <a:solidFill>
              <a:srgbClr val="CAE8F3"/>
            </a:solidFill>
            <a:ln>
              <a:solidFill>
                <a:srgbClr val="CAE8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TES 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6" name="圆角矩形 5"/>
            <p:cNvSpPr/>
            <p:nvPr>
              <p:custDataLst>
                <p:tags r:id="rId1"/>
              </p:custDataLst>
            </p:nvPr>
          </p:nvSpPr>
          <p:spPr>
            <a:xfrm>
              <a:off x="2212" y="3359"/>
              <a:ext cx="1149" cy="661"/>
            </a:xfrm>
            <a:prstGeom prst="roundRect">
              <a:avLst/>
            </a:prstGeom>
            <a:solidFill>
              <a:srgbClr val="CAE8F3"/>
            </a:solidFill>
            <a:ln>
              <a:solidFill>
                <a:srgbClr val="CAE8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BIA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cxnSp>
          <p:nvCxnSpPr>
            <p:cNvPr id="9" name="肘形连接符 8"/>
            <p:cNvCxnSpPr/>
            <p:nvPr/>
          </p:nvCxnSpPr>
          <p:spPr>
            <a:xfrm flipV="1">
              <a:off x="1008" y="2010"/>
              <a:ext cx="1204" cy="1105"/>
            </a:xfrm>
            <a:prstGeom prst="bentConnector3">
              <a:avLst>
                <a:gd name="adj1" fmla="val 58388"/>
              </a:avLst>
            </a:prstGeom>
            <a:ln w="19050" cmpd="sng">
              <a:solidFill>
                <a:schemeClr val="accent2">
                  <a:lumMod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肘形连接符 9"/>
            <p:cNvCxnSpPr>
              <a:endCxn id="6" idx="1"/>
            </p:cNvCxnSpPr>
            <p:nvPr/>
          </p:nvCxnSpPr>
          <p:spPr>
            <a:xfrm>
              <a:off x="1263" y="3118"/>
              <a:ext cx="949" cy="572"/>
            </a:xfrm>
            <a:prstGeom prst="bentConnector3">
              <a:avLst>
                <a:gd name="adj1" fmla="val 46891"/>
              </a:avLst>
            </a:prstGeom>
            <a:ln w="190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圆角矩形 10"/>
            <p:cNvSpPr/>
            <p:nvPr/>
          </p:nvSpPr>
          <p:spPr>
            <a:xfrm>
              <a:off x="596" y="885"/>
              <a:ext cx="3528" cy="3540"/>
            </a:xfrm>
            <a:prstGeom prst="roundRect">
              <a:avLst/>
            </a:prstGeom>
            <a:noFill/>
            <a:ln w="19050" cmpd="sng">
              <a:solidFill>
                <a:schemeClr val="bg1">
                  <a:lumMod val="50000"/>
                </a:schemeClr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341" y="885"/>
              <a:ext cx="2208" cy="37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zh-CN" altLang="en-US" sz="1400">
                  <a:latin typeface="+mj-lt"/>
                  <a:cs typeface="+mj-lt"/>
                </a:rPr>
                <a:t>Signal </a:t>
              </a:r>
              <a:r>
                <a:rPr lang="en-US" altLang="zh-CN" sz="1400">
                  <a:latin typeface="+mj-lt"/>
                  <a:cs typeface="+mj-lt"/>
                </a:rPr>
                <a:t>C</a:t>
              </a:r>
              <a:r>
                <a:rPr lang="zh-CN" altLang="en-US" sz="1400">
                  <a:latin typeface="+mj-lt"/>
                  <a:cs typeface="+mj-lt"/>
                </a:rPr>
                <a:t>ollection</a:t>
              </a:r>
              <a:endParaRPr lang="zh-CN" altLang="en-US" sz="1400">
                <a:latin typeface="+mj-lt"/>
                <a:cs typeface="+mj-lt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3361" y="1949"/>
              <a:ext cx="974" cy="1741"/>
              <a:chOff x="3040" y="1980"/>
              <a:chExt cx="1944" cy="1711"/>
            </a:xfrm>
          </p:grpSpPr>
          <p:cxnSp>
            <p:nvCxnSpPr>
              <p:cNvPr id="14" name="肘形连接符 13"/>
              <p:cNvCxnSpPr>
                <a:stCxn id="5" idx="3"/>
                <a:endCxn id="13" idx="1"/>
              </p:cNvCxnSpPr>
              <p:nvPr/>
            </p:nvCxnSpPr>
            <p:spPr>
              <a:xfrm>
                <a:off x="3040" y="1980"/>
                <a:ext cx="1944" cy="901"/>
              </a:xfrm>
              <a:prstGeom prst="bentConnector3">
                <a:avLst>
                  <a:gd name="adj1" fmla="val 50025"/>
                </a:avLst>
              </a:prstGeom>
              <a:ln w="19050" cmpd="sng">
                <a:solidFill>
                  <a:schemeClr val="accent2">
                    <a:lumMod val="5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肘形连接符 14"/>
              <p:cNvCxnSpPr>
                <a:stCxn id="6" idx="3"/>
                <a:endCxn id="13" idx="1"/>
              </p:cNvCxnSpPr>
              <p:nvPr/>
            </p:nvCxnSpPr>
            <p:spPr>
              <a:xfrm flipV="1">
                <a:off x="3040" y="2881"/>
                <a:ext cx="1944" cy="810"/>
              </a:xfrm>
              <a:prstGeom prst="bentConnector3">
                <a:avLst>
                  <a:gd name="adj1" fmla="val 50025"/>
                </a:avLst>
              </a:prstGeom>
              <a:ln w="1905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直接箭头连接符 52"/>
            <p:cNvCxnSpPr/>
            <p:nvPr>
              <p:custDataLst>
                <p:tags r:id="rId2"/>
              </p:custDataLst>
            </p:nvPr>
          </p:nvCxnSpPr>
          <p:spPr>
            <a:xfrm>
              <a:off x="6105" y="2857"/>
              <a:ext cx="586" cy="3"/>
            </a:xfrm>
            <a:prstGeom prst="straightConnector1">
              <a:avLst/>
            </a:prstGeom>
            <a:ln w="190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15804" y="574"/>
              <a:ext cx="3063" cy="4910"/>
              <a:chOff x="14905" y="734"/>
              <a:chExt cx="3063" cy="4911"/>
            </a:xfrm>
          </p:grpSpPr>
          <p:grpSp>
            <p:nvGrpSpPr>
              <p:cNvPr id="59" name="组合 58"/>
              <p:cNvGrpSpPr/>
              <p:nvPr/>
            </p:nvGrpSpPr>
            <p:grpSpPr>
              <a:xfrm rot="0">
                <a:off x="14905" y="734"/>
                <a:ext cx="3063" cy="1763"/>
                <a:chOff x="14716" y="1947"/>
                <a:chExt cx="4386" cy="2762"/>
              </a:xfrm>
            </p:grpSpPr>
            <p:sp>
              <p:nvSpPr>
                <p:cNvPr id="16" name="圆角矩形 15"/>
                <p:cNvSpPr/>
                <p:nvPr/>
              </p:nvSpPr>
              <p:spPr>
                <a:xfrm>
                  <a:off x="14916" y="2820"/>
                  <a:ext cx="1115" cy="685"/>
                </a:xfrm>
                <a:prstGeom prst="roundRect">
                  <a:avLst/>
                </a:prstGeom>
                <a:solidFill>
                  <a:srgbClr val="A1A9D0"/>
                </a:solidFill>
                <a:ln>
                  <a:solidFill>
                    <a:srgbClr val="A1A9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200"/>
                    <a:t>Bow</a:t>
                  </a:r>
                  <a:endParaRPr lang="en-US" altLang="zh-CN" sz="1200"/>
                </a:p>
              </p:txBody>
            </p:sp>
            <p:sp>
              <p:nvSpPr>
                <p:cNvPr id="17" name="圆角矩形 16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16171" y="2821"/>
                  <a:ext cx="1262" cy="683"/>
                </a:xfrm>
                <a:prstGeom prst="roundRect">
                  <a:avLst/>
                </a:prstGeom>
                <a:solidFill>
                  <a:srgbClr val="A1A9D0"/>
                </a:solidFill>
                <a:ln>
                  <a:solidFill>
                    <a:srgbClr val="A1A9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200"/>
                    <a:t>Chew</a:t>
                  </a:r>
                  <a:endParaRPr lang="en-US" altLang="zh-CN" sz="1200"/>
                </a:p>
              </p:txBody>
            </p:sp>
            <p:sp>
              <p:nvSpPr>
                <p:cNvPr id="18" name="圆角矩形 17"/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17572" y="2821"/>
                  <a:ext cx="1409" cy="685"/>
                </a:xfrm>
                <a:prstGeom prst="roundRect">
                  <a:avLst/>
                </a:prstGeom>
                <a:solidFill>
                  <a:srgbClr val="A1A9D0"/>
                </a:solidFill>
                <a:ln>
                  <a:solidFill>
                    <a:srgbClr val="A1A9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200"/>
                    <a:t>Cough</a:t>
                  </a:r>
                  <a:endParaRPr lang="en-US" altLang="zh-CN" sz="1200"/>
                </a:p>
              </p:txBody>
            </p:sp>
            <p:sp>
              <p:nvSpPr>
                <p:cNvPr id="19" name="圆角矩形 18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15327" y="3760"/>
                  <a:ext cx="1651" cy="685"/>
                </a:xfrm>
                <a:prstGeom prst="roundRect">
                  <a:avLst/>
                </a:prstGeom>
                <a:solidFill>
                  <a:srgbClr val="A1A9D0"/>
                </a:solidFill>
                <a:ln>
                  <a:solidFill>
                    <a:srgbClr val="A1A9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200"/>
                    <a:t>Swallow</a:t>
                  </a:r>
                  <a:endParaRPr lang="en-US" altLang="zh-CN" sz="1200"/>
                </a:p>
              </p:txBody>
            </p:sp>
            <p:sp>
              <p:nvSpPr>
                <p:cNvPr id="49" name="圆角矩形 48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14716" y="1947"/>
                  <a:ext cx="4386" cy="2762"/>
                </a:xfrm>
                <a:prstGeom prst="roundRect">
                  <a:avLst/>
                </a:prstGeom>
                <a:noFill/>
                <a:ln w="19050" cmpd="sng">
                  <a:solidFill>
                    <a:schemeClr val="bg1">
                      <a:lumMod val="50000"/>
                    </a:schemeClr>
                  </a:solidFill>
                  <a:prstDash val="sysDash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15163" y="1947"/>
                  <a:ext cx="3939" cy="7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sz="1400"/>
                    <a:t>Physiological </a:t>
                  </a:r>
                  <a:r>
                    <a:rPr lang="en-US" altLang="zh-CN" sz="1400"/>
                    <a:t>S</a:t>
                  </a:r>
                  <a:r>
                    <a:rPr lang="zh-CN" altLang="en-US" sz="1400"/>
                    <a:t>ignals</a:t>
                  </a:r>
                  <a:endParaRPr lang="zh-CN" altLang="en-US" sz="1400"/>
                </a:p>
              </p:txBody>
            </p:sp>
          </p:grpSp>
          <p:sp>
            <p:nvSpPr>
              <p:cNvPr id="54" name="圆角矩形 53"/>
              <p:cNvSpPr/>
              <p:nvPr/>
            </p:nvSpPr>
            <p:spPr>
              <a:xfrm>
                <a:off x="15145" y="3210"/>
                <a:ext cx="414" cy="435"/>
              </a:xfrm>
              <a:prstGeom prst="roundRect">
                <a:avLst/>
              </a:prstGeom>
              <a:solidFill>
                <a:srgbClr val="C4A5DE"/>
              </a:solidFill>
              <a:ln>
                <a:solidFill>
                  <a:srgbClr val="C4A5D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/>
                  <a:t>a</a:t>
                </a:r>
                <a:endParaRPr lang="en-US" altLang="zh-CN" sz="1200"/>
              </a:p>
            </p:txBody>
          </p:sp>
          <p:sp>
            <p:nvSpPr>
              <p:cNvPr id="55" name="圆角矩形 54"/>
              <p:cNvSpPr/>
              <p:nvPr>
                <p:custDataLst>
                  <p:tags r:id="rId7"/>
                </p:custDataLst>
              </p:nvPr>
            </p:nvSpPr>
            <p:spPr>
              <a:xfrm>
                <a:off x="15702" y="3210"/>
                <a:ext cx="414" cy="435"/>
              </a:xfrm>
              <a:prstGeom prst="roundRect">
                <a:avLst/>
              </a:prstGeom>
              <a:solidFill>
                <a:srgbClr val="C4A5DE"/>
              </a:solidFill>
              <a:ln>
                <a:solidFill>
                  <a:srgbClr val="C4A5D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/>
                  <a:t>e</a:t>
                </a:r>
                <a:endParaRPr lang="en-US" altLang="zh-CN" sz="1200"/>
              </a:p>
            </p:txBody>
          </p:sp>
          <p:sp>
            <p:nvSpPr>
              <p:cNvPr id="56" name="圆角矩形 55"/>
              <p:cNvSpPr/>
              <p:nvPr>
                <p:custDataLst>
                  <p:tags r:id="rId8"/>
                </p:custDataLst>
              </p:nvPr>
            </p:nvSpPr>
            <p:spPr>
              <a:xfrm>
                <a:off x="16246" y="3210"/>
                <a:ext cx="414" cy="435"/>
              </a:xfrm>
              <a:prstGeom prst="roundRect">
                <a:avLst/>
              </a:prstGeom>
              <a:solidFill>
                <a:srgbClr val="C4A5DE"/>
              </a:solidFill>
              <a:ln>
                <a:solidFill>
                  <a:srgbClr val="C4A5D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/>
                  <a:t>i</a:t>
                </a:r>
                <a:endParaRPr lang="en-US" altLang="zh-CN" sz="1200"/>
              </a:p>
            </p:txBody>
          </p:sp>
          <p:sp>
            <p:nvSpPr>
              <p:cNvPr id="57" name="圆角矩形 56"/>
              <p:cNvSpPr/>
              <p:nvPr>
                <p:custDataLst>
                  <p:tags r:id="rId9"/>
                </p:custDataLst>
              </p:nvPr>
            </p:nvSpPr>
            <p:spPr>
              <a:xfrm>
                <a:off x="16802" y="3210"/>
                <a:ext cx="414" cy="435"/>
              </a:xfrm>
              <a:prstGeom prst="roundRect">
                <a:avLst/>
              </a:prstGeom>
              <a:solidFill>
                <a:srgbClr val="C4A5DE"/>
              </a:solidFill>
              <a:ln>
                <a:solidFill>
                  <a:srgbClr val="C4A5D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/>
                  <a:t>o</a:t>
                </a:r>
                <a:endParaRPr lang="en-US" altLang="zh-CN" sz="1200"/>
              </a:p>
            </p:txBody>
          </p:sp>
          <p:sp>
            <p:nvSpPr>
              <p:cNvPr id="58" name="圆角矩形 57"/>
              <p:cNvSpPr/>
              <p:nvPr>
                <p:custDataLst>
                  <p:tags r:id="rId10"/>
                </p:custDataLst>
              </p:nvPr>
            </p:nvSpPr>
            <p:spPr>
              <a:xfrm>
                <a:off x="17342" y="3210"/>
                <a:ext cx="414" cy="435"/>
              </a:xfrm>
              <a:prstGeom prst="roundRect">
                <a:avLst/>
              </a:prstGeom>
              <a:solidFill>
                <a:srgbClr val="C4A5DE"/>
              </a:solidFill>
              <a:ln>
                <a:solidFill>
                  <a:srgbClr val="C4A5D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/>
                  <a:t>u</a:t>
                </a:r>
                <a:endParaRPr lang="en-US" altLang="zh-CN" sz="1200"/>
              </a:p>
            </p:txBody>
          </p:sp>
          <p:sp>
            <p:nvSpPr>
              <p:cNvPr id="60" name="圆角矩形 59"/>
              <p:cNvSpPr/>
              <p:nvPr>
                <p:custDataLst>
                  <p:tags r:id="rId11"/>
                </p:custDataLst>
              </p:nvPr>
            </p:nvSpPr>
            <p:spPr>
              <a:xfrm>
                <a:off x="14905" y="2692"/>
                <a:ext cx="3063" cy="1148"/>
              </a:xfrm>
              <a:prstGeom prst="roundRect">
                <a:avLst/>
              </a:prstGeom>
              <a:noFill/>
              <a:ln w="19050" cmpd="sng">
                <a:solidFill>
                  <a:schemeClr val="bg1">
                    <a:lumMod val="50000"/>
                  </a:schemeClr>
                </a:solidFill>
                <a:prstDash val="sys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15560" y="2692"/>
                <a:ext cx="2027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/>
                  <a:t>P</a:t>
                </a:r>
                <a:r>
                  <a:rPr lang="zh-CN" altLang="en-US" sz="1400"/>
                  <a:t>ronunciation</a:t>
                </a:r>
                <a:endParaRPr lang="zh-CN" altLang="en-US" sz="1400"/>
              </a:p>
            </p:txBody>
          </p:sp>
          <p:sp>
            <p:nvSpPr>
              <p:cNvPr id="63" name="圆角矩形 62"/>
              <p:cNvSpPr/>
              <p:nvPr>
                <p:custDataLst>
                  <p:tags r:id="rId12"/>
                </p:custDataLst>
              </p:nvPr>
            </p:nvSpPr>
            <p:spPr>
              <a:xfrm>
                <a:off x="15163" y="4491"/>
                <a:ext cx="1114" cy="499"/>
              </a:xfrm>
              <a:prstGeom prst="roundRect">
                <a:avLst/>
              </a:prstGeom>
              <a:solidFill>
                <a:srgbClr val="FFB59A"/>
              </a:solidFill>
              <a:ln>
                <a:solidFill>
                  <a:srgbClr val="FFB59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/>
                  <a:t>Drink</a:t>
                </a:r>
                <a:endParaRPr lang="en-US" altLang="zh-CN" sz="1200"/>
              </a:p>
            </p:txBody>
          </p:sp>
          <p:sp>
            <p:nvSpPr>
              <p:cNvPr id="64" name="圆角矩形 63"/>
              <p:cNvSpPr/>
              <p:nvPr>
                <p:custDataLst>
                  <p:tags r:id="rId13"/>
                </p:custDataLst>
              </p:nvPr>
            </p:nvSpPr>
            <p:spPr>
              <a:xfrm>
                <a:off x="16644" y="4491"/>
                <a:ext cx="1153" cy="499"/>
              </a:xfrm>
              <a:prstGeom prst="roundRect">
                <a:avLst/>
              </a:prstGeom>
              <a:solidFill>
                <a:srgbClr val="FFB59A"/>
              </a:solidFill>
              <a:ln>
                <a:solidFill>
                  <a:srgbClr val="FFB59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/>
                  <a:t>Bread</a:t>
                </a:r>
                <a:endParaRPr lang="en-US" altLang="zh-CN" sz="1200"/>
              </a:p>
            </p:txBody>
          </p:sp>
          <p:sp>
            <p:nvSpPr>
              <p:cNvPr id="65" name="圆角矩形 64"/>
              <p:cNvSpPr/>
              <p:nvPr>
                <p:custDataLst>
                  <p:tags r:id="rId14"/>
                </p:custDataLst>
              </p:nvPr>
            </p:nvSpPr>
            <p:spPr>
              <a:xfrm>
                <a:off x="14905" y="4011"/>
                <a:ext cx="3063" cy="1634"/>
              </a:xfrm>
              <a:prstGeom prst="roundRect">
                <a:avLst/>
              </a:prstGeom>
              <a:noFill/>
              <a:ln w="19050" cmpd="sng">
                <a:solidFill>
                  <a:schemeClr val="bg1">
                    <a:lumMod val="50000"/>
                  </a:schemeClr>
                </a:solidFill>
                <a:prstDash val="sys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6" name="文本框 65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15591" y="4011"/>
                <a:ext cx="1760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1400"/>
                  <a:t>Eating</a:t>
                </a:r>
                <a:endParaRPr lang="en-US" sz="1400"/>
              </a:p>
            </p:txBody>
          </p:sp>
        </p:grpSp>
        <p:sp>
          <p:nvSpPr>
            <p:cNvPr id="28" name="圆角矩形 27"/>
            <p:cNvSpPr/>
            <p:nvPr>
              <p:custDataLst>
                <p:tags r:id="rId16"/>
              </p:custDataLst>
            </p:nvPr>
          </p:nvSpPr>
          <p:spPr>
            <a:xfrm>
              <a:off x="6897" y="1599"/>
              <a:ext cx="1274" cy="1124"/>
            </a:xfrm>
            <a:prstGeom prst="roundRect">
              <a:avLst/>
            </a:prstGeom>
            <a:noFill/>
            <a:ln w="12700" cmpd="sng">
              <a:solidFill>
                <a:schemeClr val="bg1">
                  <a:lumMod val="6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圆角矩形 28"/>
            <p:cNvSpPr/>
            <p:nvPr>
              <p:custDataLst>
                <p:tags r:id="rId17"/>
              </p:custDataLst>
            </p:nvPr>
          </p:nvSpPr>
          <p:spPr>
            <a:xfrm>
              <a:off x="6897" y="2895"/>
              <a:ext cx="1274" cy="1124"/>
            </a:xfrm>
            <a:prstGeom prst="roundRect">
              <a:avLst/>
            </a:prstGeom>
            <a:noFill/>
            <a:ln w="12700" cmpd="sng">
              <a:solidFill>
                <a:schemeClr val="bg1">
                  <a:lumMod val="6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>
              <p:custDataLst>
                <p:tags r:id="rId18"/>
              </p:custDataLst>
            </p:nvPr>
          </p:nvSpPr>
          <p:spPr>
            <a:xfrm>
              <a:off x="8547" y="2058"/>
              <a:ext cx="825" cy="28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>
              <p:custDataLst>
                <p:tags r:id="rId19"/>
              </p:custDataLst>
            </p:nvPr>
          </p:nvSpPr>
          <p:spPr>
            <a:xfrm>
              <a:off x="8547" y="3313"/>
              <a:ext cx="825" cy="28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4" name="直接箭头连接符 33"/>
            <p:cNvCxnSpPr>
              <a:endCxn id="31" idx="1"/>
            </p:cNvCxnSpPr>
            <p:nvPr>
              <p:custDataLst>
                <p:tags r:id="rId20"/>
              </p:custDataLst>
            </p:nvPr>
          </p:nvCxnSpPr>
          <p:spPr>
            <a:xfrm>
              <a:off x="8171" y="2197"/>
              <a:ext cx="376" cy="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endCxn id="32" idx="1"/>
            </p:cNvCxnSpPr>
            <p:nvPr>
              <p:custDataLst>
                <p:tags r:id="rId21"/>
              </p:custDataLst>
            </p:nvPr>
          </p:nvCxnSpPr>
          <p:spPr>
            <a:xfrm flipV="1">
              <a:off x="8171" y="3453"/>
              <a:ext cx="376" cy="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/>
            <p:cNvSpPr/>
            <p:nvPr/>
          </p:nvSpPr>
          <p:spPr>
            <a:xfrm>
              <a:off x="7797" y="4114"/>
              <a:ext cx="82" cy="7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>
              <p:custDataLst>
                <p:tags r:id="rId22"/>
              </p:custDataLst>
            </p:nvPr>
          </p:nvSpPr>
          <p:spPr>
            <a:xfrm>
              <a:off x="7797" y="4246"/>
              <a:ext cx="82" cy="7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>
              <p:custDataLst>
                <p:tags r:id="rId23"/>
              </p:custDataLst>
            </p:nvPr>
          </p:nvSpPr>
          <p:spPr>
            <a:xfrm>
              <a:off x="8547" y="4425"/>
              <a:ext cx="825" cy="28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>
              <p:custDataLst>
                <p:tags r:id="rId24"/>
              </p:custDataLst>
            </p:nvPr>
          </p:nvSpPr>
          <p:spPr>
            <a:xfrm>
              <a:off x="8918" y="3941"/>
              <a:ext cx="82" cy="7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>
              <p:custDataLst>
                <p:tags r:id="rId25"/>
              </p:custDataLst>
            </p:nvPr>
          </p:nvSpPr>
          <p:spPr>
            <a:xfrm>
              <a:off x="8918" y="4072"/>
              <a:ext cx="82" cy="7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>
              <p:custDataLst>
                <p:tags r:id="rId26"/>
              </p:custDataLst>
            </p:nvPr>
          </p:nvSpPr>
          <p:spPr>
            <a:xfrm rot="5400000">
              <a:off x="8534" y="2751"/>
              <a:ext cx="3514" cy="10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+mj-lt"/>
                  <a:cs typeface="+mj-lt"/>
                </a:rPr>
                <a:t>Transformer </a:t>
              </a:r>
              <a:endParaRPr lang="en-US" altLang="zh-CN" sz="1400">
                <a:solidFill>
                  <a:schemeClr val="tx1"/>
                </a:solidFill>
                <a:latin typeface="+mj-lt"/>
                <a:cs typeface="+mj-lt"/>
              </a:endParaRPr>
            </a:p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+mj-lt"/>
                  <a:cs typeface="+mj-lt"/>
                </a:rPr>
                <a:t>Encoder</a:t>
              </a:r>
              <a:endParaRPr lang="en-US" altLang="zh-CN" sz="1400">
                <a:solidFill>
                  <a:schemeClr val="tx1"/>
                </a:solidFill>
                <a:latin typeface="+mj-lt"/>
                <a:cs typeface="+mj-lt"/>
              </a:endParaRPr>
            </a:p>
          </p:txBody>
        </p:sp>
        <p:cxnSp>
          <p:nvCxnSpPr>
            <p:cNvPr id="45" name="直接箭头连接符 44"/>
            <p:cNvCxnSpPr/>
            <p:nvPr>
              <p:custDataLst>
                <p:tags r:id="rId27"/>
              </p:custDataLst>
            </p:nvPr>
          </p:nvCxnSpPr>
          <p:spPr>
            <a:xfrm>
              <a:off x="9371" y="2193"/>
              <a:ext cx="376" cy="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>
              <p:custDataLst>
                <p:tags r:id="rId28"/>
              </p:custDataLst>
            </p:nvPr>
          </p:nvCxnSpPr>
          <p:spPr>
            <a:xfrm>
              <a:off x="9371" y="3449"/>
              <a:ext cx="376" cy="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>
              <p:custDataLst>
                <p:tags r:id="rId29"/>
              </p:custDataLst>
            </p:nvPr>
          </p:nvCxnSpPr>
          <p:spPr>
            <a:xfrm>
              <a:off x="9371" y="4563"/>
              <a:ext cx="376" cy="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圆角矩形 50"/>
            <p:cNvSpPr/>
            <p:nvPr>
              <p:custDataLst>
                <p:tags r:id="rId30"/>
              </p:custDataLst>
            </p:nvPr>
          </p:nvSpPr>
          <p:spPr>
            <a:xfrm>
              <a:off x="6696" y="746"/>
              <a:ext cx="4412" cy="4533"/>
            </a:xfrm>
            <a:prstGeom prst="roundRect">
              <a:avLst/>
            </a:prstGeom>
            <a:noFill/>
            <a:ln w="19050" cmpd="sng">
              <a:solidFill>
                <a:schemeClr val="bg1">
                  <a:lumMod val="50000"/>
                </a:schemeClr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7548" y="777"/>
              <a:ext cx="293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/>
                <a:t>Classification model</a:t>
              </a:r>
              <a:endParaRPr lang="en-US" altLang="zh-CN" sz="1400"/>
            </a:p>
            <a:p>
              <a:pPr algn="ctr"/>
              <a:r>
                <a:rPr lang="en-US" altLang="zh-CN" sz="1400"/>
                <a:t>PatchTST</a:t>
              </a:r>
              <a:endParaRPr lang="en-US" altLang="zh-CN" sz="1400"/>
            </a:p>
          </p:txBody>
        </p:sp>
        <p:pic>
          <p:nvPicPr>
            <p:cNvPr id="3" name="图片 2"/>
            <p:cNvPicPr>
              <a:picLocks noChangeAspect="1"/>
            </p:cNvPicPr>
            <p:nvPr>
              <p:custDataLst>
                <p:tags r:id="rId31"/>
              </p:custDataLst>
            </p:nvPr>
          </p:nvPicPr>
          <p:blipFill>
            <a:blip r:embed="rId32"/>
            <a:stretch>
              <a:fillRect/>
            </a:stretch>
          </p:blipFill>
          <p:spPr>
            <a:xfrm>
              <a:off x="7138" y="1688"/>
              <a:ext cx="792" cy="898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>
              <p:custDataLst>
                <p:tags r:id="rId33"/>
              </p:custDataLst>
            </p:nvPr>
          </p:nvPicPr>
          <p:blipFill>
            <a:blip r:embed="rId32"/>
            <a:stretch>
              <a:fillRect/>
            </a:stretch>
          </p:blipFill>
          <p:spPr>
            <a:xfrm>
              <a:off x="7138" y="3002"/>
              <a:ext cx="792" cy="898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>
              <p:custDataLst>
                <p:tags r:id="rId34"/>
              </p:custDataLst>
            </p:nvPr>
          </p:nvPicPr>
          <p:blipFill>
            <a:blip r:embed="rId32"/>
            <a:srcRect r="-1477" b="61915"/>
            <a:stretch>
              <a:fillRect/>
            </a:stretch>
          </p:blipFill>
          <p:spPr>
            <a:xfrm>
              <a:off x="7138" y="4324"/>
              <a:ext cx="804" cy="342"/>
            </a:xfrm>
            <a:prstGeom prst="rect">
              <a:avLst/>
            </a:prstGeom>
          </p:spPr>
        </p:pic>
        <p:grpSp>
          <p:nvGrpSpPr>
            <p:cNvPr id="475" name="组合 474"/>
            <p:cNvGrpSpPr/>
            <p:nvPr/>
          </p:nvGrpSpPr>
          <p:grpSpPr>
            <a:xfrm>
              <a:off x="382" y="6875"/>
              <a:ext cx="18709" cy="3552"/>
              <a:chOff x="166" y="6453"/>
              <a:chExt cx="18709" cy="3552"/>
            </a:xfrm>
          </p:grpSpPr>
          <p:sp>
            <p:nvSpPr>
              <p:cNvPr id="71" name="圆角矩形 70"/>
              <p:cNvSpPr/>
              <p:nvPr/>
            </p:nvSpPr>
            <p:spPr>
              <a:xfrm rot="5400000">
                <a:off x="-1034" y="7959"/>
                <a:ext cx="3138" cy="7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Embedding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6" name="组合 75"/>
              <p:cNvGrpSpPr/>
              <p:nvPr/>
            </p:nvGrpSpPr>
            <p:grpSpPr>
              <a:xfrm rot="0">
                <a:off x="1165" y="6773"/>
                <a:ext cx="1362" cy="324"/>
                <a:chOff x="2688" y="5681"/>
                <a:chExt cx="1360" cy="340"/>
              </a:xfrm>
            </p:grpSpPr>
            <p:sp>
              <p:nvSpPr>
                <p:cNvPr id="72" name="矩形 71"/>
                <p:cNvSpPr/>
                <p:nvPr/>
              </p:nvSpPr>
              <p:spPr>
                <a:xfrm>
                  <a:off x="2688" y="5681"/>
                  <a:ext cx="340" cy="34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254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3" name="矩形 72"/>
                <p:cNvSpPr/>
                <p:nvPr>
                  <p:custDataLst>
                    <p:tags r:id="rId35"/>
                  </p:custDataLst>
                </p:nvPr>
              </p:nvSpPr>
              <p:spPr>
                <a:xfrm>
                  <a:off x="3028" y="5681"/>
                  <a:ext cx="340" cy="34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254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4" name="矩形 73"/>
                <p:cNvSpPr/>
                <p:nvPr>
                  <p:custDataLst>
                    <p:tags r:id="rId36"/>
                  </p:custDataLst>
                </p:nvPr>
              </p:nvSpPr>
              <p:spPr>
                <a:xfrm>
                  <a:off x="3368" y="5681"/>
                  <a:ext cx="340" cy="34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254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5" name="矩形 74"/>
                <p:cNvSpPr/>
                <p:nvPr>
                  <p:custDataLst>
                    <p:tags r:id="rId37"/>
                  </p:custDataLst>
                </p:nvPr>
              </p:nvSpPr>
              <p:spPr>
                <a:xfrm>
                  <a:off x="3708" y="5681"/>
                  <a:ext cx="340" cy="34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254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7" name="组合 76"/>
              <p:cNvGrpSpPr/>
              <p:nvPr/>
            </p:nvGrpSpPr>
            <p:grpSpPr>
              <a:xfrm rot="0">
                <a:off x="1165" y="7475"/>
                <a:ext cx="1362" cy="324"/>
                <a:chOff x="2688" y="5681"/>
                <a:chExt cx="1360" cy="340"/>
              </a:xfrm>
            </p:grpSpPr>
            <p:sp>
              <p:nvSpPr>
                <p:cNvPr id="78" name="矩形 77"/>
                <p:cNvSpPr/>
                <p:nvPr>
                  <p:custDataLst>
                    <p:tags r:id="rId38"/>
                  </p:custDataLst>
                </p:nvPr>
              </p:nvSpPr>
              <p:spPr>
                <a:xfrm>
                  <a:off x="2688" y="5681"/>
                  <a:ext cx="340" cy="34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254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9" name="矩形 78"/>
                <p:cNvSpPr/>
                <p:nvPr>
                  <p:custDataLst>
                    <p:tags r:id="rId39"/>
                  </p:custDataLst>
                </p:nvPr>
              </p:nvSpPr>
              <p:spPr>
                <a:xfrm>
                  <a:off x="3028" y="5681"/>
                  <a:ext cx="340" cy="34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254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0" name="矩形 79"/>
                <p:cNvSpPr/>
                <p:nvPr>
                  <p:custDataLst>
                    <p:tags r:id="rId40"/>
                  </p:custDataLst>
                </p:nvPr>
              </p:nvSpPr>
              <p:spPr>
                <a:xfrm>
                  <a:off x="3368" y="5681"/>
                  <a:ext cx="340" cy="34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254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1" name="矩形 80"/>
                <p:cNvSpPr/>
                <p:nvPr>
                  <p:custDataLst>
                    <p:tags r:id="rId41"/>
                  </p:custDataLst>
                </p:nvPr>
              </p:nvSpPr>
              <p:spPr>
                <a:xfrm>
                  <a:off x="3708" y="5681"/>
                  <a:ext cx="340" cy="34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254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1" name="组合 100"/>
              <p:cNvGrpSpPr/>
              <p:nvPr/>
            </p:nvGrpSpPr>
            <p:grpSpPr>
              <a:xfrm rot="0">
                <a:off x="1165" y="8195"/>
                <a:ext cx="1362" cy="324"/>
                <a:chOff x="2688" y="5681"/>
                <a:chExt cx="1360" cy="340"/>
              </a:xfrm>
            </p:grpSpPr>
            <p:sp>
              <p:nvSpPr>
                <p:cNvPr id="102" name="矩形 101"/>
                <p:cNvSpPr/>
                <p:nvPr>
                  <p:custDataLst>
                    <p:tags r:id="rId42"/>
                  </p:custDataLst>
                </p:nvPr>
              </p:nvSpPr>
              <p:spPr>
                <a:xfrm>
                  <a:off x="2688" y="5681"/>
                  <a:ext cx="340" cy="34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254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3" name="矩形 102"/>
                <p:cNvSpPr/>
                <p:nvPr>
                  <p:custDataLst>
                    <p:tags r:id="rId43"/>
                  </p:custDataLst>
                </p:nvPr>
              </p:nvSpPr>
              <p:spPr>
                <a:xfrm>
                  <a:off x="3028" y="5681"/>
                  <a:ext cx="340" cy="34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254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4" name="矩形 103"/>
                <p:cNvSpPr/>
                <p:nvPr>
                  <p:custDataLst>
                    <p:tags r:id="rId44"/>
                  </p:custDataLst>
                </p:nvPr>
              </p:nvSpPr>
              <p:spPr>
                <a:xfrm>
                  <a:off x="3368" y="5681"/>
                  <a:ext cx="340" cy="34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254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5" name="矩形 104"/>
                <p:cNvSpPr/>
                <p:nvPr>
                  <p:custDataLst>
                    <p:tags r:id="rId45"/>
                  </p:custDataLst>
                </p:nvPr>
              </p:nvSpPr>
              <p:spPr>
                <a:xfrm>
                  <a:off x="3708" y="5681"/>
                  <a:ext cx="340" cy="34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254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6" name="组合 105"/>
              <p:cNvGrpSpPr/>
              <p:nvPr/>
            </p:nvGrpSpPr>
            <p:grpSpPr>
              <a:xfrm rot="0">
                <a:off x="1165" y="8897"/>
                <a:ext cx="1362" cy="324"/>
                <a:chOff x="2688" y="5681"/>
                <a:chExt cx="1360" cy="340"/>
              </a:xfrm>
            </p:grpSpPr>
            <p:sp>
              <p:nvSpPr>
                <p:cNvPr id="107" name="矩形 106"/>
                <p:cNvSpPr/>
                <p:nvPr>
                  <p:custDataLst>
                    <p:tags r:id="rId46"/>
                  </p:custDataLst>
                </p:nvPr>
              </p:nvSpPr>
              <p:spPr>
                <a:xfrm>
                  <a:off x="2688" y="5681"/>
                  <a:ext cx="340" cy="34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254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8" name="矩形 107"/>
                <p:cNvSpPr/>
                <p:nvPr>
                  <p:custDataLst>
                    <p:tags r:id="rId47"/>
                  </p:custDataLst>
                </p:nvPr>
              </p:nvSpPr>
              <p:spPr>
                <a:xfrm>
                  <a:off x="3028" y="5681"/>
                  <a:ext cx="340" cy="34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254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9" name="矩形 108"/>
                <p:cNvSpPr/>
                <p:nvPr>
                  <p:custDataLst>
                    <p:tags r:id="rId48"/>
                  </p:custDataLst>
                </p:nvPr>
              </p:nvSpPr>
              <p:spPr>
                <a:xfrm>
                  <a:off x="3368" y="5681"/>
                  <a:ext cx="340" cy="34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254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0" name="矩形 109"/>
                <p:cNvSpPr/>
                <p:nvPr>
                  <p:custDataLst>
                    <p:tags r:id="rId49"/>
                  </p:custDataLst>
                </p:nvPr>
              </p:nvSpPr>
              <p:spPr>
                <a:xfrm>
                  <a:off x="3708" y="5681"/>
                  <a:ext cx="340" cy="34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254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1" name="组合 110"/>
              <p:cNvGrpSpPr/>
              <p:nvPr/>
            </p:nvGrpSpPr>
            <p:grpSpPr>
              <a:xfrm rot="0">
                <a:off x="1165" y="9624"/>
                <a:ext cx="1362" cy="324"/>
                <a:chOff x="2688" y="5681"/>
                <a:chExt cx="1360" cy="340"/>
              </a:xfrm>
            </p:grpSpPr>
            <p:sp>
              <p:nvSpPr>
                <p:cNvPr id="112" name="矩形 111"/>
                <p:cNvSpPr/>
                <p:nvPr>
                  <p:custDataLst>
                    <p:tags r:id="rId50"/>
                  </p:custDataLst>
                </p:nvPr>
              </p:nvSpPr>
              <p:spPr>
                <a:xfrm>
                  <a:off x="2688" y="5681"/>
                  <a:ext cx="340" cy="34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254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3" name="矩形 112"/>
                <p:cNvSpPr/>
                <p:nvPr>
                  <p:custDataLst>
                    <p:tags r:id="rId51"/>
                  </p:custDataLst>
                </p:nvPr>
              </p:nvSpPr>
              <p:spPr>
                <a:xfrm>
                  <a:off x="3028" y="5681"/>
                  <a:ext cx="340" cy="34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254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4" name="矩形 113"/>
                <p:cNvSpPr/>
                <p:nvPr>
                  <p:custDataLst>
                    <p:tags r:id="rId52"/>
                  </p:custDataLst>
                </p:nvPr>
              </p:nvSpPr>
              <p:spPr>
                <a:xfrm>
                  <a:off x="3368" y="5681"/>
                  <a:ext cx="340" cy="34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254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5" name="矩形 114"/>
                <p:cNvSpPr/>
                <p:nvPr>
                  <p:custDataLst>
                    <p:tags r:id="rId53"/>
                  </p:custDataLst>
                </p:nvPr>
              </p:nvSpPr>
              <p:spPr>
                <a:xfrm>
                  <a:off x="3708" y="5681"/>
                  <a:ext cx="340" cy="34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254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16" name="圆角矩形 115"/>
              <p:cNvSpPr/>
              <p:nvPr>
                <p:custDataLst>
                  <p:tags r:id="rId54"/>
                </p:custDataLst>
              </p:nvPr>
            </p:nvSpPr>
            <p:spPr>
              <a:xfrm rot="5400000">
                <a:off x="1581" y="7973"/>
                <a:ext cx="3138" cy="738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Patching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7" name="组合 116"/>
              <p:cNvGrpSpPr/>
              <p:nvPr/>
            </p:nvGrpSpPr>
            <p:grpSpPr>
              <a:xfrm rot="0">
                <a:off x="6491" y="7097"/>
                <a:ext cx="1362" cy="324"/>
                <a:chOff x="2688" y="5681"/>
                <a:chExt cx="1360" cy="340"/>
              </a:xfrm>
              <a:solidFill>
                <a:schemeClr val="accent4">
                  <a:lumMod val="40000"/>
                  <a:lumOff val="60000"/>
                </a:schemeClr>
              </a:solidFill>
            </p:grpSpPr>
            <p:sp>
              <p:nvSpPr>
                <p:cNvPr id="118" name="矩形 117"/>
                <p:cNvSpPr/>
                <p:nvPr>
                  <p:custDataLst>
                    <p:tags r:id="rId55"/>
                  </p:custDataLst>
                </p:nvPr>
              </p:nvSpPr>
              <p:spPr>
                <a:xfrm>
                  <a:off x="2688" y="5681"/>
                  <a:ext cx="340" cy="340"/>
                </a:xfrm>
                <a:prstGeom prst="rect">
                  <a:avLst/>
                </a:prstGeom>
                <a:grpFill/>
                <a:ln w="25400" cmpd="sng">
                  <a:solidFill>
                    <a:schemeClr val="accent4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9" name="矩形 118"/>
                <p:cNvSpPr/>
                <p:nvPr>
                  <p:custDataLst>
                    <p:tags r:id="rId56"/>
                  </p:custDataLst>
                </p:nvPr>
              </p:nvSpPr>
              <p:spPr>
                <a:xfrm>
                  <a:off x="3028" y="5681"/>
                  <a:ext cx="340" cy="340"/>
                </a:xfrm>
                <a:prstGeom prst="rect">
                  <a:avLst/>
                </a:prstGeom>
                <a:grpFill/>
                <a:ln w="25400" cmpd="sng">
                  <a:solidFill>
                    <a:schemeClr val="accent4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0" name="矩形 119"/>
                <p:cNvSpPr/>
                <p:nvPr>
                  <p:custDataLst>
                    <p:tags r:id="rId57"/>
                  </p:custDataLst>
                </p:nvPr>
              </p:nvSpPr>
              <p:spPr>
                <a:xfrm>
                  <a:off x="3368" y="5681"/>
                  <a:ext cx="340" cy="340"/>
                </a:xfrm>
                <a:prstGeom prst="rect">
                  <a:avLst/>
                </a:prstGeom>
                <a:grpFill/>
                <a:ln w="25400" cmpd="sng">
                  <a:solidFill>
                    <a:schemeClr val="accent4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1" name="矩形 120"/>
                <p:cNvSpPr/>
                <p:nvPr>
                  <p:custDataLst>
                    <p:tags r:id="rId58"/>
                  </p:custDataLst>
                </p:nvPr>
              </p:nvSpPr>
              <p:spPr>
                <a:xfrm>
                  <a:off x="3708" y="5681"/>
                  <a:ext cx="340" cy="340"/>
                </a:xfrm>
                <a:prstGeom prst="rect">
                  <a:avLst/>
                </a:prstGeom>
                <a:grpFill/>
                <a:ln w="25400" cmpd="sng">
                  <a:solidFill>
                    <a:schemeClr val="accent4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22" name="组合 121"/>
              <p:cNvGrpSpPr/>
              <p:nvPr/>
            </p:nvGrpSpPr>
            <p:grpSpPr>
              <a:xfrm rot="0">
                <a:off x="6491" y="8177"/>
                <a:ext cx="1362" cy="324"/>
                <a:chOff x="2688" y="5681"/>
                <a:chExt cx="1360" cy="340"/>
              </a:xfrm>
              <a:solidFill>
                <a:schemeClr val="accent4">
                  <a:lumMod val="40000"/>
                  <a:lumOff val="60000"/>
                </a:schemeClr>
              </a:solidFill>
            </p:grpSpPr>
            <p:sp>
              <p:nvSpPr>
                <p:cNvPr id="123" name="矩形 122"/>
                <p:cNvSpPr/>
                <p:nvPr>
                  <p:custDataLst>
                    <p:tags r:id="rId59"/>
                  </p:custDataLst>
                </p:nvPr>
              </p:nvSpPr>
              <p:spPr>
                <a:xfrm>
                  <a:off x="2688" y="5681"/>
                  <a:ext cx="340" cy="340"/>
                </a:xfrm>
                <a:prstGeom prst="rect">
                  <a:avLst/>
                </a:prstGeom>
                <a:grpFill/>
                <a:ln w="25400" cmpd="sng">
                  <a:solidFill>
                    <a:schemeClr val="accent4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4" name="矩形 123"/>
                <p:cNvSpPr/>
                <p:nvPr>
                  <p:custDataLst>
                    <p:tags r:id="rId60"/>
                  </p:custDataLst>
                </p:nvPr>
              </p:nvSpPr>
              <p:spPr>
                <a:xfrm>
                  <a:off x="3028" y="5681"/>
                  <a:ext cx="340" cy="340"/>
                </a:xfrm>
                <a:prstGeom prst="rect">
                  <a:avLst/>
                </a:prstGeom>
                <a:grpFill/>
                <a:ln w="25400" cmpd="sng">
                  <a:solidFill>
                    <a:schemeClr val="accent4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5" name="矩形 124"/>
                <p:cNvSpPr/>
                <p:nvPr>
                  <p:custDataLst>
                    <p:tags r:id="rId61"/>
                  </p:custDataLst>
                </p:nvPr>
              </p:nvSpPr>
              <p:spPr>
                <a:xfrm>
                  <a:off x="3368" y="5681"/>
                  <a:ext cx="340" cy="340"/>
                </a:xfrm>
                <a:prstGeom prst="rect">
                  <a:avLst/>
                </a:prstGeom>
                <a:grpFill/>
                <a:ln w="25400" cmpd="sng">
                  <a:solidFill>
                    <a:schemeClr val="accent4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6" name="矩形 125"/>
                <p:cNvSpPr/>
                <p:nvPr>
                  <p:custDataLst>
                    <p:tags r:id="rId62"/>
                  </p:custDataLst>
                </p:nvPr>
              </p:nvSpPr>
              <p:spPr>
                <a:xfrm>
                  <a:off x="3708" y="5681"/>
                  <a:ext cx="340" cy="340"/>
                </a:xfrm>
                <a:prstGeom prst="rect">
                  <a:avLst/>
                </a:prstGeom>
                <a:grpFill/>
                <a:ln w="25400" cmpd="sng">
                  <a:solidFill>
                    <a:schemeClr val="accent4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27" name="组合 126"/>
              <p:cNvGrpSpPr/>
              <p:nvPr/>
            </p:nvGrpSpPr>
            <p:grpSpPr>
              <a:xfrm rot="0">
                <a:off x="6491" y="9300"/>
                <a:ext cx="1362" cy="324"/>
                <a:chOff x="2688" y="5681"/>
                <a:chExt cx="1360" cy="340"/>
              </a:xfrm>
              <a:solidFill>
                <a:schemeClr val="accent4">
                  <a:lumMod val="40000"/>
                  <a:lumOff val="60000"/>
                </a:schemeClr>
              </a:solidFill>
            </p:grpSpPr>
            <p:sp>
              <p:nvSpPr>
                <p:cNvPr id="128" name="矩形 127"/>
                <p:cNvSpPr/>
                <p:nvPr>
                  <p:custDataLst>
                    <p:tags r:id="rId63"/>
                  </p:custDataLst>
                </p:nvPr>
              </p:nvSpPr>
              <p:spPr>
                <a:xfrm>
                  <a:off x="2688" y="5681"/>
                  <a:ext cx="340" cy="340"/>
                </a:xfrm>
                <a:prstGeom prst="rect">
                  <a:avLst/>
                </a:prstGeom>
                <a:grpFill/>
                <a:ln w="25400" cmpd="sng">
                  <a:solidFill>
                    <a:schemeClr val="accent4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9" name="矩形 128"/>
                <p:cNvSpPr/>
                <p:nvPr>
                  <p:custDataLst>
                    <p:tags r:id="rId64"/>
                  </p:custDataLst>
                </p:nvPr>
              </p:nvSpPr>
              <p:spPr>
                <a:xfrm>
                  <a:off x="3028" y="5681"/>
                  <a:ext cx="340" cy="340"/>
                </a:xfrm>
                <a:prstGeom prst="rect">
                  <a:avLst/>
                </a:prstGeom>
                <a:grpFill/>
                <a:ln w="25400" cmpd="sng">
                  <a:solidFill>
                    <a:schemeClr val="accent4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30" name="矩形 129"/>
                <p:cNvSpPr/>
                <p:nvPr>
                  <p:custDataLst>
                    <p:tags r:id="rId65"/>
                  </p:custDataLst>
                </p:nvPr>
              </p:nvSpPr>
              <p:spPr>
                <a:xfrm>
                  <a:off x="3368" y="5681"/>
                  <a:ext cx="340" cy="340"/>
                </a:xfrm>
                <a:prstGeom prst="rect">
                  <a:avLst/>
                </a:prstGeom>
                <a:grpFill/>
                <a:ln w="25400" cmpd="sng">
                  <a:solidFill>
                    <a:schemeClr val="accent4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31" name="矩形 130"/>
                <p:cNvSpPr/>
                <p:nvPr>
                  <p:custDataLst>
                    <p:tags r:id="rId66"/>
                  </p:custDataLst>
                </p:nvPr>
              </p:nvSpPr>
              <p:spPr>
                <a:xfrm>
                  <a:off x="3708" y="5681"/>
                  <a:ext cx="340" cy="340"/>
                </a:xfrm>
                <a:prstGeom prst="rect">
                  <a:avLst/>
                </a:prstGeom>
                <a:grpFill/>
                <a:ln w="25400" cmpd="sng">
                  <a:solidFill>
                    <a:schemeClr val="accent4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7" name="组合 156"/>
              <p:cNvGrpSpPr/>
              <p:nvPr/>
            </p:nvGrpSpPr>
            <p:grpSpPr>
              <a:xfrm rot="0">
                <a:off x="9177" y="6888"/>
                <a:ext cx="1598" cy="533"/>
                <a:chOff x="8487" y="6501"/>
                <a:chExt cx="1779" cy="671"/>
              </a:xfrm>
            </p:grpSpPr>
            <p:grpSp>
              <p:nvGrpSpPr>
                <p:cNvPr id="152" name="组合 151"/>
                <p:cNvGrpSpPr/>
                <p:nvPr/>
              </p:nvGrpSpPr>
              <p:grpSpPr>
                <a:xfrm>
                  <a:off x="8750" y="6501"/>
                  <a:ext cx="1516" cy="408"/>
                  <a:chOff x="2688" y="5681"/>
                  <a:chExt cx="1360" cy="340"/>
                </a:xfrm>
                <a:solidFill>
                  <a:schemeClr val="accent6">
                    <a:lumMod val="40000"/>
                    <a:lumOff val="60000"/>
                  </a:schemeClr>
                </a:solidFill>
              </p:grpSpPr>
              <p:sp>
                <p:nvSpPr>
                  <p:cNvPr id="153" name="矩形 152"/>
                  <p:cNvSpPr/>
                  <p:nvPr>
                    <p:custDataLst>
                      <p:tags r:id="rId67"/>
                    </p:custDataLst>
                  </p:nvPr>
                </p:nvSpPr>
                <p:spPr>
                  <a:xfrm>
                    <a:off x="2688" y="5681"/>
                    <a:ext cx="340" cy="340"/>
                  </a:xfrm>
                  <a:prstGeom prst="rect">
                    <a:avLst/>
                  </a:prstGeom>
                  <a:grpFill/>
                  <a:ln w="25400">
                    <a:solidFill>
                      <a:schemeClr val="accent6">
                        <a:alpha val="3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4" name="矩形 153"/>
                  <p:cNvSpPr/>
                  <p:nvPr>
                    <p:custDataLst>
                      <p:tags r:id="rId68"/>
                    </p:custDataLst>
                  </p:nvPr>
                </p:nvSpPr>
                <p:spPr>
                  <a:xfrm>
                    <a:off x="3028" y="5681"/>
                    <a:ext cx="340" cy="340"/>
                  </a:xfrm>
                  <a:prstGeom prst="rect">
                    <a:avLst/>
                  </a:prstGeom>
                  <a:grpFill/>
                  <a:ln w="25400">
                    <a:solidFill>
                      <a:schemeClr val="accent6">
                        <a:alpha val="3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5" name="矩形 154"/>
                  <p:cNvSpPr/>
                  <p:nvPr>
                    <p:custDataLst>
                      <p:tags r:id="rId69"/>
                    </p:custDataLst>
                  </p:nvPr>
                </p:nvSpPr>
                <p:spPr>
                  <a:xfrm>
                    <a:off x="3368" y="5681"/>
                    <a:ext cx="340" cy="340"/>
                  </a:xfrm>
                  <a:prstGeom prst="rect">
                    <a:avLst/>
                  </a:prstGeom>
                  <a:grpFill/>
                  <a:ln w="25400">
                    <a:solidFill>
                      <a:schemeClr val="accent6">
                        <a:alpha val="3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6" name="矩形 155"/>
                  <p:cNvSpPr/>
                  <p:nvPr>
                    <p:custDataLst>
                      <p:tags r:id="rId70"/>
                    </p:custDataLst>
                  </p:nvPr>
                </p:nvSpPr>
                <p:spPr>
                  <a:xfrm>
                    <a:off x="3708" y="5681"/>
                    <a:ext cx="340" cy="340"/>
                  </a:xfrm>
                  <a:prstGeom prst="rect">
                    <a:avLst/>
                  </a:prstGeom>
                  <a:grpFill/>
                  <a:ln w="25400">
                    <a:solidFill>
                      <a:schemeClr val="accent6">
                        <a:alpha val="3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47" name="组合 146"/>
                <p:cNvGrpSpPr/>
                <p:nvPr/>
              </p:nvGrpSpPr>
              <p:grpSpPr>
                <a:xfrm>
                  <a:off x="8623" y="6627"/>
                  <a:ext cx="1516" cy="408"/>
                  <a:chOff x="2688" y="5681"/>
                  <a:chExt cx="1360" cy="340"/>
                </a:xfrm>
                <a:solidFill>
                  <a:schemeClr val="accent6">
                    <a:lumMod val="40000"/>
                    <a:lumOff val="60000"/>
                  </a:schemeClr>
                </a:solidFill>
              </p:grpSpPr>
              <p:sp>
                <p:nvSpPr>
                  <p:cNvPr id="148" name="矩形 147"/>
                  <p:cNvSpPr/>
                  <p:nvPr>
                    <p:custDataLst>
                      <p:tags r:id="rId71"/>
                    </p:custDataLst>
                  </p:nvPr>
                </p:nvSpPr>
                <p:spPr>
                  <a:xfrm>
                    <a:off x="2688" y="5681"/>
                    <a:ext cx="340" cy="340"/>
                  </a:xfrm>
                  <a:prstGeom prst="rect">
                    <a:avLst/>
                  </a:prstGeom>
                  <a:grpFill/>
                  <a:ln w="25400">
                    <a:solidFill>
                      <a:schemeClr val="accent6">
                        <a:alpha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9" name="矩形 148"/>
                  <p:cNvSpPr/>
                  <p:nvPr>
                    <p:custDataLst>
                      <p:tags r:id="rId72"/>
                    </p:custDataLst>
                  </p:nvPr>
                </p:nvSpPr>
                <p:spPr>
                  <a:xfrm>
                    <a:off x="3028" y="5681"/>
                    <a:ext cx="340" cy="340"/>
                  </a:xfrm>
                  <a:prstGeom prst="rect">
                    <a:avLst/>
                  </a:prstGeom>
                  <a:grpFill/>
                  <a:ln w="25400">
                    <a:solidFill>
                      <a:schemeClr val="accent6">
                        <a:alpha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0" name="矩形 149"/>
                  <p:cNvSpPr/>
                  <p:nvPr>
                    <p:custDataLst>
                      <p:tags r:id="rId73"/>
                    </p:custDataLst>
                  </p:nvPr>
                </p:nvSpPr>
                <p:spPr>
                  <a:xfrm>
                    <a:off x="3368" y="5681"/>
                    <a:ext cx="340" cy="340"/>
                  </a:xfrm>
                  <a:prstGeom prst="rect">
                    <a:avLst/>
                  </a:prstGeom>
                  <a:grpFill/>
                  <a:ln w="25400">
                    <a:solidFill>
                      <a:schemeClr val="accent6">
                        <a:alpha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1" name="矩形 150"/>
                  <p:cNvSpPr/>
                  <p:nvPr>
                    <p:custDataLst>
                      <p:tags r:id="rId74"/>
                    </p:custDataLst>
                  </p:nvPr>
                </p:nvSpPr>
                <p:spPr>
                  <a:xfrm>
                    <a:off x="3708" y="5681"/>
                    <a:ext cx="340" cy="340"/>
                  </a:xfrm>
                  <a:prstGeom prst="rect">
                    <a:avLst/>
                  </a:prstGeom>
                  <a:grpFill/>
                  <a:ln w="25400">
                    <a:solidFill>
                      <a:schemeClr val="accent6">
                        <a:alpha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32" name="组合 131"/>
                <p:cNvGrpSpPr/>
                <p:nvPr/>
              </p:nvGrpSpPr>
              <p:grpSpPr>
                <a:xfrm>
                  <a:off x="8487" y="6764"/>
                  <a:ext cx="1516" cy="408"/>
                  <a:chOff x="2688" y="5681"/>
                  <a:chExt cx="1360" cy="340"/>
                </a:xfrm>
                <a:solidFill>
                  <a:schemeClr val="accent6">
                    <a:lumMod val="40000"/>
                    <a:lumOff val="60000"/>
                  </a:schemeClr>
                </a:solidFill>
              </p:grpSpPr>
              <p:sp>
                <p:nvSpPr>
                  <p:cNvPr id="133" name="矩形 132"/>
                  <p:cNvSpPr/>
                  <p:nvPr>
                    <p:custDataLst>
                      <p:tags r:id="rId75"/>
                    </p:custDataLst>
                  </p:nvPr>
                </p:nvSpPr>
                <p:spPr>
                  <a:xfrm>
                    <a:off x="2688" y="5681"/>
                    <a:ext cx="340" cy="340"/>
                  </a:xfrm>
                  <a:prstGeom prst="rect">
                    <a:avLst/>
                  </a:prstGeom>
                  <a:grp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4" name="矩形 133"/>
                  <p:cNvSpPr/>
                  <p:nvPr>
                    <p:custDataLst>
                      <p:tags r:id="rId76"/>
                    </p:custDataLst>
                  </p:nvPr>
                </p:nvSpPr>
                <p:spPr>
                  <a:xfrm>
                    <a:off x="3028" y="5681"/>
                    <a:ext cx="340" cy="340"/>
                  </a:xfrm>
                  <a:prstGeom prst="rect">
                    <a:avLst/>
                  </a:prstGeom>
                  <a:grp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5" name="矩形 134"/>
                  <p:cNvSpPr/>
                  <p:nvPr>
                    <p:custDataLst>
                      <p:tags r:id="rId77"/>
                    </p:custDataLst>
                  </p:nvPr>
                </p:nvSpPr>
                <p:spPr>
                  <a:xfrm>
                    <a:off x="3368" y="5681"/>
                    <a:ext cx="340" cy="340"/>
                  </a:xfrm>
                  <a:prstGeom prst="rect">
                    <a:avLst/>
                  </a:prstGeom>
                  <a:grp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6" name="矩形 135"/>
                  <p:cNvSpPr/>
                  <p:nvPr>
                    <p:custDataLst>
                      <p:tags r:id="rId78"/>
                    </p:custDataLst>
                  </p:nvPr>
                </p:nvSpPr>
                <p:spPr>
                  <a:xfrm>
                    <a:off x="3708" y="5681"/>
                    <a:ext cx="340" cy="340"/>
                  </a:xfrm>
                  <a:prstGeom prst="rect">
                    <a:avLst/>
                  </a:prstGeom>
                  <a:grp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58" name="组合 157"/>
              <p:cNvGrpSpPr/>
              <p:nvPr/>
            </p:nvGrpSpPr>
            <p:grpSpPr>
              <a:xfrm rot="0">
                <a:off x="9177" y="8039"/>
                <a:ext cx="1598" cy="533"/>
                <a:chOff x="8487" y="6501"/>
                <a:chExt cx="1779" cy="671"/>
              </a:xfrm>
              <a:solidFill>
                <a:schemeClr val="accent5">
                  <a:lumMod val="40000"/>
                  <a:lumOff val="60000"/>
                </a:schemeClr>
              </a:solidFill>
            </p:grpSpPr>
            <p:grpSp>
              <p:nvGrpSpPr>
                <p:cNvPr id="159" name="组合 158"/>
                <p:cNvGrpSpPr/>
                <p:nvPr/>
              </p:nvGrpSpPr>
              <p:grpSpPr>
                <a:xfrm>
                  <a:off x="8750" y="6501"/>
                  <a:ext cx="1516" cy="408"/>
                  <a:chOff x="2688" y="5681"/>
                  <a:chExt cx="1360" cy="340"/>
                </a:xfrm>
                <a:grpFill/>
              </p:grpSpPr>
              <p:sp>
                <p:nvSpPr>
                  <p:cNvPr id="160" name="矩形 159"/>
                  <p:cNvSpPr/>
                  <p:nvPr>
                    <p:custDataLst>
                      <p:tags r:id="rId79"/>
                    </p:custDataLst>
                  </p:nvPr>
                </p:nvSpPr>
                <p:spPr>
                  <a:xfrm>
                    <a:off x="2688" y="5681"/>
                    <a:ext cx="340" cy="340"/>
                  </a:xfrm>
                  <a:prstGeom prst="rect">
                    <a:avLst/>
                  </a:prstGeom>
                  <a:grpFill/>
                  <a:ln w="25400">
                    <a:solidFill>
                      <a:schemeClr val="accent5">
                        <a:alpha val="3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1" name="矩形 160"/>
                  <p:cNvSpPr/>
                  <p:nvPr>
                    <p:custDataLst>
                      <p:tags r:id="rId80"/>
                    </p:custDataLst>
                  </p:nvPr>
                </p:nvSpPr>
                <p:spPr>
                  <a:xfrm>
                    <a:off x="3028" y="5681"/>
                    <a:ext cx="340" cy="340"/>
                  </a:xfrm>
                  <a:prstGeom prst="rect">
                    <a:avLst/>
                  </a:prstGeom>
                  <a:grpFill/>
                  <a:ln w="25400">
                    <a:solidFill>
                      <a:schemeClr val="accent5">
                        <a:alpha val="3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2" name="矩形 161"/>
                  <p:cNvSpPr/>
                  <p:nvPr>
                    <p:custDataLst>
                      <p:tags r:id="rId81"/>
                    </p:custDataLst>
                  </p:nvPr>
                </p:nvSpPr>
                <p:spPr>
                  <a:xfrm>
                    <a:off x="3368" y="5681"/>
                    <a:ext cx="340" cy="340"/>
                  </a:xfrm>
                  <a:prstGeom prst="rect">
                    <a:avLst/>
                  </a:prstGeom>
                  <a:grpFill/>
                  <a:ln w="25400">
                    <a:solidFill>
                      <a:schemeClr val="accent5">
                        <a:alpha val="3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3" name="矩形 162"/>
                  <p:cNvSpPr/>
                  <p:nvPr>
                    <p:custDataLst>
                      <p:tags r:id="rId82"/>
                    </p:custDataLst>
                  </p:nvPr>
                </p:nvSpPr>
                <p:spPr>
                  <a:xfrm>
                    <a:off x="3708" y="5681"/>
                    <a:ext cx="340" cy="340"/>
                  </a:xfrm>
                  <a:prstGeom prst="rect">
                    <a:avLst/>
                  </a:prstGeom>
                  <a:grpFill/>
                  <a:ln w="25400">
                    <a:solidFill>
                      <a:schemeClr val="accent5">
                        <a:alpha val="3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64" name="组合 163"/>
                <p:cNvGrpSpPr/>
                <p:nvPr/>
              </p:nvGrpSpPr>
              <p:grpSpPr>
                <a:xfrm>
                  <a:off x="8623" y="6627"/>
                  <a:ext cx="1516" cy="408"/>
                  <a:chOff x="2688" y="5681"/>
                  <a:chExt cx="1360" cy="340"/>
                </a:xfrm>
                <a:grpFill/>
              </p:grpSpPr>
              <p:sp>
                <p:nvSpPr>
                  <p:cNvPr id="165" name="矩形 164"/>
                  <p:cNvSpPr/>
                  <p:nvPr>
                    <p:custDataLst>
                      <p:tags r:id="rId83"/>
                    </p:custDataLst>
                  </p:nvPr>
                </p:nvSpPr>
                <p:spPr>
                  <a:xfrm>
                    <a:off x="2688" y="5681"/>
                    <a:ext cx="340" cy="340"/>
                  </a:xfrm>
                  <a:prstGeom prst="rect">
                    <a:avLst/>
                  </a:prstGeom>
                  <a:grpFill/>
                  <a:ln w="25400">
                    <a:solidFill>
                      <a:schemeClr val="accent5">
                        <a:alpha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6" name="矩形 165"/>
                  <p:cNvSpPr/>
                  <p:nvPr>
                    <p:custDataLst>
                      <p:tags r:id="rId84"/>
                    </p:custDataLst>
                  </p:nvPr>
                </p:nvSpPr>
                <p:spPr>
                  <a:xfrm>
                    <a:off x="3028" y="5681"/>
                    <a:ext cx="340" cy="340"/>
                  </a:xfrm>
                  <a:prstGeom prst="rect">
                    <a:avLst/>
                  </a:prstGeom>
                  <a:grpFill/>
                  <a:ln w="25400">
                    <a:solidFill>
                      <a:schemeClr val="accent5">
                        <a:alpha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7" name="矩形 166"/>
                  <p:cNvSpPr/>
                  <p:nvPr>
                    <p:custDataLst>
                      <p:tags r:id="rId85"/>
                    </p:custDataLst>
                  </p:nvPr>
                </p:nvSpPr>
                <p:spPr>
                  <a:xfrm>
                    <a:off x="3368" y="5681"/>
                    <a:ext cx="340" cy="340"/>
                  </a:xfrm>
                  <a:prstGeom prst="rect">
                    <a:avLst/>
                  </a:prstGeom>
                  <a:grpFill/>
                  <a:ln w="25400">
                    <a:solidFill>
                      <a:schemeClr val="accent5">
                        <a:alpha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8" name="矩形 167"/>
                  <p:cNvSpPr/>
                  <p:nvPr>
                    <p:custDataLst>
                      <p:tags r:id="rId86"/>
                    </p:custDataLst>
                  </p:nvPr>
                </p:nvSpPr>
                <p:spPr>
                  <a:xfrm>
                    <a:off x="3708" y="5681"/>
                    <a:ext cx="340" cy="340"/>
                  </a:xfrm>
                  <a:prstGeom prst="rect">
                    <a:avLst/>
                  </a:prstGeom>
                  <a:grpFill/>
                  <a:ln w="25400">
                    <a:solidFill>
                      <a:schemeClr val="accent5">
                        <a:alpha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69" name="组合 168"/>
                <p:cNvGrpSpPr/>
                <p:nvPr/>
              </p:nvGrpSpPr>
              <p:grpSpPr>
                <a:xfrm>
                  <a:off x="8487" y="6764"/>
                  <a:ext cx="1516" cy="408"/>
                  <a:chOff x="2688" y="5681"/>
                  <a:chExt cx="1360" cy="340"/>
                </a:xfrm>
                <a:grpFill/>
              </p:grpSpPr>
              <p:sp>
                <p:nvSpPr>
                  <p:cNvPr id="170" name="矩形 169"/>
                  <p:cNvSpPr/>
                  <p:nvPr>
                    <p:custDataLst>
                      <p:tags r:id="rId87"/>
                    </p:custDataLst>
                  </p:nvPr>
                </p:nvSpPr>
                <p:spPr>
                  <a:xfrm>
                    <a:off x="2688" y="5681"/>
                    <a:ext cx="340" cy="340"/>
                  </a:xfrm>
                  <a:prstGeom prst="rect">
                    <a:avLst/>
                  </a:prstGeom>
                  <a:grp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1" name="矩形 170"/>
                  <p:cNvSpPr/>
                  <p:nvPr>
                    <p:custDataLst>
                      <p:tags r:id="rId88"/>
                    </p:custDataLst>
                  </p:nvPr>
                </p:nvSpPr>
                <p:spPr>
                  <a:xfrm>
                    <a:off x="3028" y="5681"/>
                    <a:ext cx="340" cy="340"/>
                  </a:xfrm>
                  <a:prstGeom prst="rect">
                    <a:avLst/>
                  </a:prstGeom>
                  <a:grp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2" name="矩形 171"/>
                  <p:cNvSpPr/>
                  <p:nvPr>
                    <p:custDataLst>
                      <p:tags r:id="rId89"/>
                    </p:custDataLst>
                  </p:nvPr>
                </p:nvSpPr>
                <p:spPr>
                  <a:xfrm>
                    <a:off x="3368" y="5681"/>
                    <a:ext cx="340" cy="340"/>
                  </a:xfrm>
                  <a:prstGeom prst="rect">
                    <a:avLst/>
                  </a:prstGeom>
                  <a:grp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3" name="矩形 172"/>
                  <p:cNvSpPr/>
                  <p:nvPr>
                    <p:custDataLst>
                      <p:tags r:id="rId90"/>
                    </p:custDataLst>
                  </p:nvPr>
                </p:nvSpPr>
                <p:spPr>
                  <a:xfrm>
                    <a:off x="3708" y="5681"/>
                    <a:ext cx="340" cy="340"/>
                  </a:xfrm>
                  <a:prstGeom prst="rect">
                    <a:avLst/>
                  </a:prstGeom>
                  <a:grp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74" name="组合 173"/>
              <p:cNvGrpSpPr/>
              <p:nvPr/>
            </p:nvGrpSpPr>
            <p:grpSpPr>
              <a:xfrm rot="0">
                <a:off x="9184" y="9091"/>
                <a:ext cx="1598" cy="533"/>
                <a:chOff x="8487" y="6501"/>
                <a:chExt cx="1779" cy="671"/>
              </a:xfrm>
              <a:solidFill>
                <a:srgbClr val="C4A5DE"/>
              </a:solidFill>
            </p:grpSpPr>
            <p:grpSp>
              <p:nvGrpSpPr>
                <p:cNvPr id="175" name="组合 174"/>
                <p:cNvGrpSpPr/>
                <p:nvPr/>
              </p:nvGrpSpPr>
              <p:grpSpPr>
                <a:xfrm>
                  <a:off x="8750" y="6501"/>
                  <a:ext cx="1516" cy="408"/>
                  <a:chOff x="2688" y="5681"/>
                  <a:chExt cx="1360" cy="340"/>
                </a:xfrm>
                <a:grpFill/>
              </p:grpSpPr>
              <p:sp>
                <p:nvSpPr>
                  <p:cNvPr id="176" name="矩形 175"/>
                  <p:cNvSpPr/>
                  <p:nvPr>
                    <p:custDataLst>
                      <p:tags r:id="rId91"/>
                    </p:custDataLst>
                  </p:nvPr>
                </p:nvSpPr>
                <p:spPr>
                  <a:xfrm>
                    <a:off x="2688" y="5681"/>
                    <a:ext cx="340" cy="340"/>
                  </a:xfrm>
                  <a:prstGeom prst="rect">
                    <a:avLst/>
                  </a:prstGeom>
                  <a:grpFill/>
                  <a:ln w="25400">
                    <a:solidFill>
                      <a:srgbClr val="7030A0">
                        <a:alpha val="30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7" name="矩形 176"/>
                  <p:cNvSpPr/>
                  <p:nvPr>
                    <p:custDataLst>
                      <p:tags r:id="rId92"/>
                    </p:custDataLst>
                  </p:nvPr>
                </p:nvSpPr>
                <p:spPr>
                  <a:xfrm>
                    <a:off x="3028" y="5681"/>
                    <a:ext cx="340" cy="340"/>
                  </a:xfrm>
                  <a:prstGeom prst="rect">
                    <a:avLst/>
                  </a:prstGeom>
                  <a:grpFill/>
                  <a:ln w="25400">
                    <a:solidFill>
                      <a:srgbClr val="7030A0">
                        <a:alpha val="30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8" name="矩形 177"/>
                  <p:cNvSpPr/>
                  <p:nvPr>
                    <p:custDataLst>
                      <p:tags r:id="rId93"/>
                    </p:custDataLst>
                  </p:nvPr>
                </p:nvSpPr>
                <p:spPr>
                  <a:xfrm>
                    <a:off x="3368" y="5681"/>
                    <a:ext cx="340" cy="340"/>
                  </a:xfrm>
                  <a:prstGeom prst="rect">
                    <a:avLst/>
                  </a:prstGeom>
                  <a:grpFill/>
                  <a:ln w="25400">
                    <a:solidFill>
                      <a:srgbClr val="7030A0">
                        <a:alpha val="30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9" name="矩形 178"/>
                  <p:cNvSpPr/>
                  <p:nvPr>
                    <p:custDataLst>
                      <p:tags r:id="rId94"/>
                    </p:custDataLst>
                  </p:nvPr>
                </p:nvSpPr>
                <p:spPr>
                  <a:xfrm>
                    <a:off x="3708" y="5681"/>
                    <a:ext cx="340" cy="340"/>
                  </a:xfrm>
                  <a:prstGeom prst="rect">
                    <a:avLst/>
                  </a:prstGeom>
                  <a:grpFill/>
                  <a:ln w="25400">
                    <a:solidFill>
                      <a:srgbClr val="7030A0">
                        <a:alpha val="30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80" name="组合 179"/>
                <p:cNvGrpSpPr/>
                <p:nvPr/>
              </p:nvGrpSpPr>
              <p:grpSpPr>
                <a:xfrm>
                  <a:off x="8623" y="6627"/>
                  <a:ext cx="1516" cy="408"/>
                  <a:chOff x="2688" y="5681"/>
                  <a:chExt cx="1360" cy="340"/>
                </a:xfrm>
                <a:grpFill/>
              </p:grpSpPr>
              <p:sp>
                <p:nvSpPr>
                  <p:cNvPr id="181" name="矩形 180"/>
                  <p:cNvSpPr/>
                  <p:nvPr>
                    <p:custDataLst>
                      <p:tags r:id="rId95"/>
                    </p:custDataLst>
                  </p:nvPr>
                </p:nvSpPr>
                <p:spPr>
                  <a:xfrm>
                    <a:off x="2688" y="5681"/>
                    <a:ext cx="340" cy="340"/>
                  </a:xfrm>
                  <a:prstGeom prst="rect">
                    <a:avLst/>
                  </a:prstGeom>
                  <a:grpFill/>
                  <a:ln w="25400">
                    <a:solidFill>
                      <a:srgbClr val="7030A0">
                        <a:alpha val="60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2" name="矩形 181"/>
                  <p:cNvSpPr/>
                  <p:nvPr>
                    <p:custDataLst>
                      <p:tags r:id="rId96"/>
                    </p:custDataLst>
                  </p:nvPr>
                </p:nvSpPr>
                <p:spPr>
                  <a:xfrm>
                    <a:off x="3028" y="5681"/>
                    <a:ext cx="340" cy="340"/>
                  </a:xfrm>
                  <a:prstGeom prst="rect">
                    <a:avLst/>
                  </a:prstGeom>
                  <a:grpFill/>
                  <a:ln w="25400">
                    <a:solidFill>
                      <a:srgbClr val="7030A0">
                        <a:alpha val="60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3" name="矩形 182"/>
                  <p:cNvSpPr/>
                  <p:nvPr>
                    <p:custDataLst>
                      <p:tags r:id="rId97"/>
                    </p:custDataLst>
                  </p:nvPr>
                </p:nvSpPr>
                <p:spPr>
                  <a:xfrm>
                    <a:off x="3368" y="5681"/>
                    <a:ext cx="340" cy="340"/>
                  </a:xfrm>
                  <a:prstGeom prst="rect">
                    <a:avLst/>
                  </a:prstGeom>
                  <a:grpFill/>
                  <a:ln w="25400">
                    <a:solidFill>
                      <a:srgbClr val="7030A0">
                        <a:alpha val="60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4" name="矩形 183"/>
                  <p:cNvSpPr/>
                  <p:nvPr>
                    <p:custDataLst>
                      <p:tags r:id="rId98"/>
                    </p:custDataLst>
                  </p:nvPr>
                </p:nvSpPr>
                <p:spPr>
                  <a:xfrm>
                    <a:off x="3708" y="5681"/>
                    <a:ext cx="340" cy="340"/>
                  </a:xfrm>
                  <a:prstGeom prst="rect">
                    <a:avLst/>
                  </a:prstGeom>
                  <a:grpFill/>
                  <a:ln w="25400">
                    <a:solidFill>
                      <a:srgbClr val="7030A0">
                        <a:alpha val="60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85" name="组合 184"/>
                <p:cNvGrpSpPr/>
                <p:nvPr/>
              </p:nvGrpSpPr>
              <p:grpSpPr>
                <a:xfrm>
                  <a:off x="8487" y="6764"/>
                  <a:ext cx="1516" cy="408"/>
                  <a:chOff x="2688" y="5681"/>
                  <a:chExt cx="1360" cy="340"/>
                </a:xfrm>
                <a:grpFill/>
              </p:grpSpPr>
              <p:sp>
                <p:nvSpPr>
                  <p:cNvPr id="186" name="矩形 185"/>
                  <p:cNvSpPr/>
                  <p:nvPr>
                    <p:custDataLst>
                      <p:tags r:id="rId99"/>
                    </p:custDataLst>
                  </p:nvPr>
                </p:nvSpPr>
                <p:spPr>
                  <a:xfrm>
                    <a:off x="2688" y="5681"/>
                    <a:ext cx="340" cy="340"/>
                  </a:xfrm>
                  <a:prstGeom prst="rect">
                    <a:avLst/>
                  </a:prstGeom>
                  <a:grpFill/>
                  <a:ln w="25400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7" name="矩形 186"/>
                  <p:cNvSpPr/>
                  <p:nvPr>
                    <p:custDataLst>
                      <p:tags r:id="rId100"/>
                    </p:custDataLst>
                  </p:nvPr>
                </p:nvSpPr>
                <p:spPr>
                  <a:xfrm>
                    <a:off x="3028" y="5681"/>
                    <a:ext cx="340" cy="340"/>
                  </a:xfrm>
                  <a:prstGeom prst="rect">
                    <a:avLst/>
                  </a:prstGeom>
                  <a:grpFill/>
                  <a:ln w="25400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8" name="矩形 187"/>
                  <p:cNvSpPr/>
                  <p:nvPr>
                    <p:custDataLst>
                      <p:tags r:id="rId101"/>
                    </p:custDataLst>
                  </p:nvPr>
                </p:nvSpPr>
                <p:spPr>
                  <a:xfrm>
                    <a:off x="3368" y="5681"/>
                    <a:ext cx="340" cy="340"/>
                  </a:xfrm>
                  <a:prstGeom prst="rect">
                    <a:avLst/>
                  </a:prstGeom>
                  <a:grpFill/>
                  <a:ln w="25400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9" name="矩形 188"/>
                  <p:cNvSpPr/>
                  <p:nvPr>
                    <p:custDataLst>
                      <p:tags r:id="rId102"/>
                    </p:custDataLst>
                  </p:nvPr>
                </p:nvSpPr>
                <p:spPr>
                  <a:xfrm>
                    <a:off x="3708" y="5681"/>
                    <a:ext cx="340" cy="340"/>
                  </a:xfrm>
                  <a:prstGeom prst="rect">
                    <a:avLst/>
                  </a:prstGeom>
                  <a:grpFill/>
                  <a:ln w="25400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222" name="组合 221"/>
              <p:cNvGrpSpPr/>
              <p:nvPr/>
            </p:nvGrpSpPr>
            <p:grpSpPr>
              <a:xfrm rot="0">
                <a:off x="8227" y="6532"/>
                <a:ext cx="654" cy="441"/>
                <a:chOff x="7331" y="6131"/>
                <a:chExt cx="728" cy="556"/>
              </a:xfrm>
            </p:grpSpPr>
            <p:sp>
              <p:nvSpPr>
                <p:cNvPr id="223" name="矩形 222"/>
                <p:cNvSpPr/>
                <p:nvPr>
                  <p:custDataLst>
                    <p:tags r:id="rId103"/>
                  </p:custDataLst>
                </p:nvPr>
              </p:nvSpPr>
              <p:spPr>
                <a:xfrm>
                  <a:off x="7331" y="6131"/>
                  <a:ext cx="182" cy="18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60000"/>
                      <a:lumOff val="40000"/>
                      <a:alpha val="3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24" name="矩形 223"/>
                <p:cNvSpPr/>
                <p:nvPr>
                  <p:custDataLst>
                    <p:tags r:id="rId104"/>
                  </p:custDataLst>
                </p:nvPr>
              </p:nvSpPr>
              <p:spPr>
                <a:xfrm>
                  <a:off x="7513" y="6131"/>
                  <a:ext cx="182" cy="18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60000"/>
                      <a:lumOff val="40000"/>
                      <a:alpha val="3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25" name="矩形 224"/>
                <p:cNvSpPr/>
                <p:nvPr>
                  <p:custDataLst>
                    <p:tags r:id="rId105"/>
                  </p:custDataLst>
                </p:nvPr>
              </p:nvSpPr>
              <p:spPr>
                <a:xfrm>
                  <a:off x="7695" y="6131"/>
                  <a:ext cx="182" cy="18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60000"/>
                      <a:lumOff val="40000"/>
                      <a:alpha val="3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26" name="矩形 225"/>
                <p:cNvSpPr/>
                <p:nvPr>
                  <p:custDataLst>
                    <p:tags r:id="rId106"/>
                  </p:custDataLst>
                </p:nvPr>
              </p:nvSpPr>
              <p:spPr>
                <a:xfrm>
                  <a:off x="7877" y="6131"/>
                  <a:ext cx="182" cy="18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60000"/>
                      <a:lumOff val="40000"/>
                      <a:alpha val="3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27" name="矩形 226"/>
                <p:cNvSpPr/>
                <p:nvPr>
                  <p:custDataLst>
                    <p:tags r:id="rId107"/>
                  </p:custDataLst>
                </p:nvPr>
              </p:nvSpPr>
              <p:spPr>
                <a:xfrm>
                  <a:off x="7331" y="6314"/>
                  <a:ext cx="182" cy="18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60000"/>
                      <a:lumOff val="40000"/>
                      <a:alpha val="3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28" name="矩形 227"/>
                <p:cNvSpPr/>
                <p:nvPr>
                  <p:custDataLst>
                    <p:tags r:id="rId108"/>
                  </p:custDataLst>
                </p:nvPr>
              </p:nvSpPr>
              <p:spPr>
                <a:xfrm>
                  <a:off x="7513" y="6314"/>
                  <a:ext cx="182" cy="18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60000"/>
                      <a:lumOff val="40000"/>
                      <a:alpha val="3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29" name="矩形 228"/>
                <p:cNvSpPr/>
                <p:nvPr>
                  <p:custDataLst>
                    <p:tags r:id="rId109"/>
                  </p:custDataLst>
                </p:nvPr>
              </p:nvSpPr>
              <p:spPr>
                <a:xfrm>
                  <a:off x="7695" y="6314"/>
                  <a:ext cx="182" cy="18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60000"/>
                      <a:lumOff val="40000"/>
                      <a:alpha val="3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30" name="矩形 229"/>
                <p:cNvSpPr/>
                <p:nvPr>
                  <p:custDataLst>
                    <p:tags r:id="rId110"/>
                  </p:custDataLst>
                </p:nvPr>
              </p:nvSpPr>
              <p:spPr>
                <a:xfrm>
                  <a:off x="7877" y="6314"/>
                  <a:ext cx="182" cy="18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60000"/>
                      <a:lumOff val="40000"/>
                      <a:alpha val="3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31" name="矩形 230"/>
                <p:cNvSpPr/>
                <p:nvPr>
                  <p:custDataLst>
                    <p:tags r:id="rId111"/>
                  </p:custDataLst>
                </p:nvPr>
              </p:nvSpPr>
              <p:spPr>
                <a:xfrm>
                  <a:off x="7331" y="6500"/>
                  <a:ext cx="182" cy="18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60000"/>
                      <a:lumOff val="40000"/>
                      <a:alpha val="3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32" name="矩形 231"/>
                <p:cNvSpPr/>
                <p:nvPr>
                  <p:custDataLst>
                    <p:tags r:id="rId112"/>
                  </p:custDataLst>
                </p:nvPr>
              </p:nvSpPr>
              <p:spPr>
                <a:xfrm>
                  <a:off x="7513" y="6500"/>
                  <a:ext cx="182" cy="18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60000"/>
                      <a:lumOff val="40000"/>
                      <a:alpha val="3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33" name="矩形 232"/>
                <p:cNvSpPr/>
                <p:nvPr>
                  <p:custDataLst>
                    <p:tags r:id="rId113"/>
                  </p:custDataLst>
                </p:nvPr>
              </p:nvSpPr>
              <p:spPr>
                <a:xfrm>
                  <a:off x="7695" y="6500"/>
                  <a:ext cx="182" cy="18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60000"/>
                      <a:lumOff val="40000"/>
                      <a:alpha val="3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34" name="矩形 233"/>
                <p:cNvSpPr/>
                <p:nvPr>
                  <p:custDataLst>
                    <p:tags r:id="rId114"/>
                  </p:custDataLst>
                </p:nvPr>
              </p:nvSpPr>
              <p:spPr>
                <a:xfrm>
                  <a:off x="7877" y="6500"/>
                  <a:ext cx="182" cy="18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60000"/>
                      <a:lumOff val="40000"/>
                      <a:alpha val="3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09" name="组合 208"/>
              <p:cNvGrpSpPr/>
              <p:nvPr/>
            </p:nvGrpSpPr>
            <p:grpSpPr>
              <a:xfrm rot="0">
                <a:off x="8141" y="6614"/>
                <a:ext cx="654" cy="441"/>
                <a:chOff x="7331" y="6131"/>
                <a:chExt cx="728" cy="556"/>
              </a:xfrm>
            </p:grpSpPr>
            <p:sp>
              <p:nvSpPr>
                <p:cNvPr id="210" name="矩形 209"/>
                <p:cNvSpPr/>
                <p:nvPr>
                  <p:custDataLst>
                    <p:tags r:id="rId115"/>
                  </p:custDataLst>
                </p:nvPr>
              </p:nvSpPr>
              <p:spPr>
                <a:xfrm>
                  <a:off x="7331" y="6131"/>
                  <a:ext cx="182" cy="18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60000"/>
                      <a:lumOff val="40000"/>
                      <a:alpha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11" name="矩形 210"/>
                <p:cNvSpPr/>
                <p:nvPr>
                  <p:custDataLst>
                    <p:tags r:id="rId116"/>
                  </p:custDataLst>
                </p:nvPr>
              </p:nvSpPr>
              <p:spPr>
                <a:xfrm>
                  <a:off x="7513" y="6131"/>
                  <a:ext cx="182" cy="18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60000"/>
                      <a:lumOff val="40000"/>
                      <a:alpha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12" name="矩形 211"/>
                <p:cNvSpPr/>
                <p:nvPr>
                  <p:custDataLst>
                    <p:tags r:id="rId117"/>
                  </p:custDataLst>
                </p:nvPr>
              </p:nvSpPr>
              <p:spPr>
                <a:xfrm>
                  <a:off x="7695" y="6131"/>
                  <a:ext cx="182" cy="18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60000"/>
                      <a:lumOff val="40000"/>
                      <a:alpha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13" name="矩形 212"/>
                <p:cNvSpPr/>
                <p:nvPr>
                  <p:custDataLst>
                    <p:tags r:id="rId118"/>
                  </p:custDataLst>
                </p:nvPr>
              </p:nvSpPr>
              <p:spPr>
                <a:xfrm>
                  <a:off x="7877" y="6131"/>
                  <a:ext cx="182" cy="18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60000"/>
                      <a:lumOff val="40000"/>
                      <a:alpha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14" name="矩形 213"/>
                <p:cNvSpPr/>
                <p:nvPr>
                  <p:custDataLst>
                    <p:tags r:id="rId119"/>
                  </p:custDataLst>
                </p:nvPr>
              </p:nvSpPr>
              <p:spPr>
                <a:xfrm>
                  <a:off x="7331" y="6314"/>
                  <a:ext cx="182" cy="18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60000"/>
                      <a:lumOff val="40000"/>
                      <a:alpha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15" name="矩形 214"/>
                <p:cNvSpPr/>
                <p:nvPr>
                  <p:custDataLst>
                    <p:tags r:id="rId120"/>
                  </p:custDataLst>
                </p:nvPr>
              </p:nvSpPr>
              <p:spPr>
                <a:xfrm>
                  <a:off x="7513" y="6314"/>
                  <a:ext cx="182" cy="18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60000"/>
                      <a:lumOff val="40000"/>
                      <a:alpha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16" name="矩形 215"/>
                <p:cNvSpPr/>
                <p:nvPr>
                  <p:custDataLst>
                    <p:tags r:id="rId121"/>
                  </p:custDataLst>
                </p:nvPr>
              </p:nvSpPr>
              <p:spPr>
                <a:xfrm>
                  <a:off x="7695" y="6314"/>
                  <a:ext cx="182" cy="18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60000"/>
                      <a:lumOff val="40000"/>
                      <a:alpha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17" name="矩形 216"/>
                <p:cNvSpPr/>
                <p:nvPr>
                  <p:custDataLst>
                    <p:tags r:id="rId122"/>
                  </p:custDataLst>
                </p:nvPr>
              </p:nvSpPr>
              <p:spPr>
                <a:xfrm>
                  <a:off x="7877" y="6314"/>
                  <a:ext cx="182" cy="18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60000"/>
                      <a:lumOff val="40000"/>
                      <a:alpha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18" name="矩形 217"/>
                <p:cNvSpPr/>
                <p:nvPr>
                  <p:custDataLst>
                    <p:tags r:id="rId123"/>
                  </p:custDataLst>
                </p:nvPr>
              </p:nvSpPr>
              <p:spPr>
                <a:xfrm>
                  <a:off x="7331" y="6500"/>
                  <a:ext cx="182" cy="18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60000"/>
                      <a:lumOff val="40000"/>
                      <a:alpha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19" name="矩形 218"/>
                <p:cNvSpPr/>
                <p:nvPr>
                  <p:custDataLst>
                    <p:tags r:id="rId124"/>
                  </p:custDataLst>
                </p:nvPr>
              </p:nvSpPr>
              <p:spPr>
                <a:xfrm>
                  <a:off x="7513" y="6500"/>
                  <a:ext cx="182" cy="18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60000"/>
                      <a:lumOff val="40000"/>
                      <a:alpha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20" name="矩形 219"/>
                <p:cNvSpPr/>
                <p:nvPr>
                  <p:custDataLst>
                    <p:tags r:id="rId125"/>
                  </p:custDataLst>
                </p:nvPr>
              </p:nvSpPr>
              <p:spPr>
                <a:xfrm>
                  <a:off x="7695" y="6500"/>
                  <a:ext cx="182" cy="18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60000"/>
                      <a:lumOff val="40000"/>
                      <a:alpha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21" name="矩形 220"/>
                <p:cNvSpPr/>
                <p:nvPr>
                  <p:custDataLst>
                    <p:tags r:id="rId126"/>
                  </p:custDataLst>
                </p:nvPr>
              </p:nvSpPr>
              <p:spPr>
                <a:xfrm>
                  <a:off x="7877" y="6500"/>
                  <a:ext cx="182" cy="18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60000"/>
                      <a:lumOff val="40000"/>
                      <a:alpha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07" name="组合 206"/>
              <p:cNvGrpSpPr/>
              <p:nvPr/>
            </p:nvGrpSpPr>
            <p:grpSpPr>
              <a:xfrm rot="0">
                <a:off x="8059" y="6690"/>
                <a:ext cx="654" cy="441"/>
                <a:chOff x="7331" y="6131"/>
                <a:chExt cx="728" cy="556"/>
              </a:xfrm>
            </p:grpSpPr>
            <p:sp>
              <p:nvSpPr>
                <p:cNvPr id="194" name="矩形 193"/>
                <p:cNvSpPr/>
                <p:nvPr>
                  <p:custDataLst>
                    <p:tags r:id="rId127"/>
                  </p:custDataLst>
                </p:nvPr>
              </p:nvSpPr>
              <p:spPr>
                <a:xfrm>
                  <a:off x="7331" y="6131"/>
                  <a:ext cx="182" cy="18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95" name="矩形 194"/>
                <p:cNvSpPr/>
                <p:nvPr>
                  <p:custDataLst>
                    <p:tags r:id="rId128"/>
                  </p:custDataLst>
                </p:nvPr>
              </p:nvSpPr>
              <p:spPr>
                <a:xfrm>
                  <a:off x="7513" y="6131"/>
                  <a:ext cx="182" cy="18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96" name="矩形 195"/>
                <p:cNvSpPr/>
                <p:nvPr>
                  <p:custDataLst>
                    <p:tags r:id="rId129"/>
                  </p:custDataLst>
                </p:nvPr>
              </p:nvSpPr>
              <p:spPr>
                <a:xfrm>
                  <a:off x="7695" y="6131"/>
                  <a:ext cx="182" cy="18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97" name="矩形 196"/>
                <p:cNvSpPr/>
                <p:nvPr>
                  <p:custDataLst>
                    <p:tags r:id="rId130"/>
                  </p:custDataLst>
                </p:nvPr>
              </p:nvSpPr>
              <p:spPr>
                <a:xfrm>
                  <a:off x="7877" y="6131"/>
                  <a:ext cx="182" cy="18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98" name="矩形 197"/>
                <p:cNvSpPr/>
                <p:nvPr>
                  <p:custDataLst>
                    <p:tags r:id="rId131"/>
                  </p:custDataLst>
                </p:nvPr>
              </p:nvSpPr>
              <p:spPr>
                <a:xfrm>
                  <a:off x="7331" y="6314"/>
                  <a:ext cx="182" cy="18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99" name="矩形 198"/>
                <p:cNvSpPr/>
                <p:nvPr>
                  <p:custDataLst>
                    <p:tags r:id="rId132"/>
                  </p:custDataLst>
                </p:nvPr>
              </p:nvSpPr>
              <p:spPr>
                <a:xfrm>
                  <a:off x="7513" y="6314"/>
                  <a:ext cx="182" cy="18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00" name="矩形 199"/>
                <p:cNvSpPr/>
                <p:nvPr>
                  <p:custDataLst>
                    <p:tags r:id="rId133"/>
                  </p:custDataLst>
                </p:nvPr>
              </p:nvSpPr>
              <p:spPr>
                <a:xfrm>
                  <a:off x="7695" y="6314"/>
                  <a:ext cx="182" cy="18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01" name="矩形 200"/>
                <p:cNvSpPr/>
                <p:nvPr>
                  <p:custDataLst>
                    <p:tags r:id="rId134"/>
                  </p:custDataLst>
                </p:nvPr>
              </p:nvSpPr>
              <p:spPr>
                <a:xfrm>
                  <a:off x="7877" y="6314"/>
                  <a:ext cx="182" cy="18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02" name="矩形 201"/>
                <p:cNvSpPr/>
                <p:nvPr>
                  <p:custDataLst>
                    <p:tags r:id="rId135"/>
                  </p:custDataLst>
                </p:nvPr>
              </p:nvSpPr>
              <p:spPr>
                <a:xfrm>
                  <a:off x="7331" y="6500"/>
                  <a:ext cx="182" cy="18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03" name="矩形 202"/>
                <p:cNvSpPr/>
                <p:nvPr>
                  <p:custDataLst>
                    <p:tags r:id="rId136"/>
                  </p:custDataLst>
                </p:nvPr>
              </p:nvSpPr>
              <p:spPr>
                <a:xfrm>
                  <a:off x="7513" y="6500"/>
                  <a:ext cx="182" cy="18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04" name="矩形 203"/>
                <p:cNvSpPr/>
                <p:nvPr>
                  <p:custDataLst>
                    <p:tags r:id="rId137"/>
                  </p:custDataLst>
                </p:nvPr>
              </p:nvSpPr>
              <p:spPr>
                <a:xfrm>
                  <a:off x="7695" y="6500"/>
                  <a:ext cx="182" cy="18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05" name="矩形 204"/>
                <p:cNvSpPr/>
                <p:nvPr>
                  <p:custDataLst>
                    <p:tags r:id="rId138"/>
                  </p:custDataLst>
                </p:nvPr>
              </p:nvSpPr>
              <p:spPr>
                <a:xfrm>
                  <a:off x="7877" y="6500"/>
                  <a:ext cx="182" cy="18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208" name="直接箭头连接符 207"/>
              <p:cNvCxnSpPr/>
              <p:nvPr/>
            </p:nvCxnSpPr>
            <p:spPr>
              <a:xfrm>
                <a:off x="8058" y="7241"/>
                <a:ext cx="872" cy="7"/>
              </a:xfrm>
              <a:prstGeom prst="straightConnector1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6" name="组合 235"/>
              <p:cNvGrpSpPr/>
              <p:nvPr/>
            </p:nvGrpSpPr>
            <p:grpSpPr>
              <a:xfrm rot="0">
                <a:off x="8060" y="7645"/>
                <a:ext cx="823" cy="600"/>
                <a:chOff x="7408" y="5933"/>
                <a:chExt cx="915" cy="755"/>
              </a:xfrm>
            </p:grpSpPr>
            <p:grpSp>
              <p:nvGrpSpPr>
                <p:cNvPr id="237" name="组合 236"/>
                <p:cNvGrpSpPr/>
                <p:nvPr/>
              </p:nvGrpSpPr>
              <p:grpSpPr>
                <a:xfrm>
                  <a:off x="7595" y="5933"/>
                  <a:ext cx="728" cy="556"/>
                  <a:chOff x="7331" y="6131"/>
                  <a:chExt cx="728" cy="556"/>
                </a:xfrm>
              </p:grpSpPr>
              <p:sp>
                <p:nvSpPr>
                  <p:cNvPr id="238" name="矩形 237"/>
                  <p:cNvSpPr/>
                  <p:nvPr>
                    <p:custDataLst>
                      <p:tags r:id="rId139"/>
                    </p:custDataLst>
                  </p:nvPr>
                </p:nvSpPr>
                <p:spPr>
                  <a:xfrm>
                    <a:off x="7331" y="6131"/>
                    <a:ext cx="182" cy="18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2">
                        <a:lumMod val="40000"/>
                        <a:lumOff val="60000"/>
                        <a:alpha val="3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9" name="矩形 238"/>
                  <p:cNvSpPr/>
                  <p:nvPr>
                    <p:custDataLst>
                      <p:tags r:id="rId140"/>
                    </p:custDataLst>
                  </p:nvPr>
                </p:nvSpPr>
                <p:spPr>
                  <a:xfrm>
                    <a:off x="7513" y="6131"/>
                    <a:ext cx="182" cy="18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2">
                        <a:lumMod val="40000"/>
                        <a:lumOff val="60000"/>
                        <a:alpha val="3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0" name="矩形 239"/>
                  <p:cNvSpPr/>
                  <p:nvPr>
                    <p:custDataLst>
                      <p:tags r:id="rId141"/>
                    </p:custDataLst>
                  </p:nvPr>
                </p:nvSpPr>
                <p:spPr>
                  <a:xfrm>
                    <a:off x="7695" y="6131"/>
                    <a:ext cx="182" cy="18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2">
                        <a:lumMod val="40000"/>
                        <a:lumOff val="60000"/>
                        <a:alpha val="3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1" name="矩形 240"/>
                  <p:cNvSpPr/>
                  <p:nvPr>
                    <p:custDataLst>
                      <p:tags r:id="rId142"/>
                    </p:custDataLst>
                  </p:nvPr>
                </p:nvSpPr>
                <p:spPr>
                  <a:xfrm>
                    <a:off x="7877" y="6131"/>
                    <a:ext cx="182" cy="18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2">
                        <a:lumMod val="40000"/>
                        <a:lumOff val="60000"/>
                        <a:alpha val="3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2" name="矩形 241"/>
                  <p:cNvSpPr/>
                  <p:nvPr>
                    <p:custDataLst>
                      <p:tags r:id="rId143"/>
                    </p:custDataLst>
                  </p:nvPr>
                </p:nvSpPr>
                <p:spPr>
                  <a:xfrm>
                    <a:off x="7331" y="6314"/>
                    <a:ext cx="182" cy="18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2">
                        <a:lumMod val="40000"/>
                        <a:lumOff val="60000"/>
                        <a:alpha val="3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3" name="矩形 242"/>
                  <p:cNvSpPr/>
                  <p:nvPr>
                    <p:custDataLst>
                      <p:tags r:id="rId144"/>
                    </p:custDataLst>
                  </p:nvPr>
                </p:nvSpPr>
                <p:spPr>
                  <a:xfrm>
                    <a:off x="7513" y="6314"/>
                    <a:ext cx="182" cy="18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2">
                        <a:lumMod val="40000"/>
                        <a:lumOff val="60000"/>
                        <a:alpha val="3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4" name="矩形 243"/>
                  <p:cNvSpPr/>
                  <p:nvPr>
                    <p:custDataLst>
                      <p:tags r:id="rId145"/>
                    </p:custDataLst>
                  </p:nvPr>
                </p:nvSpPr>
                <p:spPr>
                  <a:xfrm>
                    <a:off x="7695" y="6314"/>
                    <a:ext cx="182" cy="18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2">
                        <a:lumMod val="40000"/>
                        <a:lumOff val="60000"/>
                        <a:alpha val="3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5" name="矩形 244"/>
                  <p:cNvSpPr/>
                  <p:nvPr>
                    <p:custDataLst>
                      <p:tags r:id="rId146"/>
                    </p:custDataLst>
                  </p:nvPr>
                </p:nvSpPr>
                <p:spPr>
                  <a:xfrm>
                    <a:off x="7877" y="6314"/>
                    <a:ext cx="182" cy="18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2">
                        <a:lumMod val="40000"/>
                        <a:lumOff val="60000"/>
                        <a:alpha val="3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6" name="矩形 245"/>
                  <p:cNvSpPr/>
                  <p:nvPr>
                    <p:custDataLst>
                      <p:tags r:id="rId147"/>
                    </p:custDataLst>
                  </p:nvPr>
                </p:nvSpPr>
                <p:spPr>
                  <a:xfrm>
                    <a:off x="7331" y="6500"/>
                    <a:ext cx="182" cy="18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2">
                        <a:lumMod val="40000"/>
                        <a:lumOff val="60000"/>
                        <a:alpha val="3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7" name="矩形 246"/>
                  <p:cNvSpPr/>
                  <p:nvPr>
                    <p:custDataLst>
                      <p:tags r:id="rId148"/>
                    </p:custDataLst>
                  </p:nvPr>
                </p:nvSpPr>
                <p:spPr>
                  <a:xfrm>
                    <a:off x="7513" y="6500"/>
                    <a:ext cx="182" cy="18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2">
                        <a:lumMod val="40000"/>
                        <a:lumOff val="60000"/>
                        <a:alpha val="3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8" name="矩形 247"/>
                  <p:cNvSpPr/>
                  <p:nvPr>
                    <p:custDataLst>
                      <p:tags r:id="rId149"/>
                    </p:custDataLst>
                  </p:nvPr>
                </p:nvSpPr>
                <p:spPr>
                  <a:xfrm>
                    <a:off x="7695" y="6500"/>
                    <a:ext cx="182" cy="18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2">
                        <a:lumMod val="40000"/>
                        <a:lumOff val="60000"/>
                        <a:alpha val="3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9" name="矩形 248"/>
                  <p:cNvSpPr/>
                  <p:nvPr>
                    <p:custDataLst>
                      <p:tags r:id="rId150"/>
                    </p:custDataLst>
                  </p:nvPr>
                </p:nvSpPr>
                <p:spPr>
                  <a:xfrm>
                    <a:off x="7877" y="6500"/>
                    <a:ext cx="182" cy="18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2">
                        <a:lumMod val="40000"/>
                        <a:lumOff val="60000"/>
                        <a:alpha val="3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50" name="组合 249"/>
                <p:cNvGrpSpPr/>
                <p:nvPr/>
              </p:nvGrpSpPr>
              <p:grpSpPr>
                <a:xfrm>
                  <a:off x="7499" y="6037"/>
                  <a:ext cx="728" cy="556"/>
                  <a:chOff x="7331" y="6131"/>
                  <a:chExt cx="728" cy="556"/>
                </a:xfrm>
              </p:grpSpPr>
              <p:sp>
                <p:nvSpPr>
                  <p:cNvPr id="251" name="矩形 250"/>
                  <p:cNvSpPr/>
                  <p:nvPr>
                    <p:custDataLst>
                      <p:tags r:id="rId151"/>
                    </p:custDataLst>
                  </p:nvPr>
                </p:nvSpPr>
                <p:spPr>
                  <a:xfrm>
                    <a:off x="7331" y="6131"/>
                    <a:ext cx="182" cy="18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2">
                        <a:lumMod val="40000"/>
                        <a:lumOff val="60000"/>
                        <a:alpha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2" name="矩形 251"/>
                  <p:cNvSpPr/>
                  <p:nvPr>
                    <p:custDataLst>
                      <p:tags r:id="rId152"/>
                    </p:custDataLst>
                  </p:nvPr>
                </p:nvSpPr>
                <p:spPr>
                  <a:xfrm>
                    <a:off x="7513" y="6131"/>
                    <a:ext cx="182" cy="18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2">
                        <a:lumMod val="40000"/>
                        <a:lumOff val="60000"/>
                        <a:alpha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3" name="矩形 252"/>
                  <p:cNvSpPr/>
                  <p:nvPr>
                    <p:custDataLst>
                      <p:tags r:id="rId153"/>
                    </p:custDataLst>
                  </p:nvPr>
                </p:nvSpPr>
                <p:spPr>
                  <a:xfrm>
                    <a:off x="7695" y="6131"/>
                    <a:ext cx="182" cy="18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2">
                        <a:lumMod val="40000"/>
                        <a:lumOff val="60000"/>
                        <a:alpha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4" name="矩形 253"/>
                  <p:cNvSpPr/>
                  <p:nvPr>
                    <p:custDataLst>
                      <p:tags r:id="rId154"/>
                    </p:custDataLst>
                  </p:nvPr>
                </p:nvSpPr>
                <p:spPr>
                  <a:xfrm>
                    <a:off x="7877" y="6131"/>
                    <a:ext cx="182" cy="18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2">
                        <a:lumMod val="40000"/>
                        <a:lumOff val="60000"/>
                        <a:alpha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5" name="矩形 254"/>
                  <p:cNvSpPr/>
                  <p:nvPr>
                    <p:custDataLst>
                      <p:tags r:id="rId155"/>
                    </p:custDataLst>
                  </p:nvPr>
                </p:nvSpPr>
                <p:spPr>
                  <a:xfrm>
                    <a:off x="7331" y="6314"/>
                    <a:ext cx="182" cy="18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2">
                        <a:lumMod val="40000"/>
                        <a:lumOff val="60000"/>
                        <a:alpha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6" name="矩形 255"/>
                  <p:cNvSpPr/>
                  <p:nvPr>
                    <p:custDataLst>
                      <p:tags r:id="rId156"/>
                    </p:custDataLst>
                  </p:nvPr>
                </p:nvSpPr>
                <p:spPr>
                  <a:xfrm>
                    <a:off x="7513" y="6314"/>
                    <a:ext cx="182" cy="18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2">
                        <a:lumMod val="40000"/>
                        <a:lumOff val="60000"/>
                        <a:alpha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7" name="矩形 256"/>
                  <p:cNvSpPr/>
                  <p:nvPr>
                    <p:custDataLst>
                      <p:tags r:id="rId157"/>
                    </p:custDataLst>
                  </p:nvPr>
                </p:nvSpPr>
                <p:spPr>
                  <a:xfrm>
                    <a:off x="7695" y="6314"/>
                    <a:ext cx="182" cy="18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2">
                        <a:lumMod val="40000"/>
                        <a:lumOff val="60000"/>
                        <a:alpha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8" name="矩形 257"/>
                  <p:cNvSpPr/>
                  <p:nvPr>
                    <p:custDataLst>
                      <p:tags r:id="rId158"/>
                    </p:custDataLst>
                  </p:nvPr>
                </p:nvSpPr>
                <p:spPr>
                  <a:xfrm>
                    <a:off x="7877" y="6314"/>
                    <a:ext cx="182" cy="18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2">
                        <a:lumMod val="40000"/>
                        <a:lumOff val="60000"/>
                        <a:alpha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9" name="矩形 258"/>
                  <p:cNvSpPr/>
                  <p:nvPr>
                    <p:custDataLst>
                      <p:tags r:id="rId159"/>
                    </p:custDataLst>
                  </p:nvPr>
                </p:nvSpPr>
                <p:spPr>
                  <a:xfrm>
                    <a:off x="7331" y="6500"/>
                    <a:ext cx="182" cy="18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2">
                        <a:lumMod val="40000"/>
                        <a:lumOff val="60000"/>
                        <a:alpha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0" name="矩形 259"/>
                  <p:cNvSpPr/>
                  <p:nvPr>
                    <p:custDataLst>
                      <p:tags r:id="rId160"/>
                    </p:custDataLst>
                  </p:nvPr>
                </p:nvSpPr>
                <p:spPr>
                  <a:xfrm>
                    <a:off x="7513" y="6500"/>
                    <a:ext cx="182" cy="18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2">
                        <a:lumMod val="40000"/>
                        <a:lumOff val="60000"/>
                        <a:alpha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1" name="矩形 260"/>
                  <p:cNvSpPr/>
                  <p:nvPr>
                    <p:custDataLst>
                      <p:tags r:id="rId161"/>
                    </p:custDataLst>
                  </p:nvPr>
                </p:nvSpPr>
                <p:spPr>
                  <a:xfrm>
                    <a:off x="7695" y="6500"/>
                    <a:ext cx="182" cy="18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2">
                        <a:lumMod val="40000"/>
                        <a:lumOff val="60000"/>
                        <a:alpha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2" name="矩形 261"/>
                  <p:cNvSpPr/>
                  <p:nvPr>
                    <p:custDataLst>
                      <p:tags r:id="rId162"/>
                    </p:custDataLst>
                  </p:nvPr>
                </p:nvSpPr>
                <p:spPr>
                  <a:xfrm>
                    <a:off x="7877" y="6500"/>
                    <a:ext cx="182" cy="18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2">
                        <a:lumMod val="40000"/>
                        <a:lumOff val="60000"/>
                        <a:alpha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63" name="组合 262"/>
                <p:cNvGrpSpPr/>
                <p:nvPr/>
              </p:nvGrpSpPr>
              <p:grpSpPr>
                <a:xfrm>
                  <a:off x="7408" y="6132"/>
                  <a:ext cx="728" cy="556"/>
                  <a:chOff x="7331" y="6131"/>
                  <a:chExt cx="728" cy="556"/>
                </a:xfrm>
              </p:grpSpPr>
              <p:sp>
                <p:nvSpPr>
                  <p:cNvPr id="264" name="矩形 263"/>
                  <p:cNvSpPr/>
                  <p:nvPr>
                    <p:custDataLst>
                      <p:tags r:id="rId163"/>
                    </p:custDataLst>
                  </p:nvPr>
                </p:nvSpPr>
                <p:spPr>
                  <a:xfrm>
                    <a:off x="7331" y="6131"/>
                    <a:ext cx="182" cy="18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5" name="矩形 264"/>
                  <p:cNvSpPr/>
                  <p:nvPr>
                    <p:custDataLst>
                      <p:tags r:id="rId164"/>
                    </p:custDataLst>
                  </p:nvPr>
                </p:nvSpPr>
                <p:spPr>
                  <a:xfrm>
                    <a:off x="7513" y="6131"/>
                    <a:ext cx="182" cy="18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6" name="矩形 265"/>
                  <p:cNvSpPr/>
                  <p:nvPr>
                    <p:custDataLst>
                      <p:tags r:id="rId165"/>
                    </p:custDataLst>
                  </p:nvPr>
                </p:nvSpPr>
                <p:spPr>
                  <a:xfrm>
                    <a:off x="7695" y="6131"/>
                    <a:ext cx="182" cy="18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7" name="矩形 266"/>
                  <p:cNvSpPr/>
                  <p:nvPr>
                    <p:custDataLst>
                      <p:tags r:id="rId166"/>
                    </p:custDataLst>
                  </p:nvPr>
                </p:nvSpPr>
                <p:spPr>
                  <a:xfrm>
                    <a:off x="7877" y="6131"/>
                    <a:ext cx="182" cy="18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8" name="矩形 267"/>
                  <p:cNvSpPr/>
                  <p:nvPr>
                    <p:custDataLst>
                      <p:tags r:id="rId167"/>
                    </p:custDataLst>
                  </p:nvPr>
                </p:nvSpPr>
                <p:spPr>
                  <a:xfrm>
                    <a:off x="7331" y="6314"/>
                    <a:ext cx="182" cy="18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9" name="矩形 268"/>
                  <p:cNvSpPr/>
                  <p:nvPr>
                    <p:custDataLst>
                      <p:tags r:id="rId168"/>
                    </p:custDataLst>
                  </p:nvPr>
                </p:nvSpPr>
                <p:spPr>
                  <a:xfrm>
                    <a:off x="7513" y="6314"/>
                    <a:ext cx="182" cy="18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0" name="矩形 269"/>
                  <p:cNvSpPr/>
                  <p:nvPr>
                    <p:custDataLst>
                      <p:tags r:id="rId169"/>
                    </p:custDataLst>
                  </p:nvPr>
                </p:nvSpPr>
                <p:spPr>
                  <a:xfrm>
                    <a:off x="7695" y="6314"/>
                    <a:ext cx="182" cy="18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1" name="矩形 270"/>
                  <p:cNvSpPr/>
                  <p:nvPr>
                    <p:custDataLst>
                      <p:tags r:id="rId170"/>
                    </p:custDataLst>
                  </p:nvPr>
                </p:nvSpPr>
                <p:spPr>
                  <a:xfrm>
                    <a:off x="7877" y="6314"/>
                    <a:ext cx="182" cy="18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2" name="矩形 271"/>
                  <p:cNvSpPr/>
                  <p:nvPr>
                    <p:custDataLst>
                      <p:tags r:id="rId171"/>
                    </p:custDataLst>
                  </p:nvPr>
                </p:nvSpPr>
                <p:spPr>
                  <a:xfrm>
                    <a:off x="7331" y="6500"/>
                    <a:ext cx="182" cy="18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3" name="矩形 272"/>
                  <p:cNvSpPr/>
                  <p:nvPr>
                    <p:custDataLst>
                      <p:tags r:id="rId172"/>
                    </p:custDataLst>
                  </p:nvPr>
                </p:nvSpPr>
                <p:spPr>
                  <a:xfrm>
                    <a:off x="7513" y="6500"/>
                    <a:ext cx="182" cy="18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4" name="矩形 273"/>
                  <p:cNvSpPr/>
                  <p:nvPr>
                    <p:custDataLst>
                      <p:tags r:id="rId173"/>
                    </p:custDataLst>
                  </p:nvPr>
                </p:nvSpPr>
                <p:spPr>
                  <a:xfrm>
                    <a:off x="7695" y="6500"/>
                    <a:ext cx="182" cy="18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5" name="矩形 274"/>
                  <p:cNvSpPr/>
                  <p:nvPr>
                    <p:custDataLst>
                      <p:tags r:id="rId174"/>
                    </p:custDataLst>
                  </p:nvPr>
                </p:nvSpPr>
                <p:spPr>
                  <a:xfrm>
                    <a:off x="7877" y="6500"/>
                    <a:ext cx="182" cy="18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  <p:cxnSp>
            <p:nvCxnSpPr>
              <p:cNvPr id="276" name="直接箭头连接符 275"/>
              <p:cNvCxnSpPr/>
              <p:nvPr>
                <p:custDataLst>
                  <p:tags r:id="rId175"/>
                </p:custDataLst>
              </p:nvPr>
            </p:nvCxnSpPr>
            <p:spPr>
              <a:xfrm>
                <a:off x="8059" y="8355"/>
                <a:ext cx="872" cy="7"/>
              </a:xfrm>
              <a:prstGeom prst="straightConnector1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7" name="组合 276"/>
              <p:cNvGrpSpPr/>
              <p:nvPr/>
            </p:nvGrpSpPr>
            <p:grpSpPr>
              <a:xfrm rot="0">
                <a:off x="8059" y="8746"/>
                <a:ext cx="823" cy="600"/>
                <a:chOff x="7408" y="5933"/>
                <a:chExt cx="915" cy="755"/>
              </a:xfrm>
            </p:grpSpPr>
            <p:grpSp>
              <p:nvGrpSpPr>
                <p:cNvPr id="278" name="组合 277"/>
                <p:cNvGrpSpPr/>
                <p:nvPr/>
              </p:nvGrpSpPr>
              <p:grpSpPr>
                <a:xfrm>
                  <a:off x="7595" y="5933"/>
                  <a:ext cx="728" cy="556"/>
                  <a:chOff x="7331" y="6131"/>
                  <a:chExt cx="728" cy="556"/>
                </a:xfrm>
              </p:grpSpPr>
              <p:sp>
                <p:nvSpPr>
                  <p:cNvPr id="279" name="矩形 278"/>
                  <p:cNvSpPr/>
                  <p:nvPr>
                    <p:custDataLst>
                      <p:tags r:id="rId176"/>
                    </p:custDataLst>
                  </p:nvPr>
                </p:nvSpPr>
                <p:spPr>
                  <a:xfrm>
                    <a:off x="7331" y="6131"/>
                    <a:ext cx="182" cy="18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6">
                        <a:lumMod val="60000"/>
                        <a:lumOff val="40000"/>
                        <a:alpha val="3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0" name="矩形 279"/>
                  <p:cNvSpPr/>
                  <p:nvPr>
                    <p:custDataLst>
                      <p:tags r:id="rId177"/>
                    </p:custDataLst>
                  </p:nvPr>
                </p:nvSpPr>
                <p:spPr>
                  <a:xfrm>
                    <a:off x="7513" y="6131"/>
                    <a:ext cx="182" cy="18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6">
                        <a:lumMod val="60000"/>
                        <a:lumOff val="40000"/>
                        <a:alpha val="3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1" name="矩形 280"/>
                  <p:cNvSpPr/>
                  <p:nvPr>
                    <p:custDataLst>
                      <p:tags r:id="rId178"/>
                    </p:custDataLst>
                  </p:nvPr>
                </p:nvSpPr>
                <p:spPr>
                  <a:xfrm>
                    <a:off x="7695" y="6131"/>
                    <a:ext cx="182" cy="18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6">
                        <a:lumMod val="60000"/>
                        <a:lumOff val="40000"/>
                        <a:alpha val="3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2" name="矩形 281"/>
                  <p:cNvSpPr/>
                  <p:nvPr>
                    <p:custDataLst>
                      <p:tags r:id="rId179"/>
                    </p:custDataLst>
                  </p:nvPr>
                </p:nvSpPr>
                <p:spPr>
                  <a:xfrm>
                    <a:off x="7877" y="6131"/>
                    <a:ext cx="182" cy="18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6">
                        <a:lumMod val="60000"/>
                        <a:lumOff val="40000"/>
                        <a:alpha val="3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3" name="矩形 282"/>
                  <p:cNvSpPr/>
                  <p:nvPr>
                    <p:custDataLst>
                      <p:tags r:id="rId180"/>
                    </p:custDataLst>
                  </p:nvPr>
                </p:nvSpPr>
                <p:spPr>
                  <a:xfrm>
                    <a:off x="7331" y="6314"/>
                    <a:ext cx="182" cy="18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6">
                        <a:lumMod val="60000"/>
                        <a:lumOff val="40000"/>
                        <a:alpha val="3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4" name="矩形 283"/>
                  <p:cNvSpPr/>
                  <p:nvPr>
                    <p:custDataLst>
                      <p:tags r:id="rId181"/>
                    </p:custDataLst>
                  </p:nvPr>
                </p:nvSpPr>
                <p:spPr>
                  <a:xfrm>
                    <a:off x="7513" y="6314"/>
                    <a:ext cx="182" cy="18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6">
                        <a:lumMod val="60000"/>
                        <a:lumOff val="40000"/>
                        <a:alpha val="3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5" name="矩形 284"/>
                  <p:cNvSpPr/>
                  <p:nvPr>
                    <p:custDataLst>
                      <p:tags r:id="rId182"/>
                    </p:custDataLst>
                  </p:nvPr>
                </p:nvSpPr>
                <p:spPr>
                  <a:xfrm>
                    <a:off x="7695" y="6314"/>
                    <a:ext cx="182" cy="18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6">
                        <a:lumMod val="60000"/>
                        <a:lumOff val="40000"/>
                        <a:alpha val="3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6" name="矩形 285"/>
                  <p:cNvSpPr/>
                  <p:nvPr>
                    <p:custDataLst>
                      <p:tags r:id="rId183"/>
                    </p:custDataLst>
                  </p:nvPr>
                </p:nvSpPr>
                <p:spPr>
                  <a:xfrm>
                    <a:off x="7877" y="6314"/>
                    <a:ext cx="182" cy="18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6">
                        <a:lumMod val="60000"/>
                        <a:lumOff val="40000"/>
                        <a:alpha val="3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7" name="矩形 286"/>
                  <p:cNvSpPr/>
                  <p:nvPr>
                    <p:custDataLst>
                      <p:tags r:id="rId184"/>
                    </p:custDataLst>
                  </p:nvPr>
                </p:nvSpPr>
                <p:spPr>
                  <a:xfrm>
                    <a:off x="7331" y="6500"/>
                    <a:ext cx="182" cy="18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6">
                        <a:lumMod val="60000"/>
                        <a:lumOff val="40000"/>
                        <a:alpha val="3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8" name="矩形 287"/>
                  <p:cNvSpPr/>
                  <p:nvPr>
                    <p:custDataLst>
                      <p:tags r:id="rId185"/>
                    </p:custDataLst>
                  </p:nvPr>
                </p:nvSpPr>
                <p:spPr>
                  <a:xfrm>
                    <a:off x="7513" y="6500"/>
                    <a:ext cx="182" cy="18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6">
                        <a:lumMod val="60000"/>
                        <a:lumOff val="40000"/>
                        <a:alpha val="3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9" name="矩形 288"/>
                  <p:cNvSpPr/>
                  <p:nvPr>
                    <p:custDataLst>
                      <p:tags r:id="rId186"/>
                    </p:custDataLst>
                  </p:nvPr>
                </p:nvSpPr>
                <p:spPr>
                  <a:xfrm>
                    <a:off x="7695" y="6500"/>
                    <a:ext cx="182" cy="18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6">
                        <a:lumMod val="60000"/>
                        <a:lumOff val="40000"/>
                        <a:alpha val="3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0" name="矩形 289"/>
                  <p:cNvSpPr/>
                  <p:nvPr>
                    <p:custDataLst>
                      <p:tags r:id="rId187"/>
                    </p:custDataLst>
                  </p:nvPr>
                </p:nvSpPr>
                <p:spPr>
                  <a:xfrm>
                    <a:off x="7877" y="6500"/>
                    <a:ext cx="182" cy="18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6">
                        <a:lumMod val="60000"/>
                        <a:lumOff val="40000"/>
                        <a:alpha val="3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91" name="组合 290"/>
                <p:cNvGrpSpPr/>
                <p:nvPr/>
              </p:nvGrpSpPr>
              <p:grpSpPr>
                <a:xfrm>
                  <a:off x="7499" y="6037"/>
                  <a:ext cx="728" cy="556"/>
                  <a:chOff x="7331" y="6131"/>
                  <a:chExt cx="728" cy="556"/>
                </a:xfrm>
              </p:grpSpPr>
              <p:sp>
                <p:nvSpPr>
                  <p:cNvPr id="292" name="矩形 291"/>
                  <p:cNvSpPr/>
                  <p:nvPr>
                    <p:custDataLst>
                      <p:tags r:id="rId188"/>
                    </p:custDataLst>
                  </p:nvPr>
                </p:nvSpPr>
                <p:spPr>
                  <a:xfrm>
                    <a:off x="7331" y="6131"/>
                    <a:ext cx="182" cy="18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3" name="矩形 292"/>
                  <p:cNvSpPr/>
                  <p:nvPr>
                    <p:custDataLst>
                      <p:tags r:id="rId189"/>
                    </p:custDataLst>
                  </p:nvPr>
                </p:nvSpPr>
                <p:spPr>
                  <a:xfrm>
                    <a:off x="7513" y="6131"/>
                    <a:ext cx="182" cy="18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4" name="矩形 293"/>
                  <p:cNvSpPr/>
                  <p:nvPr>
                    <p:custDataLst>
                      <p:tags r:id="rId190"/>
                    </p:custDataLst>
                  </p:nvPr>
                </p:nvSpPr>
                <p:spPr>
                  <a:xfrm>
                    <a:off x="7695" y="6131"/>
                    <a:ext cx="182" cy="18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5" name="矩形 294"/>
                  <p:cNvSpPr/>
                  <p:nvPr>
                    <p:custDataLst>
                      <p:tags r:id="rId191"/>
                    </p:custDataLst>
                  </p:nvPr>
                </p:nvSpPr>
                <p:spPr>
                  <a:xfrm>
                    <a:off x="7877" y="6131"/>
                    <a:ext cx="182" cy="18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6" name="矩形 295"/>
                  <p:cNvSpPr/>
                  <p:nvPr>
                    <p:custDataLst>
                      <p:tags r:id="rId192"/>
                    </p:custDataLst>
                  </p:nvPr>
                </p:nvSpPr>
                <p:spPr>
                  <a:xfrm>
                    <a:off x="7331" y="6314"/>
                    <a:ext cx="182" cy="18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7" name="矩形 296"/>
                  <p:cNvSpPr/>
                  <p:nvPr>
                    <p:custDataLst>
                      <p:tags r:id="rId193"/>
                    </p:custDataLst>
                  </p:nvPr>
                </p:nvSpPr>
                <p:spPr>
                  <a:xfrm>
                    <a:off x="7513" y="6314"/>
                    <a:ext cx="182" cy="18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8" name="矩形 297"/>
                  <p:cNvSpPr/>
                  <p:nvPr>
                    <p:custDataLst>
                      <p:tags r:id="rId194"/>
                    </p:custDataLst>
                  </p:nvPr>
                </p:nvSpPr>
                <p:spPr>
                  <a:xfrm>
                    <a:off x="7695" y="6314"/>
                    <a:ext cx="182" cy="18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9" name="矩形 298"/>
                  <p:cNvSpPr/>
                  <p:nvPr>
                    <p:custDataLst>
                      <p:tags r:id="rId195"/>
                    </p:custDataLst>
                  </p:nvPr>
                </p:nvSpPr>
                <p:spPr>
                  <a:xfrm>
                    <a:off x="7877" y="6314"/>
                    <a:ext cx="182" cy="18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0" name="矩形 299"/>
                  <p:cNvSpPr/>
                  <p:nvPr>
                    <p:custDataLst>
                      <p:tags r:id="rId196"/>
                    </p:custDataLst>
                  </p:nvPr>
                </p:nvSpPr>
                <p:spPr>
                  <a:xfrm>
                    <a:off x="7331" y="6500"/>
                    <a:ext cx="182" cy="18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1" name="矩形 300"/>
                  <p:cNvSpPr/>
                  <p:nvPr>
                    <p:custDataLst>
                      <p:tags r:id="rId197"/>
                    </p:custDataLst>
                  </p:nvPr>
                </p:nvSpPr>
                <p:spPr>
                  <a:xfrm>
                    <a:off x="7513" y="6500"/>
                    <a:ext cx="182" cy="18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2" name="矩形 301"/>
                  <p:cNvSpPr/>
                  <p:nvPr>
                    <p:custDataLst>
                      <p:tags r:id="rId198"/>
                    </p:custDataLst>
                  </p:nvPr>
                </p:nvSpPr>
                <p:spPr>
                  <a:xfrm>
                    <a:off x="7695" y="6500"/>
                    <a:ext cx="182" cy="18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3" name="矩形 302"/>
                  <p:cNvSpPr/>
                  <p:nvPr>
                    <p:custDataLst>
                      <p:tags r:id="rId199"/>
                    </p:custDataLst>
                  </p:nvPr>
                </p:nvSpPr>
                <p:spPr>
                  <a:xfrm>
                    <a:off x="7877" y="6500"/>
                    <a:ext cx="182" cy="18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04" name="组合 303"/>
                <p:cNvGrpSpPr/>
                <p:nvPr/>
              </p:nvGrpSpPr>
              <p:grpSpPr>
                <a:xfrm>
                  <a:off x="7408" y="6132"/>
                  <a:ext cx="728" cy="556"/>
                  <a:chOff x="7331" y="6131"/>
                  <a:chExt cx="728" cy="556"/>
                </a:xfrm>
              </p:grpSpPr>
              <p:sp>
                <p:nvSpPr>
                  <p:cNvPr id="305" name="矩形 304"/>
                  <p:cNvSpPr/>
                  <p:nvPr>
                    <p:custDataLst>
                      <p:tags r:id="rId200"/>
                    </p:custDataLst>
                  </p:nvPr>
                </p:nvSpPr>
                <p:spPr>
                  <a:xfrm>
                    <a:off x="7331" y="6131"/>
                    <a:ext cx="182" cy="18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6" name="矩形 305"/>
                  <p:cNvSpPr/>
                  <p:nvPr>
                    <p:custDataLst>
                      <p:tags r:id="rId201"/>
                    </p:custDataLst>
                  </p:nvPr>
                </p:nvSpPr>
                <p:spPr>
                  <a:xfrm>
                    <a:off x="7513" y="6131"/>
                    <a:ext cx="182" cy="18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7" name="矩形 306"/>
                  <p:cNvSpPr/>
                  <p:nvPr>
                    <p:custDataLst>
                      <p:tags r:id="rId202"/>
                    </p:custDataLst>
                  </p:nvPr>
                </p:nvSpPr>
                <p:spPr>
                  <a:xfrm>
                    <a:off x="7695" y="6131"/>
                    <a:ext cx="182" cy="18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8" name="矩形 307"/>
                  <p:cNvSpPr/>
                  <p:nvPr>
                    <p:custDataLst>
                      <p:tags r:id="rId203"/>
                    </p:custDataLst>
                  </p:nvPr>
                </p:nvSpPr>
                <p:spPr>
                  <a:xfrm>
                    <a:off x="7877" y="6131"/>
                    <a:ext cx="182" cy="18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9" name="矩形 308"/>
                  <p:cNvSpPr/>
                  <p:nvPr>
                    <p:custDataLst>
                      <p:tags r:id="rId204"/>
                    </p:custDataLst>
                  </p:nvPr>
                </p:nvSpPr>
                <p:spPr>
                  <a:xfrm>
                    <a:off x="7331" y="6314"/>
                    <a:ext cx="182" cy="18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0" name="矩形 309"/>
                  <p:cNvSpPr/>
                  <p:nvPr>
                    <p:custDataLst>
                      <p:tags r:id="rId205"/>
                    </p:custDataLst>
                  </p:nvPr>
                </p:nvSpPr>
                <p:spPr>
                  <a:xfrm>
                    <a:off x="7513" y="6314"/>
                    <a:ext cx="182" cy="18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1" name="矩形 310"/>
                  <p:cNvSpPr/>
                  <p:nvPr>
                    <p:custDataLst>
                      <p:tags r:id="rId206"/>
                    </p:custDataLst>
                  </p:nvPr>
                </p:nvSpPr>
                <p:spPr>
                  <a:xfrm>
                    <a:off x="7695" y="6314"/>
                    <a:ext cx="182" cy="18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2" name="矩形 311"/>
                  <p:cNvSpPr/>
                  <p:nvPr>
                    <p:custDataLst>
                      <p:tags r:id="rId207"/>
                    </p:custDataLst>
                  </p:nvPr>
                </p:nvSpPr>
                <p:spPr>
                  <a:xfrm>
                    <a:off x="7877" y="6314"/>
                    <a:ext cx="182" cy="18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3" name="矩形 312"/>
                  <p:cNvSpPr/>
                  <p:nvPr>
                    <p:custDataLst>
                      <p:tags r:id="rId208"/>
                    </p:custDataLst>
                  </p:nvPr>
                </p:nvSpPr>
                <p:spPr>
                  <a:xfrm>
                    <a:off x="7331" y="6500"/>
                    <a:ext cx="182" cy="18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4" name="矩形 313"/>
                  <p:cNvSpPr/>
                  <p:nvPr>
                    <p:custDataLst>
                      <p:tags r:id="rId209"/>
                    </p:custDataLst>
                  </p:nvPr>
                </p:nvSpPr>
                <p:spPr>
                  <a:xfrm>
                    <a:off x="7513" y="6500"/>
                    <a:ext cx="182" cy="18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5" name="矩形 314"/>
                  <p:cNvSpPr/>
                  <p:nvPr>
                    <p:custDataLst>
                      <p:tags r:id="rId210"/>
                    </p:custDataLst>
                  </p:nvPr>
                </p:nvSpPr>
                <p:spPr>
                  <a:xfrm>
                    <a:off x="7695" y="6500"/>
                    <a:ext cx="182" cy="18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6" name="矩形 315"/>
                  <p:cNvSpPr/>
                  <p:nvPr>
                    <p:custDataLst>
                      <p:tags r:id="rId211"/>
                    </p:custDataLst>
                  </p:nvPr>
                </p:nvSpPr>
                <p:spPr>
                  <a:xfrm>
                    <a:off x="7877" y="6500"/>
                    <a:ext cx="182" cy="18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  <p:cxnSp>
            <p:nvCxnSpPr>
              <p:cNvPr id="317" name="直接箭头连接符 316"/>
              <p:cNvCxnSpPr/>
              <p:nvPr>
                <p:custDataLst>
                  <p:tags r:id="rId212"/>
                </p:custDataLst>
              </p:nvPr>
            </p:nvCxnSpPr>
            <p:spPr>
              <a:xfrm>
                <a:off x="8058" y="9456"/>
                <a:ext cx="872" cy="7"/>
              </a:xfrm>
              <a:prstGeom prst="straightConnector1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8" name="文本框 317"/>
              <p:cNvSpPr txBox="1"/>
              <p:nvPr/>
            </p:nvSpPr>
            <p:spPr>
              <a:xfrm>
                <a:off x="7502" y="6528"/>
                <a:ext cx="556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/>
                  <a:t>Q</a:t>
                </a:r>
                <a:endParaRPr lang="en-US" altLang="zh-CN" sz="1400"/>
              </a:p>
            </p:txBody>
          </p:sp>
          <p:sp>
            <p:nvSpPr>
              <p:cNvPr id="360" name="文本框 359"/>
              <p:cNvSpPr txBox="1"/>
              <p:nvPr>
                <p:custDataLst>
                  <p:tags r:id="rId213"/>
                </p:custDataLst>
              </p:nvPr>
            </p:nvSpPr>
            <p:spPr>
              <a:xfrm>
                <a:off x="7513" y="7678"/>
                <a:ext cx="556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/>
                  <a:t>K</a:t>
                </a:r>
                <a:endParaRPr lang="en-US" altLang="zh-CN" sz="1400"/>
              </a:p>
            </p:txBody>
          </p:sp>
          <p:sp>
            <p:nvSpPr>
              <p:cNvPr id="361" name="文本框 360"/>
              <p:cNvSpPr txBox="1"/>
              <p:nvPr>
                <p:custDataLst>
                  <p:tags r:id="rId214"/>
                </p:custDataLst>
              </p:nvPr>
            </p:nvSpPr>
            <p:spPr>
              <a:xfrm>
                <a:off x="7502" y="8829"/>
                <a:ext cx="556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/>
                  <a:t>V</a:t>
                </a:r>
                <a:endParaRPr lang="en-US" altLang="zh-CN" sz="1400"/>
              </a:p>
            </p:txBody>
          </p:sp>
          <p:grpSp>
            <p:nvGrpSpPr>
              <p:cNvPr id="363" name="组合 362"/>
              <p:cNvGrpSpPr/>
              <p:nvPr/>
            </p:nvGrpSpPr>
            <p:grpSpPr>
              <a:xfrm rot="0">
                <a:off x="3705" y="7097"/>
                <a:ext cx="1362" cy="324"/>
                <a:chOff x="2688" y="5681"/>
                <a:chExt cx="1360" cy="340"/>
              </a:xfrm>
              <a:solidFill>
                <a:schemeClr val="accent4">
                  <a:lumMod val="40000"/>
                  <a:lumOff val="60000"/>
                </a:schemeClr>
              </a:solidFill>
            </p:grpSpPr>
            <p:sp>
              <p:nvSpPr>
                <p:cNvPr id="364" name="矩形 363"/>
                <p:cNvSpPr/>
                <p:nvPr>
                  <p:custDataLst>
                    <p:tags r:id="rId215"/>
                  </p:custDataLst>
                </p:nvPr>
              </p:nvSpPr>
              <p:spPr>
                <a:xfrm>
                  <a:off x="2688" y="5681"/>
                  <a:ext cx="340" cy="340"/>
                </a:xfrm>
                <a:prstGeom prst="rect">
                  <a:avLst/>
                </a:prstGeom>
                <a:grpFill/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65" name="矩形 364"/>
                <p:cNvSpPr/>
                <p:nvPr>
                  <p:custDataLst>
                    <p:tags r:id="rId216"/>
                  </p:custDataLst>
                </p:nvPr>
              </p:nvSpPr>
              <p:spPr>
                <a:xfrm>
                  <a:off x="3028" y="5681"/>
                  <a:ext cx="340" cy="340"/>
                </a:xfrm>
                <a:prstGeom prst="rect">
                  <a:avLst/>
                </a:prstGeom>
                <a:grpFill/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66" name="矩形 365"/>
                <p:cNvSpPr/>
                <p:nvPr>
                  <p:custDataLst>
                    <p:tags r:id="rId217"/>
                  </p:custDataLst>
                </p:nvPr>
              </p:nvSpPr>
              <p:spPr>
                <a:xfrm>
                  <a:off x="3368" y="5681"/>
                  <a:ext cx="340" cy="340"/>
                </a:xfrm>
                <a:prstGeom prst="rect">
                  <a:avLst/>
                </a:prstGeom>
                <a:grpFill/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67" name="矩形 366"/>
                <p:cNvSpPr/>
                <p:nvPr>
                  <p:custDataLst>
                    <p:tags r:id="rId218"/>
                  </p:custDataLst>
                </p:nvPr>
              </p:nvSpPr>
              <p:spPr>
                <a:xfrm>
                  <a:off x="3708" y="5681"/>
                  <a:ext cx="340" cy="340"/>
                </a:xfrm>
                <a:prstGeom prst="rect">
                  <a:avLst/>
                </a:prstGeom>
                <a:grpFill/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68" name="组合 367"/>
              <p:cNvGrpSpPr/>
              <p:nvPr/>
            </p:nvGrpSpPr>
            <p:grpSpPr>
              <a:xfrm rot="0">
                <a:off x="3705" y="8177"/>
                <a:ext cx="1362" cy="324"/>
                <a:chOff x="2688" y="5681"/>
                <a:chExt cx="1360" cy="340"/>
              </a:xfrm>
              <a:solidFill>
                <a:schemeClr val="accent4">
                  <a:lumMod val="40000"/>
                  <a:lumOff val="60000"/>
                </a:schemeClr>
              </a:solidFill>
            </p:grpSpPr>
            <p:sp>
              <p:nvSpPr>
                <p:cNvPr id="369" name="矩形 368"/>
                <p:cNvSpPr/>
                <p:nvPr>
                  <p:custDataLst>
                    <p:tags r:id="rId219"/>
                  </p:custDataLst>
                </p:nvPr>
              </p:nvSpPr>
              <p:spPr>
                <a:xfrm>
                  <a:off x="2688" y="5681"/>
                  <a:ext cx="340" cy="340"/>
                </a:xfrm>
                <a:prstGeom prst="rect">
                  <a:avLst/>
                </a:prstGeom>
                <a:grpFill/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70" name="矩形 369"/>
                <p:cNvSpPr/>
                <p:nvPr>
                  <p:custDataLst>
                    <p:tags r:id="rId220"/>
                  </p:custDataLst>
                </p:nvPr>
              </p:nvSpPr>
              <p:spPr>
                <a:xfrm>
                  <a:off x="3028" y="5681"/>
                  <a:ext cx="340" cy="340"/>
                </a:xfrm>
                <a:prstGeom prst="rect">
                  <a:avLst/>
                </a:prstGeom>
                <a:grpFill/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71" name="矩形 370"/>
                <p:cNvSpPr/>
                <p:nvPr>
                  <p:custDataLst>
                    <p:tags r:id="rId221"/>
                  </p:custDataLst>
                </p:nvPr>
              </p:nvSpPr>
              <p:spPr>
                <a:xfrm>
                  <a:off x="3368" y="5681"/>
                  <a:ext cx="340" cy="340"/>
                </a:xfrm>
                <a:prstGeom prst="rect">
                  <a:avLst/>
                </a:prstGeom>
                <a:grpFill/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72" name="矩形 371"/>
                <p:cNvSpPr/>
                <p:nvPr>
                  <p:custDataLst>
                    <p:tags r:id="rId222"/>
                  </p:custDataLst>
                </p:nvPr>
              </p:nvSpPr>
              <p:spPr>
                <a:xfrm>
                  <a:off x="3708" y="5681"/>
                  <a:ext cx="340" cy="340"/>
                </a:xfrm>
                <a:prstGeom prst="rect">
                  <a:avLst/>
                </a:prstGeom>
                <a:grpFill/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73" name="组合 372"/>
              <p:cNvGrpSpPr/>
              <p:nvPr/>
            </p:nvGrpSpPr>
            <p:grpSpPr>
              <a:xfrm rot="0">
                <a:off x="3705" y="9300"/>
                <a:ext cx="1362" cy="324"/>
                <a:chOff x="2688" y="5681"/>
                <a:chExt cx="1360" cy="340"/>
              </a:xfrm>
              <a:solidFill>
                <a:schemeClr val="accent4">
                  <a:lumMod val="40000"/>
                  <a:lumOff val="60000"/>
                </a:schemeClr>
              </a:solidFill>
            </p:grpSpPr>
            <p:sp>
              <p:nvSpPr>
                <p:cNvPr id="374" name="矩形 373"/>
                <p:cNvSpPr/>
                <p:nvPr>
                  <p:custDataLst>
                    <p:tags r:id="rId223"/>
                  </p:custDataLst>
                </p:nvPr>
              </p:nvSpPr>
              <p:spPr>
                <a:xfrm>
                  <a:off x="2688" y="5681"/>
                  <a:ext cx="340" cy="340"/>
                </a:xfrm>
                <a:prstGeom prst="rect">
                  <a:avLst/>
                </a:prstGeom>
                <a:grpFill/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75" name="矩形 374"/>
                <p:cNvSpPr/>
                <p:nvPr>
                  <p:custDataLst>
                    <p:tags r:id="rId224"/>
                  </p:custDataLst>
                </p:nvPr>
              </p:nvSpPr>
              <p:spPr>
                <a:xfrm>
                  <a:off x="3028" y="5681"/>
                  <a:ext cx="340" cy="340"/>
                </a:xfrm>
                <a:prstGeom prst="rect">
                  <a:avLst/>
                </a:prstGeom>
                <a:grpFill/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76" name="矩形 375"/>
                <p:cNvSpPr/>
                <p:nvPr>
                  <p:custDataLst>
                    <p:tags r:id="rId225"/>
                  </p:custDataLst>
                </p:nvPr>
              </p:nvSpPr>
              <p:spPr>
                <a:xfrm>
                  <a:off x="3368" y="5681"/>
                  <a:ext cx="340" cy="340"/>
                </a:xfrm>
                <a:prstGeom prst="rect">
                  <a:avLst/>
                </a:prstGeom>
                <a:grpFill/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77" name="矩形 376"/>
                <p:cNvSpPr/>
                <p:nvPr>
                  <p:custDataLst>
                    <p:tags r:id="rId226"/>
                  </p:custDataLst>
                </p:nvPr>
              </p:nvSpPr>
              <p:spPr>
                <a:xfrm>
                  <a:off x="3708" y="5681"/>
                  <a:ext cx="340" cy="340"/>
                </a:xfrm>
                <a:prstGeom prst="rect">
                  <a:avLst/>
                </a:prstGeom>
                <a:grpFill/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80" name="圆角矩形 379"/>
              <p:cNvSpPr/>
              <p:nvPr>
                <p:custDataLst>
                  <p:tags r:id="rId227"/>
                </p:custDataLst>
              </p:nvPr>
            </p:nvSpPr>
            <p:spPr>
              <a:xfrm rot="5400000">
                <a:off x="4193" y="7804"/>
                <a:ext cx="3138" cy="105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+mj-lt"/>
                    <a:cs typeface="+mj-lt"/>
                    <a:sym typeface="+mn-ea"/>
                  </a:rPr>
                  <a:t>Projection + Position Embedding</a:t>
                </a:r>
                <a:endParaRPr lang="en-US" altLang="zh-CN" sz="1400">
                  <a:solidFill>
                    <a:schemeClr val="tx1"/>
                  </a:solidFill>
                  <a:latin typeface="+mj-lt"/>
                  <a:cs typeface="+mj-lt"/>
                  <a:sym typeface="+mn-ea"/>
                </a:endParaRPr>
              </a:p>
            </p:txBody>
          </p:sp>
          <p:sp>
            <p:nvSpPr>
              <p:cNvPr id="382" name="圆角矩形 381"/>
              <p:cNvSpPr/>
              <p:nvPr>
                <p:custDataLst>
                  <p:tags r:id="rId228"/>
                </p:custDataLst>
              </p:nvPr>
            </p:nvSpPr>
            <p:spPr>
              <a:xfrm rot="5400000">
                <a:off x="9807" y="7957"/>
                <a:ext cx="3138" cy="743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Patch-Product Attention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38" name="组合 437"/>
              <p:cNvGrpSpPr/>
              <p:nvPr/>
            </p:nvGrpSpPr>
            <p:grpSpPr>
              <a:xfrm rot="0">
                <a:off x="11843" y="7607"/>
                <a:ext cx="1232" cy="1162"/>
                <a:chOff x="14762" y="7347"/>
                <a:chExt cx="1566" cy="1590"/>
              </a:xfrm>
            </p:grpSpPr>
            <p:grpSp>
              <p:nvGrpSpPr>
                <p:cNvPr id="420" name="组合 419"/>
                <p:cNvGrpSpPr/>
                <p:nvPr/>
              </p:nvGrpSpPr>
              <p:grpSpPr>
                <a:xfrm>
                  <a:off x="14968" y="7347"/>
                  <a:ext cx="1361" cy="1361"/>
                  <a:chOff x="15394" y="7451"/>
                  <a:chExt cx="1380" cy="1477"/>
                </a:xfrm>
              </p:grpSpPr>
              <p:sp>
                <p:nvSpPr>
                  <p:cNvPr id="421" name="矩形 420"/>
                  <p:cNvSpPr/>
                  <p:nvPr>
                    <p:custDataLst>
                      <p:tags r:id="rId229"/>
                    </p:custDataLst>
                  </p:nvPr>
                </p:nvSpPr>
                <p:spPr>
                  <a:xfrm>
                    <a:off x="15397" y="7451"/>
                    <a:ext cx="344" cy="372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2" name="矩形 421"/>
                  <p:cNvSpPr/>
                  <p:nvPr>
                    <p:custDataLst>
                      <p:tags r:id="rId230"/>
                    </p:custDataLst>
                  </p:nvPr>
                </p:nvSpPr>
                <p:spPr>
                  <a:xfrm>
                    <a:off x="15741" y="7451"/>
                    <a:ext cx="344" cy="372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3" name="矩形 422"/>
                  <p:cNvSpPr/>
                  <p:nvPr>
                    <p:custDataLst>
                      <p:tags r:id="rId231"/>
                    </p:custDataLst>
                  </p:nvPr>
                </p:nvSpPr>
                <p:spPr>
                  <a:xfrm>
                    <a:off x="16086" y="7451"/>
                    <a:ext cx="344" cy="372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4" name="矩形 423"/>
                  <p:cNvSpPr/>
                  <p:nvPr>
                    <p:custDataLst>
                      <p:tags r:id="rId232"/>
                    </p:custDataLst>
                  </p:nvPr>
                </p:nvSpPr>
                <p:spPr>
                  <a:xfrm>
                    <a:off x="16430" y="7451"/>
                    <a:ext cx="344" cy="372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5" name="矩形 424"/>
                  <p:cNvSpPr/>
                  <p:nvPr>
                    <p:custDataLst>
                      <p:tags r:id="rId233"/>
                    </p:custDataLst>
                  </p:nvPr>
                </p:nvSpPr>
                <p:spPr>
                  <a:xfrm>
                    <a:off x="15397" y="7815"/>
                    <a:ext cx="344" cy="372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6" name="矩形 425"/>
                  <p:cNvSpPr/>
                  <p:nvPr>
                    <p:custDataLst>
                      <p:tags r:id="rId234"/>
                    </p:custDataLst>
                  </p:nvPr>
                </p:nvSpPr>
                <p:spPr>
                  <a:xfrm>
                    <a:off x="15741" y="7815"/>
                    <a:ext cx="344" cy="372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7" name="矩形 426"/>
                  <p:cNvSpPr/>
                  <p:nvPr>
                    <p:custDataLst>
                      <p:tags r:id="rId235"/>
                    </p:custDataLst>
                  </p:nvPr>
                </p:nvSpPr>
                <p:spPr>
                  <a:xfrm>
                    <a:off x="16086" y="7815"/>
                    <a:ext cx="344" cy="372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8" name="矩形 427"/>
                  <p:cNvSpPr/>
                  <p:nvPr>
                    <p:custDataLst>
                      <p:tags r:id="rId236"/>
                    </p:custDataLst>
                  </p:nvPr>
                </p:nvSpPr>
                <p:spPr>
                  <a:xfrm>
                    <a:off x="16430" y="7815"/>
                    <a:ext cx="344" cy="372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9" name="矩形 428"/>
                  <p:cNvSpPr/>
                  <p:nvPr>
                    <p:custDataLst>
                      <p:tags r:id="rId237"/>
                    </p:custDataLst>
                  </p:nvPr>
                </p:nvSpPr>
                <p:spPr>
                  <a:xfrm>
                    <a:off x="15397" y="8184"/>
                    <a:ext cx="344" cy="372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0" name="矩形 429"/>
                  <p:cNvSpPr/>
                  <p:nvPr>
                    <p:custDataLst>
                      <p:tags r:id="rId238"/>
                    </p:custDataLst>
                  </p:nvPr>
                </p:nvSpPr>
                <p:spPr>
                  <a:xfrm>
                    <a:off x="15741" y="8184"/>
                    <a:ext cx="344" cy="372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1" name="矩形 430"/>
                  <p:cNvSpPr/>
                  <p:nvPr>
                    <p:custDataLst>
                      <p:tags r:id="rId239"/>
                    </p:custDataLst>
                  </p:nvPr>
                </p:nvSpPr>
                <p:spPr>
                  <a:xfrm>
                    <a:off x="16086" y="8184"/>
                    <a:ext cx="344" cy="372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2" name="矩形 431"/>
                  <p:cNvSpPr/>
                  <p:nvPr>
                    <p:custDataLst>
                      <p:tags r:id="rId240"/>
                    </p:custDataLst>
                  </p:nvPr>
                </p:nvSpPr>
                <p:spPr>
                  <a:xfrm>
                    <a:off x="16430" y="8184"/>
                    <a:ext cx="344" cy="372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3" name="矩形 432"/>
                  <p:cNvSpPr/>
                  <p:nvPr>
                    <p:custDataLst>
                      <p:tags r:id="rId241"/>
                    </p:custDataLst>
                  </p:nvPr>
                </p:nvSpPr>
                <p:spPr>
                  <a:xfrm>
                    <a:off x="15394" y="8556"/>
                    <a:ext cx="344" cy="372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4" name="矩形 433"/>
                  <p:cNvSpPr/>
                  <p:nvPr>
                    <p:custDataLst>
                      <p:tags r:id="rId242"/>
                    </p:custDataLst>
                  </p:nvPr>
                </p:nvSpPr>
                <p:spPr>
                  <a:xfrm>
                    <a:off x="15738" y="8556"/>
                    <a:ext cx="344" cy="372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5" name="矩形 434"/>
                  <p:cNvSpPr/>
                  <p:nvPr>
                    <p:custDataLst>
                      <p:tags r:id="rId243"/>
                    </p:custDataLst>
                  </p:nvPr>
                </p:nvSpPr>
                <p:spPr>
                  <a:xfrm>
                    <a:off x="16083" y="8556"/>
                    <a:ext cx="344" cy="372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6" name="矩形 435"/>
                  <p:cNvSpPr/>
                  <p:nvPr>
                    <p:custDataLst>
                      <p:tags r:id="rId244"/>
                    </p:custDataLst>
                  </p:nvPr>
                </p:nvSpPr>
                <p:spPr>
                  <a:xfrm>
                    <a:off x="16427" y="8556"/>
                    <a:ext cx="344" cy="372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03" name="组合 402"/>
                <p:cNvGrpSpPr/>
                <p:nvPr/>
              </p:nvGrpSpPr>
              <p:grpSpPr>
                <a:xfrm>
                  <a:off x="14865" y="7461"/>
                  <a:ext cx="1361" cy="1361"/>
                  <a:chOff x="15394" y="7451"/>
                  <a:chExt cx="1380" cy="1477"/>
                </a:xfrm>
              </p:grpSpPr>
              <p:sp>
                <p:nvSpPr>
                  <p:cNvPr id="404" name="矩形 403"/>
                  <p:cNvSpPr/>
                  <p:nvPr>
                    <p:custDataLst>
                      <p:tags r:id="rId245"/>
                    </p:custDataLst>
                  </p:nvPr>
                </p:nvSpPr>
                <p:spPr>
                  <a:xfrm>
                    <a:off x="15397" y="7451"/>
                    <a:ext cx="344" cy="372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5" name="矩形 404"/>
                  <p:cNvSpPr/>
                  <p:nvPr>
                    <p:custDataLst>
                      <p:tags r:id="rId246"/>
                    </p:custDataLst>
                  </p:nvPr>
                </p:nvSpPr>
                <p:spPr>
                  <a:xfrm>
                    <a:off x="15741" y="7451"/>
                    <a:ext cx="344" cy="372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6" name="矩形 405"/>
                  <p:cNvSpPr/>
                  <p:nvPr>
                    <p:custDataLst>
                      <p:tags r:id="rId247"/>
                    </p:custDataLst>
                  </p:nvPr>
                </p:nvSpPr>
                <p:spPr>
                  <a:xfrm>
                    <a:off x="16086" y="7451"/>
                    <a:ext cx="344" cy="372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7" name="矩形 406"/>
                  <p:cNvSpPr/>
                  <p:nvPr>
                    <p:custDataLst>
                      <p:tags r:id="rId248"/>
                    </p:custDataLst>
                  </p:nvPr>
                </p:nvSpPr>
                <p:spPr>
                  <a:xfrm>
                    <a:off x="16430" y="7451"/>
                    <a:ext cx="344" cy="372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8" name="矩形 407"/>
                  <p:cNvSpPr/>
                  <p:nvPr>
                    <p:custDataLst>
                      <p:tags r:id="rId249"/>
                    </p:custDataLst>
                  </p:nvPr>
                </p:nvSpPr>
                <p:spPr>
                  <a:xfrm>
                    <a:off x="15397" y="7815"/>
                    <a:ext cx="344" cy="372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9" name="矩形 408"/>
                  <p:cNvSpPr/>
                  <p:nvPr>
                    <p:custDataLst>
                      <p:tags r:id="rId250"/>
                    </p:custDataLst>
                  </p:nvPr>
                </p:nvSpPr>
                <p:spPr>
                  <a:xfrm>
                    <a:off x="15741" y="7815"/>
                    <a:ext cx="344" cy="372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10" name="矩形 409"/>
                  <p:cNvSpPr/>
                  <p:nvPr>
                    <p:custDataLst>
                      <p:tags r:id="rId251"/>
                    </p:custDataLst>
                  </p:nvPr>
                </p:nvSpPr>
                <p:spPr>
                  <a:xfrm>
                    <a:off x="16086" y="7815"/>
                    <a:ext cx="344" cy="372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11" name="矩形 410"/>
                  <p:cNvSpPr/>
                  <p:nvPr>
                    <p:custDataLst>
                      <p:tags r:id="rId252"/>
                    </p:custDataLst>
                  </p:nvPr>
                </p:nvSpPr>
                <p:spPr>
                  <a:xfrm>
                    <a:off x="16430" y="7815"/>
                    <a:ext cx="344" cy="372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12" name="矩形 411"/>
                  <p:cNvSpPr/>
                  <p:nvPr>
                    <p:custDataLst>
                      <p:tags r:id="rId253"/>
                    </p:custDataLst>
                  </p:nvPr>
                </p:nvSpPr>
                <p:spPr>
                  <a:xfrm>
                    <a:off x="15397" y="8184"/>
                    <a:ext cx="344" cy="372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13" name="矩形 412"/>
                  <p:cNvSpPr/>
                  <p:nvPr>
                    <p:custDataLst>
                      <p:tags r:id="rId254"/>
                    </p:custDataLst>
                  </p:nvPr>
                </p:nvSpPr>
                <p:spPr>
                  <a:xfrm>
                    <a:off x="15741" y="8184"/>
                    <a:ext cx="344" cy="372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14" name="矩形 413"/>
                  <p:cNvSpPr/>
                  <p:nvPr>
                    <p:custDataLst>
                      <p:tags r:id="rId255"/>
                    </p:custDataLst>
                  </p:nvPr>
                </p:nvSpPr>
                <p:spPr>
                  <a:xfrm>
                    <a:off x="16086" y="8184"/>
                    <a:ext cx="344" cy="372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15" name="矩形 414"/>
                  <p:cNvSpPr/>
                  <p:nvPr>
                    <p:custDataLst>
                      <p:tags r:id="rId256"/>
                    </p:custDataLst>
                  </p:nvPr>
                </p:nvSpPr>
                <p:spPr>
                  <a:xfrm>
                    <a:off x="16430" y="8184"/>
                    <a:ext cx="344" cy="372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16" name="矩形 415"/>
                  <p:cNvSpPr/>
                  <p:nvPr>
                    <p:custDataLst>
                      <p:tags r:id="rId257"/>
                    </p:custDataLst>
                  </p:nvPr>
                </p:nvSpPr>
                <p:spPr>
                  <a:xfrm>
                    <a:off x="15394" y="8556"/>
                    <a:ext cx="344" cy="372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17" name="矩形 416"/>
                  <p:cNvSpPr/>
                  <p:nvPr>
                    <p:custDataLst>
                      <p:tags r:id="rId258"/>
                    </p:custDataLst>
                  </p:nvPr>
                </p:nvSpPr>
                <p:spPr>
                  <a:xfrm>
                    <a:off x="15738" y="8556"/>
                    <a:ext cx="344" cy="372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18" name="矩形 417"/>
                  <p:cNvSpPr/>
                  <p:nvPr>
                    <p:custDataLst>
                      <p:tags r:id="rId259"/>
                    </p:custDataLst>
                  </p:nvPr>
                </p:nvSpPr>
                <p:spPr>
                  <a:xfrm>
                    <a:off x="16083" y="8556"/>
                    <a:ext cx="344" cy="372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19" name="矩形 418"/>
                  <p:cNvSpPr/>
                  <p:nvPr>
                    <p:custDataLst>
                      <p:tags r:id="rId260"/>
                    </p:custDataLst>
                  </p:nvPr>
                </p:nvSpPr>
                <p:spPr>
                  <a:xfrm>
                    <a:off x="16427" y="8556"/>
                    <a:ext cx="344" cy="372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386" name="矩形 385"/>
                <p:cNvSpPr/>
                <p:nvPr>
                  <p:custDataLst>
                    <p:tags r:id="rId261"/>
                  </p:custDataLst>
                </p:nvPr>
              </p:nvSpPr>
              <p:spPr>
                <a:xfrm>
                  <a:off x="14765" y="7577"/>
                  <a:ext cx="339" cy="343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7" name="矩形 386"/>
                <p:cNvSpPr/>
                <p:nvPr>
                  <p:custDataLst>
                    <p:tags r:id="rId262"/>
                  </p:custDataLst>
                </p:nvPr>
              </p:nvSpPr>
              <p:spPr>
                <a:xfrm>
                  <a:off x="15104" y="7577"/>
                  <a:ext cx="339" cy="34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8" name="矩形 387"/>
                <p:cNvSpPr/>
                <p:nvPr>
                  <p:custDataLst>
                    <p:tags r:id="rId263"/>
                  </p:custDataLst>
                </p:nvPr>
              </p:nvSpPr>
              <p:spPr>
                <a:xfrm>
                  <a:off x="15444" y="7577"/>
                  <a:ext cx="339" cy="343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9" name="矩形 388"/>
                <p:cNvSpPr/>
                <p:nvPr>
                  <p:custDataLst>
                    <p:tags r:id="rId264"/>
                  </p:custDataLst>
                </p:nvPr>
              </p:nvSpPr>
              <p:spPr>
                <a:xfrm>
                  <a:off x="15783" y="7577"/>
                  <a:ext cx="339" cy="343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0" name="矩形 389"/>
                <p:cNvSpPr/>
                <p:nvPr>
                  <p:custDataLst>
                    <p:tags r:id="rId265"/>
                  </p:custDataLst>
                </p:nvPr>
              </p:nvSpPr>
              <p:spPr>
                <a:xfrm>
                  <a:off x="14765" y="7912"/>
                  <a:ext cx="339" cy="34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1" name="矩形 390"/>
                <p:cNvSpPr/>
                <p:nvPr>
                  <p:custDataLst>
                    <p:tags r:id="rId266"/>
                  </p:custDataLst>
                </p:nvPr>
              </p:nvSpPr>
              <p:spPr>
                <a:xfrm>
                  <a:off x="15104" y="7912"/>
                  <a:ext cx="339" cy="34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2" name="矩形 391"/>
                <p:cNvSpPr/>
                <p:nvPr>
                  <p:custDataLst>
                    <p:tags r:id="rId267"/>
                  </p:custDataLst>
                </p:nvPr>
              </p:nvSpPr>
              <p:spPr>
                <a:xfrm>
                  <a:off x="15444" y="7912"/>
                  <a:ext cx="339" cy="34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3" name="矩形 392"/>
                <p:cNvSpPr/>
                <p:nvPr>
                  <p:custDataLst>
                    <p:tags r:id="rId268"/>
                  </p:custDataLst>
                </p:nvPr>
              </p:nvSpPr>
              <p:spPr>
                <a:xfrm>
                  <a:off x="15783" y="7912"/>
                  <a:ext cx="339" cy="34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4" name="矩形 393"/>
                <p:cNvSpPr/>
                <p:nvPr>
                  <p:custDataLst>
                    <p:tags r:id="rId269"/>
                  </p:custDataLst>
                </p:nvPr>
              </p:nvSpPr>
              <p:spPr>
                <a:xfrm>
                  <a:off x="14765" y="8252"/>
                  <a:ext cx="339" cy="343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5" name="矩形 394"/>
                <p:cNvSpPr/>
                <p:nvPr>
                  <p:custDataLst>
                    <p:tags r:id="rId270"/>
                  </p:custDataLst>
                </p:nvPr>
              </p:nvSpPr>
              <p:spPr>
                <a:xfrm>
                  <a:off x="15104" y="8252"/>
                  <a:ext cx="339" cy="34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6" name="矩形 395"/>
                <p:cNvSpPr/>
                <p:nvPr>
                  <p:custDataLst>
                    <p:tags r:id="rId271"/>
                  </p:custDataLst>
                </p:nvPr>
              </p:nvSpPr>
              <p:spPr>
                <a:xfrm>
                  <a:off x="15444" y="8252"/>
                  <a:ext cx="339" cy="343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7" name="矩形 396"/>
                <p:cNvSpPr/>
                <p:nvPr>
                  <p:custDataLst>
                    <p:tags r:id="rId272"/>
                  </p:custDataLst>
                </p:nvPr>
              </p:nvSpPr>
              <p:spPr>
                <a:xfrm>
                  <a:off x="15783" y="8252"/>
                  <a:ext cx="339" cy="343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8" name="矩形 397"/>
                <p:cNvSpPr/>
                <p:nvPr>
                  <p:custDataLst>
                    <p:tags r:id="rId273"/>
                  </p:custDataLst>
                </p:nvPr>
              </p:nvSpPr>
              <p:spPr>
                <a:xfrm>
                  <a:off x="14762" y="8595"/>
                  <a:ext cx="339" cy="343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9" name="矩形 398"/>
                <p:cNvSpPr/>
                <p:nvPr>
                  <p:custDataLst>
                    <p:tags r:id="rId274"/>
                  </p:custDataLst>
                </p:nvPr>
              </p:nvSpPr>
              <p:spPr>
                <a:xfrm>
                  <a:off x="15101" y="8595"/>
                  <a:ext cx="339" cy="34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00" name="矩形 399"/>
                <p:cNvSpPr/>
                <p:nvPr>
                  <p:custDataLst>
                    <p:tags r:id="rId275"/>
                  </p:custDataLst>
                </p:nvPr>
              </p:nvSpPr>
              <p:spPr>
                <a:xfrm>
                  <a:off x="15441" y="8595"/>
                  <a:ext cx="339" cy="343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01" name="矩形 400"/>
                <p:cNvSpPr/>
                <p:nvPr>
                  <p:custDataLst>
                    <p:tags r:id="rId276"/>
                  </p:custDataLst>
                </p:nvPr>
              </p:nvSpPr>
              <p:spPr>
                <a:xfrm>
                  <a:off x="15781" y="8595"/>
                  <a:ext cx="339" cy="343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37" name="圆角矩形 436"/>
              <p:cNvSpPr/>
              <p:nvPr>
                <p:custDataLst>
                  <p:tags r:id="rId277"/>
                </p:custDataLst>
              </p:nvPr>
            </p:nvSpPr>
            <p:spPr>
              <a:xfrm rot="5400000">
                <a:off x="11986" y="7892"/>
                <a:ext cx="3149" cy="74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MLP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39" name="组合 438"/>
              <p:cNvGrpSpPr/>
              <p:nvPr/>
            </p:nvGrpSpPr>
            <p:grpSpPr>
              <a:xfrm rot="0">
                <a:off x="14074" y="7013"/>
                <a:ext cx="1362" cy="324"/>
                <a:chOff x="2688" y="5681"/>
                <a:chExt cx="1360" cy="340"/>
              </a:xfrm>
              <a:solidFill>
                <a:schemeClr val="accent4">
                  <a:lumMod val="40000"/>
                  <a:lumOff val="60000"/>
                </a:schemeClr>
              </a:solidFill>
            </p:grpSpPr>
            <p:sp>
              <p:nvSpPr>
                <p:cNvPr id="440" name="矩形 439"/>
                <p:cNvSpPr/>
                <p:nvPr>
                  <p:custDataLst>
                    <p:tags r:id="rId278"/>
                  </p:custDataLst>
                </p:nvPr>
              </p:nvSpPr>
              <p:spPr>
                <a:xfrm>
                  <a:off x="2688" y="5681"/>
                  <a:ext cx="340" cy="340"/>
                </a:xfrm>
                <a:prstGeom prst="rect">
                  <a:avLst/>
                </a:prstGeom>
                <a:grpFill/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41" name="矩形 440"/>
                <p:cNvSpPr/>
                <p:nvPr>
                  <p:custDataLst>
                    <p:tags r:id="rId279"/>
                  </p:custDataLst>
                </p:nvPr>
              </p:nvSpPr>
              <p:spPr>
                <a:xfrm>
                  <a:off x="3028" y="5681"/>
                  <a:ext cx="340" cy="340"/>
                </a:xfrm>
                <a:prstGeom prst="rect">
                  <a:avLst/>
                </a:prstGeom>
                <a:grpFill/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42" name="矩形 441"/>
                <p:cNvSpPr/>
                <p:nvPr>
                  <p:custDataLst>
                    <p:tags r:id="rId280"/>
                  </p:custDataLst>
                </p:nvPr>
              </p:nvSpPr>
              <p:spPr>
                <a:xfrm>
                  <a:off x="3368" y="5681"/>
                  <a:ext cx="340" cy="340"/>
                </a:xfrm>
                <a:prstGeom prst="rect">
                  <a:avLst/>
                </a:prstGeom>
                <a:grpFill/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43" name="矩形 442"/>
                <p:cNvSpPr/>
                <p:nvPr>
                  <p:custDataLst>
                    <p:tags r:id="rId281"/>
                  </p:custDataLst>
                </p:nvPr>
              </p:nvSpPr>
              <p:spPr>
                <a:xfrm>
                  <a:off x="3708" y="5681"/>
                  <a:ext cx="340" cy="340"/>
                </a:xfrm>
                <a:prstGeom prst="rect">
                  <a:avLst/>
                </a:prstGeom>
                <a:grpFill/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44" name="组合 443"/>
              <p:cNvGrpSpPr/>
              <p:nvPr/>
            </p:nvGrpSpPr>
            <p:grpSpPr>
              <a:xfrm rot="0">
                <a:off x="14074" y="8093"/>
                <a:ext cx="1362" cy="324"/>
                <a:chOff x="2688" y="5681"/>
                <a:chExt cx="1360" cy="340"/>
              </a:xfrm>
              <a:solidFill>
                <a:schemeClr val="accent4">
                  <a:lumMod val="40000"/>
                  <a:lumOff val="60000"/>
                </a:schemeClr>
              </a:solidFill>
            </p:grpSpPr>
            <p:sp>
              <p:nvSpPr>
                <p:cNvPr id="445" name="矩形 444"/>
                <p:cNvSpPr/>
                <p:nvPr>
                  <p:custDataLst>
                    <p:tags r:id="rId282"/>
                  </p:custDataLst>
                </p:nvPr>
              </p:nvSpPr>
              <p:spPr>
                <a:xfrm>
                  <a:off x="2688" y="5681"/>
                  <a:ext cx="340" cy="340"/>
                </a:xfrm>
                <a:prstGeom prst="rect">
                  <a:avLst/>
                </a:prstGeom>
                <a:grpFill/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46" name="矩形 445"/>
                <p:cNvSpPr/>
                <p:nvPr>
                  <p:custDataLst>
                    <p:tags r:id="rId283"/>
                  </p:custDataLst>
                </p:nvPr>
              </p:nvSpPr>
              <p:spPr>
                <a:xfrm>
                  <a:off x="3028" y="5681"/>
                  <a:ext cx="340" cy="340"/>
                </a:xfrm>
                <a:prstGeom prst="rect">
                  <a:avLst/>
                </a:prstGeom>
                <a:grpFill/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47" name="矩形 446"/>
                <p:cNvSpPr/>
                <p:nvPr>
                  <p:custDataLst>
                    <p:tags r:id="rId284"/>
                  </p:custDataLst>
                </p:nvPr>
              </p:nvSpPr>
              <p:spPr>
                <a:xfrm>
                  <a:off x="3368" y="5681"/>
                  <a:ext cx="340" cy="340"/>
                </a:xfrm>
                <a:prstGeom prst="rect">
                  <a:avLst/>
                </a:prstGeom>
                <a:grpFill/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48" name="矩形 447"/>
                <p:cNvSpPr/>
                <p:nvPr>
                  <p:custDataLst>
                    <p:tags r:id="rId285"/>
                  </p:custDataLst>
                </p:nvPr>
              </p:nvSpPr>
              <p:spPr>
                <a:xfrm>
                  <a:off x="3708" y="5681"/>
                  <a:ext cx="340" cy="340"/>
                </a:xfrm>
                <a:prstGeom prst="rect">
                  <a:avLst/>
                </a:prstGeom>
                <a:grpFill/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49" name="组合 448"/>
              <p:cNvGrpSpPr/>
              <p:nvPr/>
            </p:nvGrpSpPr>
            <p:grpSpPr>
              <a:xfrm rot="0">
                <a:off x="14074" y="9217"/>
                <a:ext cx="1362" cy="324"/>
                <a:chOff x="2688" y="5681"/>
                <a:chExt cx="1360" cy="340"/>
              </a:xfrm>
              <a:solidFill>
                <a:schemeClr val="accent4">
                  <a:lumMod val="40000"/>
                  <a:lumOff val="60000"/>
                </a:schemeClr>
              </a:solidFill>
            </p:grpSpPr>
            <p:sp>
              <p:nvSpPr>
                <p:cNvPr id="450" name="矩形 449"/>
                <p:cNvSpPr/>
                <p:nvPr>
                  <p:custDataLst>
                    <p:tags r:id="rId286"/>
                  </p:custDataLst>
                </p:nvPr>
              </p:nvSpPr>
              <p:spPr>
                <a:xfrm>
                  <a:off x="2688" y="5681"/>
                  <a:ext cx="340" cy="340"/>
                </a:xfrm>
                <a:prstGeom prst="rect">
                  <a:avLst/>
                </a:prstGeom>
                <a:grpFill/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51" name="矩形 450"/>
                <p:cNvSpPr/>
                <p:nvPr>
                  <p:custDataLst>
                    <p:tags r:id="rId287"/>
                  </p:custDataLst>
                </p:nvPr>
              </p:nvSpPr>
              <p:spPr>
                <a:xfrm>
                  <a:off x="3028" y="5681"/>
                  <a:ext cx="340" cy="340"/>
                </a:xfrm>
                <a:prstGeom prst="rect">
                  <a:avLst/>
                </a:prstGeom>
                <a:grpFill/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52" name="矩形 451"/>
                <p:cNvSpPr/>
                <p:nvPr>
                  <p:custDataLst>
                    <p:tags r:id="rId288"/>
                  </p:custDataLst>
                </p:nvPr>
              </p:nvSpPr>
              <p:spPr>
                <a:xfrm>
                  <a:off x="3368" y="5681"/>
                  <a:ext cx="340" cy="340"/>
                </a:xfrm>
                <a:prstGeom prst="rect">
                  <a:avLst/>
                </a:prstGeom>
                <a:grpFill/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53" name="矩形 452"/>
                <p:cNvSpPr/>
                <p:nvPr>
                  <p:custDataLst>
                    <p:tags r:id="rId289"/>
                  </p:custDataLst>
                </p:nvPr>
              </p:nvSpPr>
              <p:spPr>
                <a:xfrm>
                  <a:off x="3708" y="5681"/>
                  <a:ext cx="340" cy="340"/>
                </a:xfrm>
                <a:prstGeom prst="rect">
                  <a:avLst/>
                </a:prstGeom>
                <a:grpFill/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54" name="圆角矩形 453"/>
              <p:cNvSpPr/>
              <p:nvPr>
                <p:custDataLst>
                  <p:tags r:id="rId290"/>
                </p:custDataLst>
              </p:nvPr>
            </p:nvSpPr>
            <p:spPr>
              <a:xfrm rot="5400000">
                <a:off x="14385" y="7883"/>
                <a:ext cx="3149" cy="743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Linear Head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70" name="组合 469"/>
              <p:cNvGrpSpPr/>
              <p:nvPr/>
            </p:nvGrpSpPr>
            <p:grpSpPr>
              <a:xfrm rot="0">
                <a:off x="16629" y="6453"/>
                <a:ext cx="367" cy="3553"/>
                <a:chOff x="18674" y="5663"/>
                <a:chExt cx="408" cy="4476"/>
              </a:xfrm>
            </p:grpSpPr>
            <p:grpSp>
              <p:nvGrpSpPr>
                <p:cNvPr id="455" name="组合 454"/>
                <p:cNvGrpSpPr/>
                <p:nvPr/>
              </p:nvGrpSpPr>
              <p:grpSpPr>
                <a:xfrm rot="5400000">
                  <a:off x="18120" y="6217"/>
                  <a:ext cx="1516" cy="408"/>
                  <a:chOff x="2688" y="5681"/>
                  <a:chExt cx="1360" cy="340"/>
                </a:xfrm>
                <a:solidFill>
                  <a:schemeClr val="bg1">
                    <a:lumMod val="85000"/>
                  </a:schemeClr>
                </a:solidFill>
              </p:grpSpPr>
              <p:sp>
                <p:nvSpPr>
                  <p:cNvPr id="456" name="矩形 455"/>
                  <p:cNvSpPr/>
                  <p:nvPr>
                    <p:custDataLst>
                      <p:tags r:id="rId291"/>
                    </p:custDataLst>
                  </p:nvPr>
                </p:nvSpPr>
                <p:spPr>
                  <a:xfrm>
                    <a:off x="2688" y="5681"/>
                    <a:ext cx="340" cy="340"/>
                  </a:xfrm>
                  <a:prstGeom prst="rect">
                    <a:avLst/>
                  </a:prstGeom>
                  <a:grpFill/>
                  <a:ln w="254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7" name="矩形 456"/>
                  <p:cNvSpPr/>
                  <p:nvPr>
                    <p:custDataLst>
                      <p:tags r:id="rId292"/>
                    </p:custDataLst>
                  </p:nvPr>
                </p:nvSpPr>
                <p:spPr>
                  <a:xfrm>
                    <a:off x="3028" y="5681"/>
                    <a:ext cx="340" cy="340"/>
                  </a:xfrm>
                  <a:prstGeom prst="rect">
                    <a:avLst/>
                  </a:prstGeom>
                  <a:grpFill/>
                  <a:ln w="254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8" name="矩形 457"/>
                  <p:cNvSpPr/>
                  <p:nvPr>
                    <p:custDataLst>
                      <p:tags r:id="rId293"/>
                    </p:custDataLst>
                  </p:nvPr>
                </p:nvSpPr>
                <p:spPr>
                  <a:xfrm>
                    <a:off x="3368" y="5681"/>
                    <a:ext cx="340" cy="340"/>
                  </a:xfrm>
                  <a:prstGeom prst="rect">
                    <a:avLst/>
                  </a:prstGeom>
                  <a:grpFill/>
                  <a:ln w="254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9" name="矩形 458"/>
                  <p:cNvSpPr/>
                  <p:nvPr>
                    <p:custDataLst>
                      <p:tags r:id="rId294"/>
                    </p:custDataLst>
                  </p:nvPr>
                </p:nvSpPr>
                <p:spPr>
                  <a:xfrm>
                    <a:off x="3708" y="5681"/>
                    <a:ext cx="340" cy="340"/>
                  </a:xfrm>
                  <a:prstGeom prst="rect">
                    <a:avLst/>
                  </a:prstGeom>
                  <a:grpFill/>
                  <a:ln w="254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60" name="组合 459"/>
                <p:cNvGrpSpPr/>
                <p:nvPr/>
              </p:nvGrpSpPr>
              <p:grpSpPr>
                <a:xfrm rot="5400000">
                  <a:off x="18120" y="7689"/>
                  <a:ext cx="1516" cy="408"/>
                  <a:chOff x="2688" y="5681"/>
                  <a:chExt cx="1360" cy="340"/>
                </a:xfrm>
                <a:solidFill>
                  <a:schemeClr val="bg1">
                    <a:lumMod val="85000"/>
                  </a:schemeClr>
                </a:solidFill>
              </p:grpSpPr>
              <p:sp>
                <p:nvSpPr>
                  <p:cNvPr id="461" name="矩形 460"/>
                  <p:cNvSpPr/>
                  <p:nvPr>
                    <p:custDataLst>
                      <p:tags r:id="rId295"/>
                    </p:custDataLst>
                  </p:nvPr>
                </p:nvSpPr>
                <p:spPr>
                  <a:xfrm>
                    <a:off x="2688" y="5681"/>
                    <a:ext cx="340" cy="340"/>
                  </a:xfrm>
                  <a:prstGeom prst="rect">
                    <a:avLst/>
                  </a:prstGeom>
                  <a:grpFill/>
                  <a:ln w="254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2" name="矩形 461"/>
                  <p:cNvSpPr/>
                  <p:nvPr>
                    <p:custDataLst>
                      <p:tags r:id="rId296"/>
                    </p:custDataLst>
                  </p:nvPr>
                </p:nvSpPr>
                <p:spPr>
                  <a:xfrm>
                    <a:off x="3028" y="5681"/>
                    <a:ext cx="340" cy="340"/>
                  </a:xfrm>
                  <a:prstGeom prst="rect">
                    <a:avLst/>
                  </a:prstGeom>
                  <a:grpFill/>
                  <a:ln w="254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3" name="矩形 462"/>
                  <p:cNvSpPr/>
                  <p:nvPr>
                    <p:custDataLst>
                      <p:tags r:id="rId297"/>
                    </p:custDataLst>
                  </p:nvPr>
                </p:nvSpPr>
                <p:spPr>
                  <a:xfrm>
                    <a:off x="3368" y="5681"/>
                    <a:ext cx="340" cy="340"/>
                  </a:xfrm>
                  <a:prstGeom prst="rect">
                    <a:avLst/>
                  </a:prstGeom>
                  <a:grpFill/>
                  <a:ln w="254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4" name="矩形 463"/>
                  <p:cNvSpPr/>
                  <p:nvPr>
                    <p:custDataLst>
                      <p:tags r:id="rId298"/>
                    </p:custDataLst>
                  </p:nvPr>
                </p:nvSpPr>
                <p:spPr>
                  <a:xfrm>
                    <a:off x="3708" y="5681"/>
                    <a:ext cx="340" cy="340"/>
                  </a:xfrm>
                  <a:prstGeom prst="rect">
                    <a:avLst/>
                  </a:prstGeom>
                  <a:grpFill/>
                  <a:ln w="254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65" name="组合 464"/>
                <p:cNvGrpSpPr/>
                <p:nvPr/>
              </p:nvGrpSpPr>
              <p:grpSpPr>
                <a:xfrm rot="5400000">
                  <a:off x="18120" y="9177"/>
                  <a:ext cx="1516" cy="408"/>
                  <a:chOff x="2688" y="5681"/>
                  <a:chExt cx="1360" cy="340"/>
                </a:xfrm>
                <a:solidFill>
                  <a:schemeClr val="bg1">
                    <a:lumMod val="85000"/>
                  </a:schemeClr>
                </a:solidFill>
              </p:grpSpPr>
              <p:sp>
                <p:nvSpPr>
                  <p:cNvPr id="466" name="矩形 465"/>
                  <p:cNvSpPr/>
                  <p:nvPr>
                    <p:custDataLst>
                      <p:tags r:id="rId299"/>
                    </p:custDataLst>
                  </p:nvPr>
                </p:nvSpPr>
                <p:spPr>
                  <a:xfrm>
                    <a:off x="2688" y="5681"/>
                    <a:ext cx="340" cy="340"/>
                  </a:xfrm>
                  <a:prstGeom prst="rect">
                    <a:avLst/>
                  </a:prstGeom>
                  <a:grpFill/>
                  <a:ln w="254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7" name="矩形 466"/>
                  <p:cNvSpPr/>
                  <p:nvPr>
                    <p:custDataLst>
                      <p:tags r:id="rId300"/>
                    </p:custDataLst>
                  </p:nvPr>
                </p:nvSpPr>
                <p:spPr>
                  <a:xfrm>
                    <a:off x="3028" y="5681"/>
                    <a:ext cx="340" cy="340"/>
                  </a:xfrm>
                  <a:prstGeom prst="rect">
                    <a:avLst/>
                  </a:prstGeom>
                  <a:grpFill/>
                  <a:ln w="254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8" name="矩形 467"/>
                  <p:cNvSpPr/>
                  <p:nvPr>
                    <p:custDataLst>
                      <p:tags r:id="rId301"/>
                    </p:custDataLst>
                  </p:nvPr>
                </p:nvSpPr>
                <p:spPr>
                  <a:xfrm>
                    <a:off x="3368" y="5681"/>
                    <a:ext cx="340" cy="340"/>
                  </a:xfrm>
                  <a:prstGeom prst="rect">
                    <a:avLst/>
                  </a:prstGeom>
                  <a:grpFill/>
                  <a:ln w="254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9" name="矩形 468"/>
                  <p:cNvSpPr/>
                  <p:nvPr>
                    <p:custDataLst>
                      <p:tags r:id="rId302"/>
                    </p:custDataLst>
                  </p:nvPr>
                </p:nvSpPr>
                <p:spPr>
                  <a:xfrm>
                    <a:off x="3708" y="5681"/>
                    <a:ext cx="340" cy="340"/>
                  </a:xfrm>
                  <a:prstGeom prst="rect">
                    <a:avLst/>
                  </a:prstGeom>
                  <a:grpFill/>
                  <a:ln w="254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472" name="圆角矩形 471"/>
              <p:cNvSpPr/>
              <p:nvPr>
                <p:custDataLst>
                  <p:tags r:id="rId303"/>
                </p:custDataLst>
              </p:nvPr>
            </p:nvSpPr>
            <p:spPr>
              <a:xfrm rot="5400000">
                <a:off x="16096" y="7889"/>
                <a:ext cx="3138" cy="7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Output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pic>
            <p:nvPicPr>
              <p:cNvPr id="474" name="图片 473" descr="咳嗽"/>
              <p:cNvPicPr>
                <a:picLocks noChangeAspect="1"/>
              </p:cNvPicPr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18171" y="7922"/>
                <a:ext cx="704" cy="704"/>
              </a:xfrm>
              <a:prstGeom prst="rect">
                <a:avLst/>
              </a:prstGeom>
            </p:spPr>
          </p:pic>
        </p:grpSp>
        <p:pic>
          <p:nvPicPr>
            <p:cNvPr id="476" name="图片 475"/>
            <p:cNvPicPr>
              <a:picLocks noChangeAspect="1"/>
            </p:cNvPicPr>
            <p:nvPr>
              <p:custDataLst>
                <p:tags r:id="rId305"/>
              </p:custDataLst>
            </p:nvPr>
          </p:nvPicPr>
          <p:blipFill>
            <a:blip r:embed="rId306"/>
            <a:stretch>
              <a:fillRect/>
            </a:stretch>
          </p:blipFill>
          <p:spPr>
            <a:xfrm>
              <a:off x="4764" y="6653"/>
              <a:ext cx="2523" cy="38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477" name="图片 476"/>
            <p:cNvPicPr>
              <a:picLocks noChangeAspect="1"/>
            </p:cNvPicPr>
            <p:nvPr>
              <p:custDataLst>
                <p:tags r:id="rId307"/>
              </p:custDataLst>
            </p:nvPr>
          </p:nvPicPr>
          <p:blipFill>
            <a:blip r:embed="rId308"/>
            <a:stretch>
              <a:fillRect/>
            </a:stretch>
          </p:blipFill>
          <p:spPr>
            <a:xfrm>
              <a:off x="7763" y="5970"/>
              <a:ext cx="7142" cy="905"/>
            </a:xfrm>
            <a:prstGeom prst="rect">
              <a:avLst/>
            </a:prstGeom>
          </p:spPr>
        </p:pic>
        <p:sp>
          <p:nvSpPr>
            <p:cNvPr id="478" name="矩形 477"/>
            <p:cNvSpPr/>
            <p:nvPr/>
          </p:nvSpPr>
          <p:spPr>
            <a:xfrm>
              <a:off x="6320" y="6954"/>
              <a:ext cx="164" cy="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81" name="直接连接符 480"/>
            <p:cNvCxnSpPr/>
            <p:nvPr/>
          </p:nvCxnSpPr>
          <p:spPr>
            <a:xfrm flipH="1">
              <a:off x="146" y="5286"/>
              <a:ext cx="7249" cy="554"/>
            </a:xfrm>
            <a:prstGeom prst="line">
              <a:avLst/>
            </a:prstGeom>
            <a:ln w="25400" cmpd="sng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直接连接符 481"/>
            <p:cNvCxnSpPr/>
            <p:nvPr/>
          </p:nvCxnSpPr>
          <p:spPr>
            <a:xfrm>
              <a:off x="10467" y="5278"/>
              <a:ext cx="8692" cy="554"/>
            </a:xfrm>
            <a:prstGeom prst="line">
              <a:avLst/>
            </a:prstGeom>
            <a:ln w="25400" cmpd="sng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>
              <p:custDataLst>
                <p:tags r:id="rId309"/>
              </p:custDataLst>
            </p:nvPr>
          </p:nvCxnSpPr>
          <p:spPr>
            <a:xfrm>
              <a:off x="11108" y="1766"/>
              <a:ext cx="546" cy="6"/>
            </a:xfrm>
            <a:prstGeom prst="straightConnector1">
              <a:avLst/>
            </a:prstGeom>
            <a:ln w="190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>
              <p:custDataLst>
                <p:tags r:id="rId310"/>
              </p:custDataLst>
            </p:nvPr>
          </p:nvCxnSpPr>
          <p:spPr>
            <a:xfrm>
              <a:off x="11108" y="4186"/>
              <a:ext cx="546" cy="6"/>
            </a:xfrm>
            <a:prstGeom prst="straightConnector1">
              <a:avLst/>
            </a:prstGeom>
            <a:ln w="190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11653" y="1353"/>
              <a:ext cx="1701" cy="9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chemeClr val="bg1"/>
                  </a:solidFill>
                </a:rPr>
                <a:t>T</a:t>
              </a:r>
              <a:r>
                <a:rPr lang="en-US" altLang="zh-CN" sz="1400">
                  <a:solidFill>
                    <a:schemeClr val="bg1"/>
                  </a:solidFill>
                </a:rPr>
                <a:t>ES</a:t>
              </a:r>
              <a:endParaRPr lang="en-US" altLang="zh-CN" sz="1400">
                <a:solidFill>
                  <a:schemeClr val="bg1"/>
                </a:solidFill>
              </a:endParaRPr>
            </a:p>
            <a:p>
              <a:pPr algn="ctr"/>
              <a:r>
                <a:rPr lang="en-US" altLang="zh-CN" sz="1400">
                  <a:solidFill>
                    <a:schemeClr val="bg1"/>
                  </a:solidFill>
                </a:rPr>
                <a:t>Results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44" name="文本框 43"/>
            <p:cNvSpPr txBox="1"/>
            <p:nvPr>
              <p:custDataLst>
                <p:tags r:id="rId311"/>
              </p:custDataLst>
            </p:nvPr>
          </p:nvSpPr>
          <p:spPr>
            <a:xfrm>
              <a:off x="13009" y="2168"/>
              <a:ext cx="293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/>
                <a:t>Combine</a:t>
              </a:r>
              <a:endParaRPr lang="en-US" altLang="zh-CN" sz="1400"/>
            </a:p>
          </p:txBody>
        </p:sp>
        <p:sp>
          <p:nvSpPr>
            <p:cNvPr id="30" name="圆角矩形 29"/>
            <p:cNvSpPr/>
            <p:nvPr>
              <p:custDataLst>
                <p:tags r:id="rId312"/>
              </p:custDataLst>
            </p:nvPr>
          </p:nvSpPr>
          <p:spPr>
            <a:xfrm>
              <a:off x="13689" y="2168"/>
              <a:ext cx="1531" cy="1512"/>
            </a:xfrm>
            <a:prstGeom prst="roundRect">
              <a:avLst/>
            </a:prstGeom>
            <a:noFill/>
            <a:ln w="19050" cmpd="sng">
              <a:solidFill>
                <a:schemeClr val="bg1">
                  <a:lumMod val="50000"/>
                </a:schemeClr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14046" y="2764"/>
              <a:ext cx="926" cy="721"/>
              <a:chOff x="13976" y="2800"/>
              <a:chExt cx="926" cy="721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13976" y="2800"/>
                <a:ext cx="283" cy="283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>
                <p:custDataLst>
                  <p:tags r:id="rId313"/>
                </p:custDataLst>
              </p:nvPr>
            </p:nvSpPr>
            <p:spPr>
              <a:xfrm>
                <a:off x="13976" y="3238"/>
                <a:ext cx="283" cy="283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>
                <p:custDataLst>
                  <p:tags r:id="rId314"/>
                </p:custDataLst>
              </p:nvPr>
            </p:nvSpPr>
            <p:spPr>
              <a:xfrm>
                <a:off x="14619" y="3000"/>
                <a:ext cx="283" cy="28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82" name="直接连接符 81"/>
              <p:cNvCxnSpPr>
                <a:stCxn id="48" idx="6"/>
                <a:endCxn id="68" idx="2"/>
              </p:cNvCxnSpPr>
              <p:nvPr/>
            </p:nvCxnSpPr>
            <p:spPr>
              <a:xfrm>
                <a:off x="14259" y="2942"/>
                <a:ext cx="360" cy="200"/>
              </a:xfrm>
              <a:prstGeom prst="line">
                <a:avLst/>
              </a:prstGeom>
              <a:ln w="1905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>
                <a:stCxn id="62" idx="6"/>
                <a:endCxn id="68" idx="2"/>
              </p:cNvCxnSpPr>
              <p:nvPr>
                <p:custDataLst>
                  <p:tags r:id="rId315"/>
                </p:custDataLst>
              </p:nvPr>
            </p:nvCxnSpPr>
            <p:spPr>
              <a:xfrm flipV="1">
                <a:off x="14259" y="3142"/>
                <a:ext cx="360" cy="238"/>
              </a:xfrm>
              <a:prstGeom prst="line">
                <a:avLst/>
              </a:prstGeom>
              <a:ln w="1905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6" name="肘形连接符 85"/>
            <p:cNvCxnSpPr>
              <a:endCxn id="30" idx="0"/>
            </p:cNvCxnSpPr>
            <p:nvPr>
              <p:custDataLst>
                <p:tags r:id="rId316"/>
              </p:custDataLst>
            </p:nvPr>
          </p:nvCxnSpPr>
          <p:spPr>
            <a:xfrm>
              <a:off x="13380" y="1740"/>
              <a:ext cx="1075" cy="428"/>
            </a:xfrm>
            <a:prstGeom prst="bentConnector2">
              <a:avLst/>
            </a:prstGeom>
            <a:ln w="19050" cmpd="sng">
              <a:solidFill>
                <a:schemeClr val="accent2">
                  <a:lumMod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肘形连接符 86"/>
            <p:cNvCxnSpPr>
              <a:endCxn id="30" idx="2"/>
            </p:cNvCxnSpPr>
            <p:nvPr>
              <p:custDataLst>
                <p:tags r:id="rId317"/>
              </p:custDataLst>
            </p:nvPr>
          </p:nvCxnSpPr>
          <p:spPr>
            <a:xfrm flipV="1">
              <a:off x="13380" y="3680"/>
              <a:ext cx="1075" cy="386"/>
            </a:xfrm>
            <a:prstGeom prst="bentConnector2">
              <a:avLst/>
            </a:prstGeom>
            <a:ln w="19050" cmpd="sng">
              <a:solidFill>
                <a:schemeClr val="accent2">
                  <a:lumMod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88"/>
            <p:cNvSpPr/>
            <p:nvPr>
              <p:custDataLst>
                <p:tags r:id="rId318"/>
              </p:custDataLst>
            </p:nvPr>
          </p:nvSpPr>
          <p:spPr>
            <a:xfrm>
              <a:off x="11654" y="3690"/>
              <a:ext cx="1701" cy="9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>
                  <a:solidFill>
                    <a:schemeClr val="bg1"/>
                  </a:solidFill>
                  <a:sym typeface="+mn-ea"/>
                </a:rPr>
                <a:t>BIA</a:t>
              </a:r>
              <a:endParaRPr lang="zh-CN" altLang="en-US" sz="1400">
                <a:solidFill>
                  <a:schemeClr val="bg1"/>
                </a:solidFill>
              </a:endParaRPr>
            </a:p>
            <a:p>
              <a:pPr algn="ctr"/>
              <a:r>
                <a:rPr lang="en-US" altLang="zh-CN" sz="1400">
                  <a:solidFill>
                    <a:schemeClr val="bg1"/>
                  </a:solidFill>
                </a:rPr>
                <a:t>Results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90" name="圆角矩形 89"/>
            <p:cNvSpPr/>
            <p:nvPr>
              <p:custDataLst>
                <p:tags r:id="rId319"/>
              </p:custDataLst>
            </p:nvPr>
          </p:nvSpPr>
          <p:spPr>
            <a:xfrm>
              <a:off x="16702" y="4901"/>
              <a:ext cx="1324" cy="499"/>
            </a:xfrm>
            <a:prstGeom prst="roundRect">
              <a:avLst/>
            </a:prstGeom>
            <a:solidFill>
              <a:srgbClr val="FFB59A"/>
            </a:solidFill>
            <a:ln>
              <a:solidFill>
                <a:srgbClr val="FFB5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/>
                <a:t>P</a:t>
              </a:r>
              <a:r>
                <a:rPr lang="en-US" altLang="zh-CN" sz="1200"/>
                <a:t>orridge</a:t>
              </a:r>
              <a:endParaRPr lang="en-US" altLang="zh-CN" sz="1200"/>
            </a:p>
          </p:txBody>
        </p:sp>
        <p:sp>
          <p:nvSpPr>
            <p:cNvPr id="91" name="圆角矩形 90"/>
            <p:cNvSpPr/>
            <p:nvPr>
              <p:custDataLst>
                <p:tags r:id="rId320"/>
              </p:custDataLst>
            </p:nvPr>
          </p:nvSpPr>
          <p:spPr>
            <a:xfrm>
              <a:off x="17559" y="1731"/>
              <a:ext cx="980" cy="437"/>
            </a:xfrm>
            <a:prstGeom prst="roundRect">
              <a:avLst/>
            </a:prstGeom>
            <a:solidFill>
              <a:srgbClr val="A1A9D0"/>
            </a:solidFill>
            <a:ln>
              <a:solidFill>
                <a:srgbClr val="A1A9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/>
                <a:t>B</a:t>
              </a:r>
              <a:r>
                <a:rPr lang="en-US" altLang="zh-CN" sz="1200"/>
                <a:t>elch</a:t>
              </a:r>
              <a:endParaRPr lang="en-US" altLang="zh-CN" sz="1200"/>
            </a:p>
          </p:txBody>
        </p:sp>
        <p:pic>
          <p:nvPicPr>
            <p:cNvPr id="4" name="图片 3" descr="喉咙"/>
            <p:cNvPicPr>
              <a:picLocks noChangeAspect="1"/>
            </p:cNvPicPr>
            <p:nvPr/>
          </p:nvPicPr>
          <p:blipFill>
            <a:blip r:embed="rId321"/>
            <a:stretch>
              <a:fillRect/>
            </a:stretch>
          </p:blipFill>
          <p:spPr>
            <a:xfrm>
              <a:off x="596" y="2276"/>
              <a:ext cx="909" cy="958"/>
            </a:xfrm>
            <a:prstGeom prst="rect">
              <a:avLst/>
            </a:prstGeom>
          </p:spPr>
        </p:pic>
        <p:sp>
          <p:nvSpPr>
            <p:cNvPr id="7" name="左大括号 6"/>
            <p:cNvSpPr/>
            <p:nvPr/>
          </p:nvSpPr>
          <p:spPr>
            <a:xfrm>
              <a:off x="15360" y="1132"/>
              <a:ext cx="355" cy="3756"/>
            </a:xfrm>
            <a:prstGeom prst="leftBrace">
              <a:avLst/>
            </a:prstGeom>
            <a:ln w="19050">
              <a:solidFill>
                <a:srgbClr val="843C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7" name="直接箭头连接符 16"/>
          <p:cNvCxnSpPr/>
          <p:nvPr/>
        </p:nvCxnSpPr>
        <p:spPr>
          <a:xfrm flipV="1">
            <a:off x="1743075" y="4234180"/>
            <a:ext cx="5080" cy="3892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3453130" y="1776730"/>
            <a:ext cx="4305451" cy="4119880"/>
            <a:chOff x="5490" y="4244"/>
            <a:chExt cx="5481" cy="5169"/>
          </a:xfrm>
        </p:grpSpPr>
        <p:sp>
          <p:nvSpPr>
            <p:cNvPr id="8" name="圆角矩形 7"/>
            <p:cNvSpPr/>
            <p:nvPr/>
          </p:nvSpPr>
          <p:spPr>
            <a:xfrm>
              <a:off x="6414" y="5940"/>
              <a:ext cx="3574" cy="7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Transformer Encoder</a:t>
              </a:r>
              <a:endParaRPr lang="en-US" altLang="zh-CN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490" y="8289"/>
              <a:ext cx="5481" cy="1124"/>
              <a:chOff x="5646" y="1599"/>
              <a:chExt cx="5481" cy="1124"/>
            </a:xfrm>
          </p:grpSpPr>
          <p:pic>
            <p:nvPicPr>
              <p:cNvPr id="4" name="图片 3"/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2"/>
              <a:stretch>
                <a:fillRect/>
              </a:stretch>
            </p:blipFill>
            <p:spPr>
              <a:xfrm rot="5400000">
                <a:off x="7170" y="1712"/>
                <a:ext cx="792" cy="898"/>
              </a:xfrm>
              <a:prstGeom prst="rect">
                <a:avLst/>
              </a:prstGeom>
            </p:spPr>
          </p:pic>
          <p:sp>
            <p:nvSpPr>
              <p:cNvPr id="28" name="圆角矩形 27"/>
              <p:cNvSpPr/>
              <p:nvPr>
                <p:custDataLst>
                  <p:tags r:id="rId3"/>
                </p:custDataLst>
              </p:nvPr>
            </p:nvSpPr>
            <p:spPr>
              <a:xfrm>
                <a:off x="6897" y="1599"/>
                <a:ext cx="1274" cy="1124"/>
              </a:xfrm>
              <a:prstGeom prst="roundRect">
                <a:avLst/>
              </a:prstGeom>
              <a:noFill/>
              <a:ln w="12700" cmpd="sng">
                <a:solidFill>
                  <a:schemeClr val="bg1">
                    <a:lumMod val="65000"/>
                  </a:schemeClr>
                </a:solidFill>
                <a:prstDash val="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pic>
            <p:nvPicPr>
              <p:cNvPr id="5" name="图片 4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2"/>
              <a:stretch>
                <a:fillRect/>
              </a:stretch>
            </p:blipFill>
            <p:spPr>
              <a:xfrm rot="5400000">
                <a:off x="8811" y="1712"/>
                <a:ext cx="792" cy="898"/>
              </a:xfrm>
              <a:prstGeom prst="rect">
                <a:avLst/>
              </a:prstGeom>
            </p:spPr>
          </p:pic>
          <p:sp>
            <p:nvSpPr>
              <p:cNvPr id="6" name="圆角矩形 5"/>
              <p:cNvSpPr/>
              <p:nvPr>
                <p:custDataLst>
                  <p:tags r:id="rId5"/>
                </p:custDataLst>
              </p:nvPr>
            </p:nvSpPr>
            <p:spPr>
              <a:xfrm>
                <a:off x="8538" y="1599"/>
                <a:ext cx="1274" cy="1124"/>
              </a:xfrm>
              <a:prstGeom prst="roundRect">
                <a:avLst/>
              </a:prstGeom>
              <a:noFill/>
              <a:ln w="12700" cmpd="sng">
                <a:solidFill>
                  <a:schemeClr val="bg1">
                    <a:lumMod val="65000"/>
                  </a:schemeClr>
                </a:solidFill>
                <a:prstDash val="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5646" y="1871"/>
                <a:ext cx="728" cy="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...</a:t>
                </a:r>
                <a:endParaRPr lang="en-US" altLang="zh-CN"/>
              </a:p>
            </p:txBody>
          </p:sp>
          <p:sp>
            <p:nvSpPr>
              <p:cNvPr id="10" name="文本框 9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10399" y="1924"/>
                <a:ext cx="728" cy="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...</a:t>
                </a:r>
                <a:endParaRPr lang="en-US" altLang="zh-CN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6011" y="7051"/>
              <a:ext cx="4430" cy="830"/>
              <a:chOff x="6169" y="3037"/>
              <a:chExt cx="4430" cy="830"/>
            </a:xfrm>
          </p:grpSpPr>
          <p:sp>
            <p:nvSpPr>
              <p:cNvPr id="31" name="矩形 30"/>
              <p:cNvSpPr/>
              <p:nvPr>
                <p:custDataLst>
                  <p:tags r:id="rId7"/>
                </p:custDataLst>
              </p:nvPr>
            </p:nvSpPr>
            <p:spPr>
              <a:xfrm rot="5400000">
                <a:off x="7111" y="3314"/>
                <a:ext cx="825" cy="28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>
                <p:custDataLst>
                  <p:tags r:id="rId8"/>
                </p:custDataLst>
              </p:nvPr>
            </p:nvSpPr>
            <p:spPr>
              <a:xfrm rot="5400000">
                <a:off x="8765" y="3309"/>
                <a:ext cx="825" cy="28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文本框 10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6169" y="3169"/>
                <a:ext cx="728" cy="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...</a:t>
                </a:r>
                <a:endParaRPr lang="en-US" altLang="zh-CN"/>
              </a:p>
            </p:txBody>
          </p:sp>
          <p:sp>
            <p:nvSpPr>
              <p:cNvPr id="12" name="文本框 11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9871" y="3169"/>
                <a:ext cx="728" cy="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...</a:t>
                </a:r>
                <a:endParaRPr lang="en-US" altLang="zh-CN"/>
              </a:p>
            </p:txBody>
          </p:sp>
        </p:grpSp>
        <p:sp>
          <p:nvSpPr>
            <p:cNvPr id="48" name="椭圆 47"/>
            <p:cNvSpPr/>
            <p:nvPr>
              <p:custDataLst>
                <p:tags r:id="rId11"/>
              </p:custDataLst>
            </p:nvPr>
          </p:nvSpPr>
          <p:spPr>
            <a:xfrm>
              <a:off x="7123" y="5036"/>
              <a:ext cx="454" cy="454"/>
            </a:xfrm>
            <a:prstGeom prst="ellipse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lumMod val="7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>
              <p:custDataLst>
                <p:tags r:id="rId12"/>
              </p:custDataLst>
            </p:nvPr>
          </p:nvSpPr>
          <p:spPr>
            <a:xfrm>
              <a:off x="8765" y="5036"/>
              <a:ext cx="454" cy="454"/>
            </a:xfrm>
            <a:prstGeom prst="ellipse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lumMod val="7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>
              <p:custDataLst>
                <p:tags r:id="rId13"/>
              </p:custDataLst>
            </p:nvPr>
          </p:nvSpPr>
          <p:spPr>
            <a:xfrm>
              <a:off x="7968" y="4244"/>
              <a:ext cx="454" cy="454"/>
            </a:xfrm>
            <a:prstGeom prst="ellips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22" name="直接箭头连接符 21"/>
          <p:cNvCxnSpPr/>
          <p:nvPr>
            <p:custDataLst>
              <p:tags r:id="rId14"/>
            </p:custDataLst>
          </p:nvPr>
        </p:nvCxnSpPr>
        <p:spPr>
          <a:xfrm flipH="1" flipV="1">
            <a:off x="4928235" y="4667250"/>
            <a:ext cx="5715" cy="3333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>
            <p:custDataLst>
              <p:tags r:id="rId15"/>
            </p:custDataLst>
          </p:nvPr>
        </p:nvCxnSpPr>
        <p:spPr>
          <a:xfrm flipH="1" flipV="1">
            <a:off x="6223000" y="4676775"/>
            <a:ext cx="5715" cy="3333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>
            <p:custDataLst>
              <p:tags r:id="rId16"/>
            </p:custDataLst>
          </p:nvPr>
        </p:nvCxnSpPr>
        <p:spPr>
          <a:xfrm flipH="1" flipV="1">
            <a:off x="4922520" y="3680460"/>
            <a:ext cx="5715" cy="3333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>
            <p:custDataLst>
              <p:tags r:id="rId17"/>
            </p:custDataLst>
          </p:nvPr>
        </p:nvCxnSpPr>
        <p:spPr>
          <a:xfrm flipH="1" flipV="1">
            <a:off x="6228715" y="3689985"/>
            <a:ext cx="5715" cy="3333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>
            <p:custDataLst>
              <p:tags r:id="rId18"/>
            </p:custDataLst>
          </p:nvPr>
        </p:nvCxnSpPr>
        <p:spPr>
          <a:xfrm flipH="1" flipV="1">
            <a:off x="4916805" y="2771775"/>
            <a:ext cx="5715" cy="3333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>
            <p:custDataLst>
              <p:tags r:id="rId19"/>
            </p:custDataLst>
          </p:nvPr>
        </p:nvCxnSpPr>
        <p:spPr>
          <a:xfrm flipH="1" flipV="1">
            <a:off x="6211570" y="2781300"/>
            <a:ext cx="5715" cy="3333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48" idx="0"/>
            <a:endCxn id="14" idx="4"/>
          </p:cNvCxnSpPr>
          <p:nvPr/>
        </p:nvCxnSpPr>
        <p:spPr>
          <a:xfrm flipV="1">
            <a:off x="4914265" y="2138045"/>
            <a:ext cx="663575" cy="269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endCxn id="13" idx="0"/>
          </p:cNvCxnSpPr>
          <p:nvPr>
            <p:custDataLst>
              <p:tags r:id="rId20"/>
            </p:custDataLst>
          </p:nvPr>
        </p:nvCxnSpPr>
        <p:spPr>
          <a:xfrm>
            <a:off x="5577840" y="2147570"/>
            <a:ext cx="626110" cy="2603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81710" y="443865"/>
            <a:ext cx="76765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生理</a:t>
            </a:r>
            <a:r>
              <a:rPr lang="en-US" altLang="zh-CN"/>
              <a:t>4</a:t>
            </a:r>
            <a:r>
              <a:rPr lang="zh-CN" altLang="en-US"/>
              <a:t>类结果图，不知道需不需要规定字体，</a:t>
            </a:r>
            <a:r>
              <a:rPr lang="en-US" altLang="zh-CN"/>
              <a:t>NC</a:t>
            </a:r>
            <a:r>
              <a:rPr lang="zh-CN" altLang="en-US"/>
              <a:t>论文里面画的是</a:t>
            </a:r>
            <a:r>
              <a:rPr lang="en-US" altLang="zh-CN"/>
              <a:t>accuracy</a:t>
            </a:r>
            <a:r>
              <a:rPr lang="zh-CN" altLang="en-US"/>
              <a:t>（右边），但是一般训练的时候只有</a:t>
            </a:r>
            <a:r>
              <a:rPr lang="en-US" altLang="zh-CN"/>
              <a:t>loss</a:t>
            </a:r>
            <a:r>
              <a:rPr lang="zh-CN" altLang="en-US"/>
              <a:t>是可以算的，不知道它咋画的</a:t>
            </a:r>
            <a:r>
              <a:rPr lang="en-US" altLang="zh-CN"/>
              <a:t>accuracy</a:t>
            </a:r>
            <a:r>
              <a:rPr lang="zh-CN" altLang="en-US"/>
              <a:t>，然后它论文里面没有画</a:t>
            </a:r>
            <a:r>
              <a:rPr lang="en-US" altLang="zh-CN"/>
              <a:t>loss</a:t>
            </a:r>
            <a:r>
              <a:rPr lang="zh-CN" altLang="en-US"/>
              <a:t>，我想要不要咱们画</a:t>
            </a:r>
            <a:r>
              <a:rPr lang="en-US" altLang="zh-CN"/>
              <a:t>loss</a:t>
            </a:r>
            <a:r>
              <a:rPr lang="zh-CN" altLang="en-US"/>
              <a:t>（</a:t>
            </a:r>
            <a:r>
              <a:rPr lang="zh-CN" altLang="en-US"/>
              <a:t>下边）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759825" y="273685"/>
            <a:ext cx="1858645" cy="15024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r="5583"/>
          <a:stretch>
            <a:fillRect/>
          </a:stretch>
        </p:blipFill>
        <p:spPr>
          <a:xfrm>
            <a:off x="0" y="3459480"/>
            <a:ext cx="5270500" cy="33216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903720" y="3483610"/>
            <a:ext cx="5171440" cy="319151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791970" y="1229995"/>
            <a:ext cx="492442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/>
              <a:t>accuracy - training sample1</a:t>
            </a:r>
            <a:r>
              <a:rPr lang="zh-CN" altLang="en-US"/>
              <a:t>个生理信号的图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mse</a:t>
            </a:r>
            <a:r>
              <a:rPr lang="zh-CN" altLang="en-US"/>
              <a:t>，</a:t>
            </a:r>
            <a:r>
              <a:rPr lang="en-US" altLang="zh-CN"/>
              <a:t>mae</a:t>
            </a:r>
            <a:r>
              <a:rPr lang="zh-CN" altLang="en-US"/>
              <a:t>图挑一个数据集</a:t>
            </a:r>
            <a:r>
              <a:rPr lang="zh-CN" altLang="en-US"/>
              <a:t>画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发音，吃东西最后结果</a:t>
            </a:r>
            <a:r>
              <a:rPr lang="en-US" altLang="zh-CN"/>
              <a:t>*2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列表格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endParaRPr lang="zh-CN" alt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_loss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35305" y="1468120"/>
            <a:ext cx="4802505" cy="3603625"/>
          </a:xfrm>
          <a:prstGeom prst="rect">
            <a:avLst/>
          </a:prstGeom>
        </p:spPr>
      </p:pic>
      <p:pic>
        <p:nvPicPr>
          <p:cNvPr id="3" name="图片 2" descr="ac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570" y="1468120"/>
            <a:ext cx="4803775" cy="36036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053080" y="6000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train</a:t>
            </a:r>
            <a:r>
              <a:rPr lang="zh-CN" altLang="en-US"/>
              <a:t>，</a:t>
            </a:r>
            <a:r>
              <a:rPr lang="en-US" altLang="zh-CN"/>
              <a:t>test</a:t>
            </a:r>
            <a:r>
              <a:rPr lang="zh-CN" altLang="en-US"/>
              <a:t>的</a:t>
            </a:r>
            <a:r>
              <a:rPr lang="en-US" altLang="zh-CN"/>
              <a:t>loss</a:t>
            </a:r>
            <a:r>
              <a:rPr lang="zh-CN" altLang="en-US"/>
              <a:t>和</a:t>
            </a:r>
            <a:r>
              <a:rPr lang="en-US" altLang="zh-CN"/>
              <a:t>acc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acc_tra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1405" y="391160"/>
            <a:ext cx="4888230" cy="36664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132330" y="53473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不同样本量的</a:t>
            </a:r>
            <a:r>
              <a:rPr lang="en-US" altLang="zh-CN"/>
              <a:t>acc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eat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7555" y="444500"/>
            <a:ext cx="3498850" cy="2624455"/>
          </a:xfrm>
          <a:prstGeom prst="rect">
            <a:avLst/>
          </a:prstGeom>
        </p:spPr>
      </p:pic>
      <p:pic>
        <p:nvPicPr>
          <p:cNvPr id="5" name="图片 4" descr="eat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25" y="401320"/>
            <a:ext cx="3615055" cy="2711450"/>
          </a:xfrm>
          <a:prstGeom prst="rect">
            <a:avLst/>
          </a:prstGeom>
        </p:spPr>
      </p:pic>
      <p:pic>
        <p:nvPicPr>
          <p:cNvPr id="6" name="图片 5" descr="fy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385" y="3509645"/>
            <a:ext cx="3477895" cy="2608580"/>
          </a:xfrm>
          <a:prstGeom prst="rect">
            <a:avLst/>
          </a:prstGeom>
        </p:spPr>
      </p:pic>
      <p:pic>
        <p:nvPicPr>
          <p:cNvPr id="7" name="图片 6" descr="fy_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805" y="3388360"/>
            <a:ext cx="3784600" cy="28390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973820" y="14439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eating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9093835" y="45656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发音整体</a:t>
            </a:r>
            <a:r>
              <a:rPr lang="zh-CN" altLang="en-US"/>
              <a:t>的</a:t>
            </a:r>
            <a:endParaRPr lang="zh-CN" altLang="en-US"/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BEAUTIFY_FLAG" val="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BEAUTIFY_FLAG" val="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BEAUTIFY_FLAG" val="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</p:tagLst>
</file>

<file path=ppt/tags/tag337.xml><?xml version="1.0" encoding="utf-8"?>
<p:tagLst xmlns:p="http://schemas.openxmlformats.org/presentationml/2006/main">
  <p:tag name="KSO_WM_BEAUTIFY_FLAG" val="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40.xml><?xml version="1.0" encoding="utf-8"?>
<p:tagLst xmlns:p="http://schemas.openxmlformats.org/presentationml/2006/main">
  <p:tag name="KSO_WM_BEAUTIFY_FLAG" val=""/>
</p:tagLst>
</file>

<file path=ppt/tags/tag341.xml><?xml version="1.0" encoding="utf-8"?>
<p:tagLst xmlns:p="http://schemas.openxmlformats.org/presentationml/2006/main">
  <p:tag name="KSO_WM_BEAUTIFY_FLAG" val=""/>
</p:tagLst>
</file>

<file path=ppt/tags/tag342.xml><?xml version="1.0" encoding="utf-8"?>
<p:tagLst xmlns:p="http://schemas.openxmlformats.org/presentationml/2006/main">
  <p:tag name="KSO_WM_BEAUTIFY_FLAG" val=""/>
</p:tagLst>
</file>

<file path=ppt/tags/tag343.xml><?xml version="1.0" encoding="utf-8"?>
<p:tagLst xmlns:p="http://schemas.openxmlformats.org/presentationml/2006/main">
  <p:tag name="KSO_WM_BEAUTIFY_FLAG" val=""/>
</p:tagLst>
</file>

<file path=ppt/tags/tag344.xml><?xml version="1.0" encoding="utf-8"?>
<p:tagLst xmlns:p="http://schemas.openxmlformats.org/presentationml/2006/main">
  <p:tag name="KSO_WM_BEAUTIFY_FLAG" val=""/>
</p:tagLst>
</file>

<file path=ppt/tags/tag345.xml><?xml version="1.0" encoding="utf-8"?>
<p:tagLst xmlns:p="http://schemas.openxmlformats.org/presentationml/2006/main">
  <p:tag name="KSO_WM_BEAUTIFY_FLAG" val=""/>
</p:tagLst>
</file>

<file path=ppt/tags/tag346.xml><?xml version="1.0" encoding="utf-8"?>
<p:tagLst xmlns:p="http://schemas.openxmlformats.org/presentationml/2006/main">
  <p:tag name="KSO_WM_BEAUTIFY_FLAG" val=""/>
</p:tagLst>
</file>

<file path=ppt/tags/tag347.xml><?xml version="1.0" encoding="utf-8"?>
<p:tagLst xmlns:p="http://schemas.openxmlformats.org/presentationml/2006/main">
  <p:tag name="KSO_WM_BEAUTIFY_FLAG" val=""/>
</p:tagLst>
</file>

<file path=ppt/tags/tag348.xml><?xml version="1.0" encoding="utf-8"?>
<p:tagLst xmlns:p="http://schemas.openxmlformats.org/presentationml/2006/main">
  <p:tag name="KSO_WM_BEAUTIFY_FLAG" val=""/>
</p:tagLst>
</file>

<file path=ppt/tags/tag349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BEAUTIFY_FLAG" val="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BEAUTIFY_FLAG" val=""/>
</p:tagLst>
</file>

<file path=ppt/tags/tag354.xml><?xml version="1.0" encoding="utf-8"?>
<p:tagLst xmlns:p="http://schemas.openxmlformats.org/presentationml/2006/main">
  <p:tag name="KSO_WM_BEAUTIFY_FLAG" val=""/>
</p:tagLst>
</file>

<file path=ppt/tags/tag355.xml><?xml version="1.0" encoding="utf-8"?>
<p:tagLst xmlns:p="http://schemas.openxmlformats.org/presentationml/2006/main">
  <p:tag name="KSO_WM_BEAUTIFY_FLAG" val=""/>
</p:tagLst>
</file>

<file path=ppt/tags/tag356.xml><?xml version="1.0" encoding="utf-8"?>
<p:tagLst xmlns:p="http://schemas.openxmlformats.org/presentationml/2006/main">
  <p:tag name="KSO_WM_BEAUTIFY_FLAG" val=""/>
</p:tagLst>
</file>

<file path=ppt/tags/tag357.xml><?xml version="1.0" encoding="utf-8"?>
<p:tagLst xmlns:p="http://schemas.openxmlformats.org/presentationml/2006/main">
  <p:tag name="KSO_WM_BEAUTIFY_FLAG" val=""/>
</p:tagLst>
</file>

<file path=ppt/tags/tag358.xml><?xml version="1.0" encoding="utf-8"?>
<p:tagLst xmlns:p="http://schemas.openxmlformats.org/presentationml/2006/main">
  <p:tag name="KSO_WM_BEAUTIFY_FLAG" val=""/>
</p:tagLst>
</file>

<file path=ppt/tags/tag359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60.xml><?xml version="1.0" encoding="utf-8"?>
<p:tagLst xmlns:p="http://schemas.openxmlformats.org/presentationml/2006/main">
  <p:tag name="KSO_WM_BEAUTIFY_FLAG" val=""/>
</p:tagLst>
</file>

<file path=ppt/tags/tag361.xml><?xml version="1.0" encoding="utf-8"?>
<p:tagLst xmlns:p="http://schemas.openxmlformats.org/presentationml/2006/main">
  <p:tag name="KSO_WM_BEAUTIFY_FLAG" val=""/>
</p:tagLst>
</file>

<file path=ppt/tags/tag362.xml><?xml version="1.0" encoding="utf-8"?>
<p:tagLst xmlns:p="http://schemas.openxmlformats.org/presentationml/2006/main">
  <p:tag name="KSO_WM_BEAUTIFY_FLAG" val=""/>
</p:tagLst>
</file>

<file path=ppt/tags/tag363.xml><?xml version="1.0" encoding="utf-8"?>
<p:tagLst xmlns:p="http://schemas.openxmlformats.org/presentationml/2006/main">
  <p:tag name="KSO_WM_BEAUTIFY_FLAG" val=""/>
</p:tagLst>
</file>

<file path=ppt/tags/tag364.xml><?xml version="1.0" encoding="utf-8"?>
<p:tagLst xmlns:p="http://schemas.openxmlformats.org/presentationml/2006/main">
  <p:tag name="KSO_WM_BEAUTIFY_FLAG" val="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KSO_WM_BEAUTIFY_FLAG" val=""/>
</p:tagLst>
</file>

<file path=ppt/tags/tag367.xml><?xml version="1.0" encoding="utf-8"?>
<p:tagLst xmlns:p="http://schemas.openxmlformats.org/presentationml/2006/main">
  <p:tag name="KSO_WM_BEAUTIFY_FLAG" val=""/>
</p:tagLst>
</file>

<file path=ppt/tags/tag368.xml><?xml version="1.0" encoding="utf-8"?>
<p:tagLst xmlns:p="http://schemas.openxmlformats.org/presentationml/2006/main">
  <p:tag name="KSO_WM_BEAUTIFY_FLAG" val=""/>
</p:tagLst>
</file>

<file path=ppt/tags/tag369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70.xml><?xml version="1.0" encoding="utf-8"?>
<p:tagLst xmlns:p="http://schemas.openxmlformats.org/presentationml/2006/main">
  <p:tag name="KSO_WM_BEAUTIFY_FLAG" val=""/>
</p:tagLst>
</file>

<file path=ppt/tags/tag371.xml><?xml version="1.0" encoding="utf-8"?>
<p:tagLst xmlns:p="http://schemas.openxmlformats.org/presentationml/2006/main">
  <p:tag name="KSO_WM_UNIT_TABLE_BEAUTIFY" val="smartTable{eb6d3b66-7e36-44f2-8f38-582012908e5a}"/>
</p:tagLst>
</file>

<file path=ppt/tags/tag372.xml><?xml version="1.0" encoding="utf-8"?>
<p:tagLst xmlns:p="http://schemas.openxmlformats.org/presentationml/2006/main">
  <p:tag name="KSO_WM_UNIT_TABLE_BEAUTIFY" val="smartTable{b410044b-98f0-4472-9b31-e6173dc9b1b0}"/>
  <p:tag name="TABLE_ENDDRAG_ORIGIN_RECT" val="806*200"/>
  <p:tag name="TABLE_ENDDRAG_RECT" val="28*159*806*200"/>
</p:tagLst>
</file>

<file path=ppt/tags/tag373.xml><?xml version="1.0" encoding="utf-8"?>
<p:tagLst xmlns:p="http://schemas.openxmlformats.org/presentationml/2006/main">
  <p:tag name="KSO_WM_BEAUTIFY_FLAG" val=""/>
</p:tagLst>
</file>

<file path=ppt/tags/tag374.xml><?xml version="1.0" encoding="utf-8"?>
<p:tagLst xmlns:p="http://schemas.openxmlformats.org/presentationml/2006/main">
  <p:tag name="KSO_WM_BEAUTIFY_FLAG" val=""/>
</p:tagLst>
</file>

<file path=ppt/tags/tag375.xml><?xml version="1.0" encoding="utf-8"?>
<p:tagLst xmlns:p="http://schemas.openxmlformats.org/presentationml/2006/main">
  <p:tag name="KSO_WM_BEAUTIFY_FLAG" val=""/>
</p:tagLst>
</file>

<file path=ppt/tags/tag376.xml><?xml version="1.0" encoding="utf-8"?>
<p:tagLst xmlns:p="http://schemas.openxmlformats.org/presentationml/2006/main">
  <p:tag name="KSO_WM_BEAUTIFY_FLAG" val=""/>
</p:tagLst>
</file>

<file path=ppt/tags/tag377.xml><?xml version="1.0" encoding="utf-8"?>
<p:tagLst xmlns:p="http://schemas.openxmlformats.org/presentationml/2006/main">
  <p:tag name="KSO_WM_BEAUTIFY_FLAG" val=""/>
</p:tagLst>
</file>

<file path=ppt/tags/tag378.xml><?xml version="1.0" encoding="utf-8"?>
<p:tagLst xmlns:p="http://schemas.openxmlformats.org/presentationml/2006/main">
  <p:tag name="KSO_WM_BEAUTIFY_FLAG" val=""/>
</p:tagLst>
</file>

<file path=ppt/tags/tag379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80.xml><?xml version="1.0" encoding="utf-8"?>
<p:tagLst xmlns:p="http://schemas.openxmlformats.org/presentationml/2006/main">
  <p:tag name="KSO_WM_BEAUTIFY_FLAG" val=""/>
</p:tagLst>
</file>

<file path=ppt/tags/tag381.xml><?xml version="1.0" encoding="utf-8"?>
<p:tagLst xmlns:p="http://schemas.openxmlformats.org/presentationml/2006/main">
  <p:tag name="KSO_WM_BEAUTIFY_FLAG" val=""/>
</p:tagLst>
</file>

<file path=ppt/tags/tag382.xml><?xml version="1.0" encoding="utf-8"?>
<p:tagLst xmlns:p="http://schemas.openxmlformats.org/presentationml/2006/main">
  <p:tag name="KSO_WM_BEAUTIFY_FLAG" val=""/>
</p:tagLst>
</file>

<file path=ppt/tags/tag383.xml><?xml version="1.0" encoding="utf-8"?>
<p:tagLst xmlns:p="http://schemas.openxmlformats.org/presentationml/2006/main">
  <p:tag name="KSO_WM_BEAUTIFY_FLAG" val=""/>
</p:tagLst>
</file>

<file path=ppt/tags/tag384.xml><?xml version="1.0" encoding="utf-8"?>
<p:tagLst xmlns:p="http://schemas.openxmlformats.org/presentationml/2006/main">
  <p:tag name="KSO_WM_BEAUTIFY_FLAG" val=""/>
</p:tagLst>
</file>

<file path=ppt/tags/tag385.xml><?xml version="1.0" encoding="utf-8"?>
<p:tagLst xmlns:p="http://schemas.openxmlformats.org/presentationml/2006/main">
  <p:tag name="KSO_WM_BEAUTIFY_FLAG" val=""/>
</p:tagLst>
</file>

<file path=ppt/tags/tag386.xml><?xml version="1.0" encoding="utf-8"?>
<p:tagLst xmlns:p="http://schemas.openxmlformats.org/presentationml/2006/main">
  <p:tag name="KSO_WM_BEAUTIFY_FLAG" val=""/>
</p:tagLst>
</file>

<file path=ppt/tags/tag387.xml><?xml version="1.0" encoding="utf-8"?>
<p:tagLst xmlns:p="http://schemas.openxmlformats.org/presentationml/2006/main">
  <p:tag name="KSO_WM_BEAUTIFY_FLAG" val=""/>
</p:tagLst>
</file>

<file path=ppt/tags/tag388.xml><?xml version="1.0" encoding="utf-8"?>
<p:tagLst xmlns:p="http://schemas.openxmlformats.org/presentationml/2006/main">
  <p:tag name="KSO_WM_BEAUTIFY_FLAG" val=""/>
</p:tagLst>
</file>

<file path=ppt/tags/tag389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390.xml><?xml version="1.0" encoding="utf-8"?>
<p:tagLst xmlns:p="http://schemas.openxmlformats.org/presentationml/2006/main">
  <p:tag name="KSO_WM_BEAUTIFY_FLAG" val=""/>
</p:tagLst>
</file>

<file path=ppt/tags/tag391.xml><?xml version="1.0" encoding="utf-8"?>
<p:tagLst xmlns:p="http://schemas.openxmlformats.org/presentationml/2006/main">
  <p:tag name="KSO_WM_BEAUTIFY_FLAG" val=""/>
</p:tagLst>
</file>

<file path=ppt/tags/tag392.xml><?xml version="1.0" encoding="utf-8"?>
<p:tagLst xmlns:p="http://schemas.openxmlformats.org/presentationml/2006/main">
  <p:tag name="KSO_WM_BEAUTIFY_FLAG" val=""/>
</p:tagLst>
</file>

<file path=ppt/tags/tag393.xml><?xml version="1.0" encoding="utf-8"?>
<p:tagLst xmlns:p="http://schemas.openxmlformats.org/presentationml/2006/main">
  <p:tag name="KSO_WM_BEAUTIFY_FLAG" val=""/>
</p:tagLst>
</file>

<file path=ppt/tags/tag394.xml><?xml version="1.0" encoding="utf-8"?>
<p:tagLst xmlns:p="http://schemas.openxmlformats.org/presentationml/2006/main">
  <p:tag name="KSO_WM_BEAUTIFY_FLAG" val=""/>
</p:tagLst>
</file>

<file path=ppt/tags/tag395.xml><?xml version="1.0" encoding="utf-8"?>
<p:tagLst xmlns:p="http://schemas.openxmlformats.org/presentationml/2006/main">
  <p:tag name="KSO_WM_BEAUTIFY_FLAG" val=""/>
</p:tagLst>
</file>

<file path=ppt/tags/tag396.xml><?xml version="1.0" encoding="utf-8"?>
<p:tagLst xmlns:p="http://schemas.openxmlformats.org/presentationml/2006/main">
  <p:tag name="KSO_WM_BEAUTIFY_FLAG" val=""/>
</p:tagLst>
</file>

<file path=ppt/tags/tag397.xml><?xml version="1.0" encoding="utf-8"?>
<p:tagLst xmlns:p="http://schemas.openxmlformats.org/presentationml/2006/main">
  <p:tag name="KSO_WM_BEAUTIFY_FLAG" val=""/>
</p:tagLst>
</file>

<file path=ppt/tags/tag398.xml><?xml version="1.0" encoding="utf-8"?>
<p:tagLst xmlns:p="http://schemas.openxmlformats.org/presentationml/2006/main">
  <p:tag name="KSO_WM_BEAUTIFY_FLAG" val=""/>
</p:tagLst>
</file>

<file path=ppt/tags/tag39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00.xml><?xml version="1.0" encoding="utf-8"?>
<p:tagLst xmlns:p="http://schemas.openxmlformats.org/presentationml/2006/main">
  <p:tag name="KSO_WM_BEAUTIFY_FLAG" val=""/>
</p:tagLst>
</file>

<file path=ppt/tags/tag401.xml><?xml version="1.0" encoding="utf-8"?>
<p:tagLst xmlns:p="http://schemas.openxmlformats.org/presentationml/2006/main">
  <p:tag name="KSO_WM_BEAUTIFY_FLAG" val=""/>
</p:tagLst>
</file>

<file path=ppt/tags/tag402.xml><?xml version="1.0" encoding="utf-8"?>
<p:tagLst xmlns:p="http://schemas.openxmlformats.org/presentationml/2006/main">
  <p:tag name="KSO_WM_BEAUTIFY_FLAG" val=""/>
</p:tagLst>
</file>

<file path=ppt/tags/tag403.xml><?xml version="1.0" encoding="utf-8"?>
<p:tagLst xmlns:p="http://schemas.openxmlformats.org/presentationml/2006/main">
  <p:tag name="KSO_WM_BEAUTIFY_FLAG" val=""/>
</p:tagLst>
</file>

<file path=ppt/tags/tag404.xml><?xml version="1.0" encoding="utf-8"?>
<p:tagLst xmlns:p="http://schemas.openxmlformats.org/presentationml/2006/main">
  <p:tag name="KSO_WM_BEAUTIFY_FLAG" val=""/>
</p:tagLst>
</file>

<file path=ppt/tags/tag405.xml><?xml version="1.0" encoding="utf-8"?>
<p:tagLst xmlns:p="http://schemas.openxmlformats.org/presentationml/2006/main">
  <p:tag name="KSO_WM_BEAUTIFY_FLAG" val=""/>
</p:tagLst>
</file>

<file path=ppt/tags/tag406.xml><?xml version="1.0" encoding="utf-8"?>
<p:tagLst xmlns:p="http://schemas.openxmlformats.org/presentationml/2006/main">
  <p:tag name="KSO_WM_BEAUTIFY_FLAG" val=""/>
</p:tagLst>
</file>

<file path=ppt/tags/tag407.xml><?xml version="1.0" encoding="utf-8"?>
<p:tagLst xmlns:p="http://schemas.openxmlformats.org/presentationml/2006/main">
  <p:tag name="KSO_WM_BEAUTIFY_FLAG" val=""/>
</p:tagLst>
</file>

<file path=ppt/tags/tag408.xml><?xml version="1.0" encoding="utf-8"?>
<p:tagLst xmlns:p="http://schemas.openxmlformats.org/presentationml/2006/main">
  <p:tag name="KSO_WM_BEAUTIFY_FLAG" val=""/>
</p:tagLst>
</file>

<file path=ppt/tags/tag409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10.xml><?xml version="1.0" encoding="utf-8"?>
<p:tagLst xmlns:p="http://schemas.openxmlformats.org/presentationml/2006/main">
  <p:tag name="KSO_WM_BEAUTIFY_FLAG" val=""/>
</p:tagLst>
</file>

<file path=ppt/tags/tag411.xml><?xml version="1.0" encoding="utf-8"?>
<p:tagLst xmlns:p="http://schemas.openxmlformats.org/presentationml/2006/main">
  <p:tag name="KSO_WM_BEAUTIFY_FLAG" val=""/>
</p:tagLst>
</file>

<file path=ppt/tags/tag412.xml><?xml version="1.0" encoding="utf-8"?>
<p:tagLst xmlns:p="http://schemas.openxmlformats.org/presentationml/2006/main">
  <p:tag name="KSO_WM_BEAUTIFY_FLAG" val=""/>
</p:tagLst>
</file>

<file path=ppt/tags/tag413.xml><?xml version="1.0" encoding="utf-8"?>
<p:tagLst xmlns:p="http://schemas.openxmlformats.org/presentationml/2006/main">
  <p:tag name="COMMONDATA" val="eyJoZGlkIjoiY2I0YjliMzI5NDFhZGJkYWJjNDJiZTdmMjI0ODViZjMifQ=="/>
  <p:tag name="KSO_WPP_MARK_KEY" val="c9ce239a-e590-443a-868a-8c6e00477b1e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1976</Words>
  <Application>WPS 演示</Application>
  <PresentationFormat>宽屏</PresentationFormat>
  <Paragraphs>641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林艺涵</dc:creator>
  <cp:lastModifiedBy>林艺涵</cp:lastModifiedBy>
  <cp:revision>148</cp:revision>
  <dcterms:created xsi:type="dcterms:W3CDTF">2024-07-17T09:56:00Z</dcterms:created>
  <dcterms:modified xsi:type="dcterms:W3CDTF">2024-10-26T11:45:37Z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5E1C455D93494607A42FC388CC008136_12</vt:lpwstr>
  </property>
  <property fmtid="{D5CDD505-2E9C-101B-9397-08002B2CF9AE}" pid="3" name="KSOProductBuildVer">
    <vt:lpwstr>2052-11.1.0.14309</vt:lpwstr>
  </property>
</Properties>
</file>