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78" r:id="rId5"/>
    <p:sldId id="277"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29696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2020.9.21-9.27</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56535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In this week, I also put my effort on labeling the MOT images. I finished labeling the fish-2 sequence. This sequence is difficult even for human.</a:t>
            </a:r>
          </a:p>
        </p:txBody>
      </p:sp>
      <p:pic>
        <p:nvPicPr>
          <p:cNvPr id="4" name="图片 3">
            <a:extLst>
              <a:ext uri="{FF2B5EF4-FFF2-40B4-BE49-F238E27FC236}">
                <a16:creationId xmlns:a16="http://schemas.microsoft.com/office/drawing/2014/main" id="{E9BF576C-E3E6-4E78-9A24-2A69E7FCA3E1}"/>
              </a:ext>
            </a:extLst>
          </p:cNvPr>
          <p:cNvPicPr>
            <a:picLocks noChangeAspect="1"/>
          </p:cNvPicPr>
          <p:nvPr/>
        </p:nvPicPr>
        <p:blipFill>
          <a:blip r:embed="rId2"/>
          <a:stretch>
            <a:fillRect/>
          </a:stretch>
        </p:blipFill>
        <p:spPr>
          <a:xfrm>
            <a:off x="1954022" y="2172057"/>
            <a:ext cx="7573712" cy="4312257"/>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819655"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Occlusion is the main issue for this sequence. Due to the view angle, many fishes would be occluded by the fish closer to the camera, and then we can only see part of its body.</a:t>
            </a:r>
          </a:p>
        </p:txBody>
      </p:sp>
      <p:pic>
        <p:nvPicPr>
          <p:cNvPr id="5" name="图片 4">
            <a:extLst>
              <a:ext uri="{FF2B5EF4-FFF2-40B4-BE49-F238E27FC236}">
                <a16:creationId xmlns:a16="http://schemas.microsoft.com/office/drawing/2014/main" id="{090038B7-6DAB-4BB8-BB33-F4129C2A3E94}"/>
              </a:ext>
            </a:extLst>
          </p:cNvPr>
          <p:cNvPicPr>
            <a:picLocks noChangeAspect="1"/>
          </p:cNvPicPr>
          <p:nvPr/>
        </p:nvPicPr>
        <p:blipFill>
          <a:blip r:embed="rId2"/>
          <a:stretch>
            <a:fillRect/>
          </a:stretch>
        </p:blipFill>
        <p:spPr>
          <a:xfrm>
            <a:off x="1841363" y="2508891"/>
            <a:ext cx="7272158" cy="4149260"/>
          </a:xfrm>
          <a:prstGeom prst="rect">
            <a:avLst/>
          </a:prstGeom>
        </p:spPr>
      </p:pic>
    </p:spTree>
    <p:extLst>
      <p:ext uri="{BB962C8B-B14F-4D97-AF65-F5344CB8AC3E}">
        <p14:creationId xmlns:p14="http://schemas.microsoft.com/office/powerpoint/2010/main" val="400327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4493993" cy="600164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Another reason is the size of fishes varies largely. Unlike goat sequence, whose occlusion are most partial due to their similar size, the fish sequence have many full occlusion, i.e., small fishes would frequently fully occluded by bigger fish. This requires methods to reconnect </a:t>
            </a:r>
            <a:r>
              <a:rPr lang="en-US" altLang="zh-CN" sz="3200" b="1" dirty="0" err="1">
                <a:latin typeface="Calibri Light" panose="020F0302020204030204" pitchFamily="34" charset="0"/>
                <a:cs typeface="Calibri Light" panose="020F0302020204030204" pitchFamily="34" charset="0"/>
              </a:rPr>
              <a:t>tracklets</a:t>
            </a:r>
            <a:r>
              <a:rPr lang="en-US" altLang="zh-CN" sz="3200" b="1" dirty="0">
                <a:latin typeface="Calibri Light" panose="020F0302020204030204" pitchFamily="34" charset="0"/>
                <a:cs typeface="Calibri Light" panose="020F0302020204030204" pitchFamily="34" charset="0"/>
              </a:rPr>
              <a:t>.</a:t>
            </a:r>
          </a:p>
        </p:txBody>
      </p:sp>
      <p:pic>
        <p:nvPicPr>
          <p:cNvPr id="5" name="图片 4">
            <a:extLst>
              <a:ext uri="{FF2B5EF4-FFF2-40B4-BE49-F238E27FC236}">
                <a16:creationId xmlns:a16="http://schemas.microsoft.com/office/drawing/2014/main" id="{D34DE715-BB02-47DD-AE5D-6D1F9AA8628E}"/>
              </a:ext>
            </a:extLst>
          </p:cNvPr>
          <p:cNvPicPr>
            <a:picLocks noChangeAspect="1"/>
          </p:cNvPicPr>
          <p:nvPr/>
        </p:nvPicPr>
        <p:blipFill>
          <a:blip r:embed="rId3"/>
          <a:stretch>
            <a:fillRect/>
          </a:stretch>
        </p:blipFill>
        <p:spPr>
          <a:xfrm>
            <a:off x="4492172" y="1661994"/>
            <a:ext cx="7380550" cy="4190166"/>
          </a:xfrm>
          <a:prstGeom prst="rect">
            <a:avLst/>
          </a:prstGeom>
        </p:spPr>
      </p:pic>
    </p:spTree>
    <p:extLst>
      <p:ext uri="{BB962C8B-B14F-4D97-AF65-F5344CB8AC3E}">
        <p14:creationId xmlns:p14="http://schemas.microsoft.com/office/powerpoint/2010/main" val="239149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9.27</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2284</TotalTime>
  <Words>145</Words>
  <Application>Microsoft Office PowerPoint</Application>
  <PresentationFormat>宽屏</PresentationFormat>
  <Paragraphs>18</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405</cp:revision>
  <dcterms:created xsi:type="dcterms:W3CDTF">2018-10-28T16:15:04Z</dcterms:created>
  <dcterms:modified xsi:type="dcterms:W3CDTF">2020-09-27T16:24:52Z</dcterms:modified>
</cp:coreProperties>
</file>