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2020.3.14-3.20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writing thesis, and adjusting Lei Xu’s paper for journal.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B8AC7-2997-4EDE-902E-F6EFDDC7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80" y="2016449"/>
            <a:ext cx="4546422" cy="45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287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mainly pay attention to the semantic segmentation part of my thesis this week. Next week I would work on the change detection part.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F91C9-F8F6-4C87-8ABE-BAEE90C7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19" y="1931157"/>
            <a:ext cx="4814532" cy="47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87935"/>
            <a:ext cx="53369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work on Lei Xu’s paper to transform it to the journal version. I think we may need to find somebody else to help us to further revise the paper. Also, a IEEE Fellow’s name night be helpful.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26721-E6F7-4DE1-A49F-DB6057EC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18" y="830997"/>
            <a:ext cx="5608515" cy="47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109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191</cp:revision>
  <dcterms:created xsi:type="dcterms:W3CDTF">2018-10-28T16:15:04Z</dcterms:created>
  <dcterms:modified xsi:type="dcterms:W3CDTF">2020-03-21T09:43:35Z</dcterms:modified>
</cp:coreProperties>
</file>