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78" r:id="rId5"/>
    <p:sldId id="28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7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  </a:t>
            </a:r>
            <a:r>
              <a:rPr lang="en-US" altLang="zh-CN" sz="2000" b="1" dirty="0"/>
              <a:t>2021.2.1-2.7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0269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getting familiar with company rules and devices, and checking MOT metrics in detail.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CBF3F6-5BF8-44C7-BA24-8F5AC3DE6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53" y="2166559"/>
            <a:ext cx="8803847" cy="42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30997"/>
            <a:ext cx="11382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started my internship on this Monday. I spent some time on getting familiar with company rules, like intranet and extranet. We have 10 GPUs with Docker in total for our team, which seems enough.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F4C2E4-E223-4FB6-8B19-48833581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424" y="2508916"/>
            <a:ext cx="7420976" cy="413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7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117939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checked MOT challenge datasets in detail, as well as CLEAR metric, IDF1 metric, and HOTA metric. MOT16/17 has visibility annotation, which is used to decide occlusion situation. This is not included in our GMOT dataset. But I feel it’s ok, since current metrics, including the latest HOTA, don’t actually use the information. I also found a numeric bug of HOTA when testing its code and reported it to its author.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0DB687-B503-414E-A37C-6B1D77AD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87" y="4537676"/>
            <a:ext cx="10910033" cy="10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8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2.7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168</Words>
  <Application>Microsoft Office PowerPoint</Application>
  <PresentationFormat>宽屏</PresentationFormat>
  <Paragraphs>18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521</cp:revision>
  <dcterms:created xsi:type="dcterms:W3CDTF">2018-10-28T16:15:04Z</dcterms:created>
  <dcterms:modified xsi:type="dcterms:W3CDTF">2021-02-08T15:26:46Z</dcterms:modified>
</cp:coreProperties>
</file>