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2019.11.18-11.22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4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revising TNNLS journal paper.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68" y="1524006"/>
            <a:ext cx="6430888" cy="47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first wrote text responses to associate editor and reviewers. Then we revised the text to make the language less aggressive.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957" y="2020867"/>
            <a:ext cx="5369249" cy="43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533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experiments, we have conducted two experiments required by reviewers. The experiment on RGB image dataset was done as expected, while the experiment of post-processing accuracy didn’t work. Because the post-processing method didn’t fit the lanes well in some situations.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03" y="787935"/>
            <a:ext cx="6487962" cy="54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101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130</cp:revision>
  <dcterms:created xsi:type="dcterms:W3CDTF">2018-10-28T16:15:04Z</dcterms:created>
  <dcterms:modified xsi:type="dcterms:W3CDTF">2019-11-24T07:38:01Z</dcterms:modified>
</cp:coreProperties>
</file>