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88" r:id="rId5"/>
    <p:sldId id="311" r:id="rId6"/>
    <p:sldId id="312" r:id="rId7"/>
    <p:sldId id="313" r:id="rId8"/>
    <p:sldId id="314" r:id="rId9"/>
    <p:sldId id="315" r:id="rId10"/>
    <p:sldId id="316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2021.6.27-7.6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087736-CEB7-44E9-AA53-528794C8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040"/>
            <a:ext cx="5852160" cy="4389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82A05D-BE7D-4CCF-A905-CC2DE60BA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0820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 7.6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3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running few shot object detection method on our dataset and doing corresponding evaluation.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CDE17-4AD3-409F-A721-A62E6032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90" y="2226233"/>
            <a:ext cx="5369690" cy="42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Different with general few shot object detection task, we only need to detect one class for one given sequence, since the template comes from the sequence.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B779D0-FB24-4EA9-BD48-249C704D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44" y="2558111"/>
            <a:ext cx="9641001" cy="40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8CA8EC-FE70-4BBE-88EA-D3C2C3CB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63" y="960677"/>
            <a:ext cx="9202434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DCD3E1-7A41-4834-A730-8E024A9B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975360"/>
            <a:ext cx="5852160" cy="4389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A4BD1D-3DB6-4466-B1F3-685B2AFDE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48" y="97536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03F6B-116B-4167-97AC-E0082CF7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386840"/>
            <a:ext cx="5852160" cy="4389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B10F96-E64C-44A2-BC97-846DC9F0A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13868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D4817-59B7-4AFB-B83B-E7A6A2430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1249680"/>
            <a:ext cx="5852160" cy="4389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E32243-ECE6-4349-A690-6A8D94CF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24968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89C326-0832-4F1E-984C-E727911E4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173480"/>
            <a:ext cx="5852160" cy="4389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03B43-894C-49AD-B1CF-3786D5599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117348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2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76</Words>
  <Application>Microsoft Office PowerPoint</Application>
  <PresentationFormat>宽屏</PresentationFormat>
  <Paragraphs>21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739</cp:revision>
  <dcterms:created xsi:type="dcterms:W3CDTF">2018-10-28T16:15:04Z</dcterms:created>
  <dcterms:modified xsi:type="dcterms:W3CDTF">2021-07-05T16:53:17Z</dcterms:modified>
</cp:coreProperties>
</file>