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88" r:id="rId5"/>
    <p:sldId id="311" r:id="rId6"/>
    <p:sldId id="319" r:id="rId7"/>
    <p:sldId id="317" r:id="rId8"/>
    <p:sldId id="318" r:id="rId9"/>
    <p:sldId id="316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3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2021.7.13-7.19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7.19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13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writing problem definition and running experiments of non-class-overlap setting.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FAF455-DDEA-49A6-8C01-8C5192833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640"/>
            <a:ext cx="5852160" cy="43891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80FE05-1819-4079-8274-1A69239D3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207264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Problem Definition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361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problem definition is shown below.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40E9F2-4D77-4873-8C53-54C1D37A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1" y="1661994"/>
            <a:ext cx="5455920" cy="50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1165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Result on training sequences(go to folder)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CE4C30-F261-43F8-B2C8-677758E9EBB8}"/>
              </a:ext>
            </a:extLst>
          </p:cNvPr>
          <p:cNvSpPr txBox="1"/>
          <p:nvPr/>
        </p:nvSpPr>
        <p:spPr>
          <a:xfrm>
            <a:off x="4809011" y="5657671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 to local file folder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53CB62-3F2A-4BC4-AEF5-5E98B883F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68551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1165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Result on test sequences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CE4C30-F261-43F8-B2C8-677758E9EBB8}"/>
              </a:ext>
            </a:extLst>
          </p:cNvPr>
          <p:cNvSpPr txBox="1"/>
          <p:nvPr/>
        </p:nvSpPr>
        <p:spPr>
          <a:xfrm>
            <a:off x="4730630" y="5473005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 local file folder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854673-4A46-4F3E-9B8B-25AB6B56B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1049774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1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728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RPN on training sequences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CE4C30-F261-43F8-B2C8-677758E9EBB8}"/>
              </a:ext>
            </a:extLst>
          </p:cNvPr>
          <p:cNvSpPr txBox="1"/>
          <p:nvPr/>
        </p:nvSpPr>
        <p:spPr>
          <a:xfrm>
            <a:off x="4495685" y="5451872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 to local file folder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0CFEDC-4491-4E28-B130-10C03CD0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78" y="1062752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3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728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RPN on test sequences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CE4C30-F261-43F8-B2C8-677758E9EBB8}"/>
              </a:ext>
            </a:extLst>
          </p:cNvPr>
          <p:cNvSpPr txBox="1"/>
          <p:nvPr/>
        </p:nvSpPr>
        <p:spPr>
          <a:xfrm>
            <a:off x="4480446" y="5437167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 to local file folder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D261F1-975C-480E-82BD-A03DCCD3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9" y="103185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7572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Training with merge class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C1F14B-7407-455D-92B0-610BDB09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39" y="1126178"/>
            <a:ext cx="6644222" cy="532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4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Words>90</Words>
  <Application>Microsoft Office PowerPoint</Application>
  <PresentationFormat>宽屏</PresentationFormat>
  <Paragraphs>25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778</cp:revision>
  <dcterms:created xsi:type="dcterms:W3CDTF">2018-10-28T16:15:04Z</dcterms:created>
  <dcterms:modified xsi:type="dcterms:W3CDTF">2021-07-19T16:22:56Z</dcterms:modified>
</cp:coreProperties>
</file>