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7"/>
  </p:notesMasterIdLst>
  <p:handoutMasterIdLst>
    <p:handoutMasterId r:id="rId18"/>
  </p:handoutMasterIdLst>
  <p:sldIdLst>
    <p:sldId id="265" r:id="rId8"/>
    <p:sldId id="326" r:id="rId9"/>
    <p:sldId id="327" r:id="rId10"/>
    <p:sldId id="467" r:id="rId11"/>
    <p:sldId id="454" r:id="rId12"/>
    <p:sldId id="468" r:id="rId13"/>
    <p:sldId id="466" r:id="rId14"/>
    <p:sldId id="465" r:id="rId15"/>
    <p:sldId id="343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5/3/2022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5/3/2022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5/3/2022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2022.4.24-5.1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6" name="内容占位符 8">
            <a:extLst>
              <a:ext uri="{FF2B5EF4-FFF2-40B4-BE49-F238E27FC236}">
                <a16:creationId xmlns:a16="http://schemas.microsoft.com/office/drawing/2014/main" id="{5275F750-10D1-458C-9207-AE34EDC7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Rethink our GMOT task.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Problem formulation.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Method pipeline.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Key points/challenges.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Evaluate previous models on more specific metrics to decide on which model should be used as the detection results for graph input</a:t>
            </a:r>
          </a:p>
          <a:p>
            <a:endParaRPr lang="en-US" altLang="zh-CN" sz="2000" dirty="0"/>
          </a:p>
          <a:p>
            <a:r>
              <a:rPr lang="en-US" altLang="zh-CN" sz="2000" dirty="0"/>
              <a:t>Graph construction discussion: node/edge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Problem formulation correction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Problem’s unique property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Mainly evaluate previous modes on TP, FP, FN, Pre, Rec.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1BE43D-24A1-405D-B673-ADFAAB81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2182"/>
              </p:ext>
            </p:extLst>
          </p:nvPr>
        </p:nvGraphicFramePr>
        <p:xfrm>
          <a:off x="762000" y="1524000"/>
          <a:ext cx="7391400" cy="410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7792782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305536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7898597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47124478"/>
                    </a:ext>
                  </a:extLst>
                </a:gridCol>
              </a:tblGrid>
              <a:tr h="580816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search_iterative_all_frame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iter_2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train_l_test_40_iter_2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no_post_process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train_l_test_40_iter_2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instance_nms_th_05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1669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22.23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29.11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27.13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89925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AP50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46.73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64.33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60.05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405277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AP75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18.38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22.71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21.98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40078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TP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123930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201251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168560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350875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FP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34075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715686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142737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365695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FN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132411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55090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87781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14429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53.47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81.51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67.91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549385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79.10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24.89</a:t>
                      </a:r>
                      <a:endParaRPr lang="zh-CN" sz="12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56.69</a:t>
                      </a:r>
                      <a:endParaRPr lang="zh-CN" sz="12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15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153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Construction-A</a:t>
            </a:r>
            <a:endParaRPr lang="zh-CN" altLang="en-US" dirty="0"/>
          </a:p>
        </p:txBody>
      </p:sp>
      <p:sp>
        <p:nvSpPr>
          <p:cNvPr id="32" name="内容占位符 8">
            <a:extLst>
              <a:ext uri="{FF2B5EF4-FFF2-40B4-BE49-F238E27FC236}">
                <a16:creationId xmlns:a16="http://schemas.microsoft.com/office/drawing/2014/main" id="{EACA2872-F76E-462F-97B0-F0EBF0E4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Build a bipartite graph, node is object, edge is association. </a:t>
            </a:r>
          </a:p>
          <a:p>
            <a:r>
              <a:rPr lang="en-US" altLang="zh-CN" sz="2000" dirty="0"/>
              <a:t>Model association as a edge classification task.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B6713C-2E2B-4029-BCCF-E682DE49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4" y="2057400"/>
            <a:ext cx="8458200" cy="3551017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D2CDD855-CD2F-4784-A5EE-0AED897EF717}"/>
              </a:ext>
            </a:extLst>
          </p:cNvPr>
          <p:cNvSpPr/>
          <p:nvPr/>
        </p:nvSpPr>
        <p:spPr>
          <a:xfrm>
            <a:off x="0" y="6400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hangingPunct="0">
              <a:buNone/>
            </a:pPr>
            <a:r>
              <a:rPr lang="en-US" altLang="zh-CN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Learning a Neural Solver for Multiple Object Tracking. CVPR 2020. </a:t>
            </a:r>
          </a:p>
        </p:txBody>
      </p:sp>
    </p:spTree>
    <p:extLst>
      <p:ext uri="{BB962C8B-B14F-4D97-AF65-F5344CB8AC3E}">
        <p14:creationId xmlns:p14="http://schemas.microsoft.com/office/powerpoint/2010/main" val="1354118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Construction-B</a:t>
            </a:r>
            <a:endParaRPr lang="zh-CN" altLang="en-US" dirty="0"/>
          </a:p>
        </p:txBody>
      </p:sp>
      <p:sp>
        <p:nvSpPr>
          <p:cNvPr id="32" name="内容占位符 8">
            <a:extLst>
              <a:ext uri="{FF2B5EF4-FFF2-40B4-BE49-F238E27FC236}">
                <a16:creationId xmlns:a16="http://schemas.microsoft.com/office/drawing/2014/main" id="{EACA2872-F76E-462F-97B0-F0EBF0E4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Build a bipartite graph, node is object, edge is association. </a:t>
            </a:r>
          </a:p>
          <a:p>
            <a:r>
              <a:rPr lang="en-US" altLang="zh-CN" sz="2000" dirty="0"/>
              <a:t>Model association as a edge classification task.</a:t>
            </a:r>
          </a:p>
          <a:p>
            <a:r>
              <a:rPr lang="en-US" altLang="zh-CN" sz="2000" dirty="0"/>
              <a:t>Extra GCN model to get trajectory score.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CDD855-CD2F-4784-A5EE-0AED897EF717}"/>
              </a:ext>
            </a:extLst>
          </p:cNvPr>
          <p:cNvSpPr/>
          <p:nvPr/>
        </p:nvSpPr>
        <p:spPr>
          <a:xfrm>
            <a:off x="0" y="64008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hangingPunct="0">
              <a:buNone/>
            </a:pPr>
            <a:r>
              <a:rPr lang="en-US" altLang="zh-CN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Learning a Proposal Classifier for Multiple Object Tracking. CVPR 2021.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86EDD2-49C9-44B3-B50E-31F940D6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8453"/>
            <a:ext cx="7772400" cy="38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03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C8AC6AA1-2F7B-4E38-98AA-B8512BB4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080931" cy="4859337"/>
          </a:xfrm>
        </p:spPr>
        <p:txBody>
          <a:bodyPr/>
          <a:lstStyle/>
          <a:p>
            <a:r>
              <a:rPr lang="en-US" altLang="zh-CN" sz="2000" dirty="0"/>
              <a:t>Below is the corrected problem formulation for the GMOT task.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E57FF9-C234-47E3-8F28-F7754D26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02090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59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Unique Property</a:t>
            </a:r>
            <a:endParaRPr lang="zh-CN" altLang="en-US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B308B136-153C-42C9-B481-88F7DCFF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Below shows properties different from normal MOT task.</a:t>
            </a:r>
          </a:p>
          <a:p>
            <a:r>
              <a:rPr lang="en-US" altLang="zh-CN" sz="2000" dirty="0"/>
              <a:t>One shot detection process: we may not pay much attention on this, since it’s too general. But we could add some constraints specific for our task.</a:t>
            </a:r>
          </a:p>
          <a:p>
            <a:endParaRPr lang="en-US" altLang="zh-CN" sz="2000" dirty="0"/>
          </a:p>
          <a:p>
            <a:r>
              <a:rPr lang="en-US" altLang="zh-CN" sz="2000" dirty="0"/>
              <a:t>Crowd condition: we need to take use of this condition to make improvements on data association, like removing FP on single image, removing FP based on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similarity, build models in unsupervised way, etc.</a:t>
            </a:r>
          </a:p>
          <a:p>
            <a:endParaRPr lang="en-US" altLang="zh-CN" sz="2000" dirty="0"/>
          </a:p>
          <a:p>
            <a:r>
              <a:rPr lang="en-US" altLang="zh-CN" sz="2000" dirty="0"/>
              <a:t>Challenge/Goal: how to fully take use of the crowd condition, especially build unsupervised models based on the crowd condition.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74037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24471</TotalTime>
  <Words>355</Words>
  <Application>Microsoft Office PowerPoint</Application>
  <PresentationFormat>全屏显示(4:3)</PresentationFormat>
  <Paragraphs>86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Times New Roman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Evaluation</vt:lpstr>
      <vt:lpstr>Graph Construction-A</vt:lpstr>
      <vt:lpstr>Graph Construction-B</vt:lpstr>
      <vt:lpstr>Problem Formulation</vt:lpstr>
      <vt:lpstr>Unique Property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2152</cp:revision>
  <cp:lastPrinted>2015-08-26T21:35:55Z</cp:lastPrinted>
  <dcterms:created xsi:type="dcterms:W3CDTF">2014-10-10T03:49:09Z</dcterms:created>
  <dcterms:modified xsi:type="dcterms:W3CDTF">2022-05-03T04:30:56Z</dcterms:modified>
</cp:coreProperties>
</file>