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16"/>
  </p:notesMasterIdLst>
  <p:handoutMasterIdLst>
    <p:handoutMasterId r:id="rId17"/>
  </p:handoutMasterIdLst>
  <p:sldIdLst>
    <p:sldId id="265" r:id="rId8"/>
    <p:sldId id="326" r:id="rId9"/>
    <p:sldId id="327" r:id="rId10"/>
    <p:sldId id="467" r:id="rId11"/>
    <p:sldId id="469" r:id="rId12"/>
    <p:sldId id="454" r:id="rId13"/>
    <p:sldId id="466" r:id="rId14"/>
    <p:sldId id="343" r:id="rId15"/>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程 文胜" initials="程" lastIdx="1" clrIdx="0">
    <p:extLst>
      <p:ext uri="{19B8F6BF-5375-455C-9EA6-DF929625EA0E}">
        <p15:presenceInfo xmlns:p15="http://schemas.microsoft.com/office/powerpoint/2012/main" userId="1fa8d855b4ce2c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F5C0"/>
    <a:srgbClr val="0000FF"/>
    <a:srgbClr val="0066FF"/>
    <a:srgbClr val="A71930"/>
    <a:srgbClr val="FFFF99"/>
    <a:srgbClr val="B9ED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548E6-3DD4-4112-B45D-DD032B0B5B37}" v="61" dt="2020-01-30T12:57:40.0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870" autoAdjust="0"/>
  </p:normalViewPr>
  <p:slideViewPr>
    <p:cSldViewPr>
      <p:cViewPr varScale="1">
        <p:scale>
          <a:sx n="114" d="100"/>
          <a:sy n="114" d="100"/>
        </p:scale>
        <p:origin x="1560" y="60"/>
      </p:cViewPr>
      <p:guideLst>
        <p:guide orient="horz" pos="2160"/>
        <p:guide pos="2880"/>
      </p:guideLst>
    </p:cSldViewPr>
  </p:slideViewPr>
  <p:outlineViewPr>
    <p:cViewPr>
      <p:scale>
        <a:sx n="33" d="100"/>
        <a:sy n="33" d="100"/>
      </p:scale>
      <p:origin x="0" y="-7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1737"/>
          </a:xfrm>
          <a:prstGeom prst="rect">
            <a:avLst/>
          </a:prstGeom>
        </p:spPr>
        <p:txBody>
          <a:bodyPr vert="horz" lIns="93177" tIns="46589" rIns="93177" bIns="46589" rtlCol="0"/>
          <a:lstStyle>
            <a:lvl1pPr algn="r">
              <a:defRPr sz="1200"/>
            </a:lvl1pPr>
          </a:lstStyle>
          <a:p>
            <a:fld id="{E6111496-B189-429B-AFC5-24D1D34733DC}" type="datetimeFigureOut">
              <a:rPr lang="en-US" smtClean="0"/>
              <a:t>5/9/2022</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6C90CB45-27BB-4BD8-9A38-71B07E44059A}" type="slidenum">
              <a:rPr lang="en-US" smtClean="0"/>
              <a:t>‹#›</a:t>
            </a:fld>
            <a:endParaRPr lang="en-US"/>
          </a:p>
        </p:txBody>
      </p:sp>
    </p:spTree>
    <p:extLst>
      <p:ext uri="{BB962C8B-B14F-4D97-AF65-F5344CB8AC3E}">
        <p14:creationId xmlns:p14="http://schemas.microsoft.com/office/powerpoint/2010/main" val="123786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628FCE6-EDDF-4DAD-B7E1-744EFADB451A}" type="datetimeFigureOut">
              <a:rPr lang="en-US" smtClean="0"/>
              <a:t>5/9/2022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2938DFF-218C-4948-B31E-06D658EB2B31}" type="slidenum">
              <a:rPr lang="en-US" smtClean="0"/>
              <a:t>‹#›</a:t>
            </a:fld>
            <a:endParaRPr lang="en-US"/>
          </a:p>
        </p:txBody>
      </p:sp>
    </p:spTree>
    <p:extLst>
      <p:ext uri="{BB962C8B-B14F-4D97-AF65-F5344CB8AC3E}">
        <p14:creationId xmlns:p14="http://schemas.microsoft.com/office/powerpoint/2010/main" val="240036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38DFF-218C-4948-B31E-06D658EB2B31}" type="slidenum">
              <a:rPr lang="en-US" smtClean="0"/>
              <a:t>1</a:t>
            </a:fld>
            <a:endParaRPr lang="en-US"/>
          </a:p>
        </p:txBody>
      </p:sp>
    </p:spTree>
    <p:extLst>
      <p:ext uri="{BB962C8B-B14F-4D97-AF65-F5344CB8AC3E}">
        <p14:creationId xmlns:p14="http://schemas.microsoft.com/office/powerpoint/2010/main" val="176494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ci.emory.edu/cm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69332"/>
            <a:ext cx="8932389" cy="717937"/>
          </a:xfrm>
        </p:spPr>
        <p:txBody>
          <a:bodyPr/>
          <a:lstStyle/>
          <a:p>
            <a:r>
              <a:rPr lang="en-US" dirty="0"/>
              <a:t>Click to edit Master title style</a:t>
            </a:r>
          </a:p>
        </p:txBody>
      </p:sp>
      <p:sp>
        <p:nvSpPr>
          <p:cNvPr id="3" name="Content Placeholder 2"/>
          <p:cNvSpPr>
            <a:spLocks noGrp="1"/>
          </p:cNvSpPr>
          <p:nvPr>
            <p:ph idx="1"/>
          </p:nvPr>
        </p:nvSpPr>
        <p:spPr>
          <a:xfrm>
            <a:off x="148669" y="931863"/>
            <a:ext cx="8859921" cy="5316538"/>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srgbClr val="000000"/>
              </a:solidFill>
              <a:latin typeface="Arial"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srgbClr val="000000"/>
              </a:solidFill>
              <a:latin typeface="Arial"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2878"/>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222375" y="2973388"/>
            <a:ext cx="7921625" cy="2741612"/>
          </a:xfrm>
          <a:prstGeom prst="rect">
            <a:avLst/>
          </a:prstGeom>
          <a:solidFill>
            <a:srgbClr val="CCCCCC"/>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5" name="Rectangle 7"/>
          <p:cNvSpPr>
            <a:spLocks noChangeArrowheads="1"/>
          </p:cNvSpPr>
          <p:nvPr/>
        </p:nvSpPr>
        <p:spPr bwMode="auto">
          <a:xfrm>
            <a:off x="2209800" y="1906588"/>
            <a:ext cx="6096000" cy="1066800"/>
          </a:xfrm>
          <a:prstGeom prst="rect">
            <a:avLst/>
          </a:prstGeom>
          <a:noFill/>
          <a:ln w="9525">
            <a:noFill/>
            <a:miter lim="800000"/>
            <a:headEnd/>
            <a:tailEnd/>
          </a:ln>
          <a:effectLst/>
        </p:spPr>
        <p:txBody>
          <a:bodyPr anchor="ctr"/>
          <a:lstStyle/>
          <a:p>
            <a:pPr defTabSz="457200" eaLnBrk="0" hangingPunct="0"/>
            <a:endParaRPr lang="de-DE" sz="1800" b="0">
              <a:solidFill>
                <a:prstClr val="black"/>
              </a:solidFill>
              <a:latin typeface="Arial" pitchFamily="34" charset="0"/>
              <a:ea typeface="ＭＳ Ｐゴシック" pitchFamily="34" charset="-128"/>
              <a:cs typeface="+mn-cs"/>
            </a:endParaRPr>
          </a:p>
        </p:txBody>
      </p:sp>
      <p:sp>
        <p:nvSpPr>
          <p:cNvPr id="6" name="Rectangle 5"/>
          <p:cNvSpPr>
            <a:spLocks noChangeArrowheads="1"/>
          </p:cNvSpPr>
          <p:nvPr/>
        </p:nvSpPr>
        <p:spPr bwMode="auto">
          <a:xfrm>
            <a:off x="1220788" y="2927350"/>
            <a:ext cx="7929562" cy="46038"/>
          </a:xfrm>
          <a:prstGeom prst="rect">
            <a:avLst/>
          </a:prstGeom>
          <a:solidFill>
            <a:schemeClr val="bg1"/>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7" name="Rectangle 13"/>
          <p:cNvSpPr>
            <a:spLocks noChangeArrowheads="1"/>
          </p:cNvSpPr>
          <p:nvPr/>
        </p:nvSpPr>
        <p:spPr bwMode="auto">
          <a:xfrm>
            <a:off x="9525" y="2962275"/>
            <a:ext cx="9140825" cy="9525"/>
          </a:xfrm>
          <a:prstGeom prst="rect">
            <a:avLst/>
          </a:prstGeom>
          <a:solidFill>
            <a:srgbClr val="336699"/>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8" name="Rectangle 2"/>
          <p:cNvSpPr>
            <a:spLocks noChangeArrowheads="1"/>
          </p:cNvSpPr>
          <p:nvPr/>
        </p:nvSpPr>
        <p:spPr bwMode="auto">
          <a:xfrm>
            <a:off x="0" y="0"/>
            <a:ext cx="1220788" cy="6056313"/>
          </a:xfrm>
          <a:prstGeom prst="rect">
            <a:avLst/>
          </a:prstGeom>
          <a:solidFill>
            <a:srgbClr val="D28E00"/>
          </a:solidFill>
          <a:ln w="9525">
            <a:noFill/>
            <a:miter lim="800000"/>
            <a:headEnd/>
            <a:tailEnd/>
          </a:ln>
          <a:effectLst/>
        </p:spPr>
        <p:txBody>
          <a:bodyPr wrap="none" anchor="ctr"/>
          <a:lstStyle/>
          <a:p>
            <a:pPr algn="ctr" defTabSz="457200"/>
            <a:endParaRPr lang="en-US" sz="1800" b="0">
              <a:solidFill>
                <a:prstClr val="black"/>
              </a:solidFill>
              <a:latin typeface="Arial" pitchFamily="34" charset="0"/>
              <a:ea typeface="ＭＳ Ｐゴシック" pitchFamily="34" charset="-128"/>
              <a:cs typeface="+mn-cs"/>
            </a:endParaRPr>
          </a:p>
        </p:txBody>
      </p:sp>
      <p:pic>
        <p:nvPicPr>
          <p:cNvPr id="9" name="Picture 2" descr="Emory | Center for Comprehensive Informatics">
            <a:hlinkClick r:id="rId2" tooltip="Emory | Center for Comprehensive Informatics"/>
          </p:cNvPr>
          <p:cNvPicPr>
            <a:picLocks noChangeAspect="1" noChangeArrowheads="1"/>
          </p:cNvPicPr>
          <p:nvPr/>
        </p:nvPicPr>
        <p:blipFill>
          <a:blip r:embed="rId3" cstate="print"/>
          <a:srcRect/>
          <a:stretch>
            <a:fillRect/>
          </a:stretch>
        </p:blipFill>
        <p:spPr bwMode="auto">
          <a:xfrm>
            <a:off x="4381500" y="152400"/>
            <a:ext cx="4762500" cy="495300"/>
          </a:xfrm>
          <a:prstGeom prst="rect">
            <a:avLst/>
          </a:prstGeom>
          <a:noFill/>
          <a:ln w="9525">
            <a:noFill/>
            <a:miter lim="800000"/>
            <a:headEnd/>
            <a:tailEnd/>
          </a:ln>
        </p:spPr>
      </p:pic>
      <p:sp>
        <p:nvSpPr>
          <p:cNvPr id="344073" name="Rectangle 9"/>
          <p:cNvSpPr>
            <a:spLocks noGrp="1" noChangeArrowheads="1"/>
          </p:cNvSpPr>
          <p:nvPr>
            <p:ph type="subTitle" sz="quarter" idx="1"/>
          </p:nvPr>
        </p:nvSpPr>
        <p:spPr>
          <a:xfrm>
            <a:off x="2590800" y="4648200"/>
            <a:ext cx="5943600" cy="684212"/>
          </a:xfrm>
        </p:spPr>
        <p:txBody>
          <a:bodyPr rIns="0"/>
          <a:lstStyle>
            <a:lvl1pPr marL="0" indent="0">
              <a:buFontTx/>
              <a:buNone/>
              <a:defRPr sz="2800">
                <a:latin typeface="Verdana" pitchFamily="34" charset="0"/>
              </a:defRPr>
            </a:lvl1pPr>
          </a:lstStyle>
          <a:p>
            <a:r>
              <a:rPr lang="en-US"/>
              <a:t>Click to edit Master subtitle style</a:t>
            </a:r>
            <a:endParaRPr lang="de-DE" dirty="0"/>
          </a:p>
        </p:txBody>
      </p:sp>
      <p:sp>
        <p:nvSpPr>
          <p:cNvPr id="344074" name="Rectangle 10"/>
          <p:cNvSpPr>
            <a:spLocks noGrp="1" noChangeArrowheads="1"/>
          </p:cNvSpPr>
          <p:nvPr>
            <p:ph type="ctrTitle" sz="quarter"/>
          </p:nvPr>
        </p:nvSpPr>
        <p:spPr>
          <a:xfrm>
            <a:off x="2590800" y="3810000"/>
            <a:ext cx="5943600" cy="838200"/>
          </a:xfrm>
        </p:spPr>
        <p:txBody>
          <a:bodyPr rIns="0" anchor="b"/>
          <a:lstStyle>
            <a:lvl1pPr>
              <a:defRPr sz="3200">
                <a:latin typeface="Verdana" pitchFamily="34" charset="0"/>
              </a:defRPr>
            </a:lvl1pPr>
          </a:lstStyle>
          <a:p>
            <a:r>
              <a:rPr lang="en-US"/>
              <a:t>Click to edit Master title style</a:t>
            </a:r>
            <a:endParaRPr lang="de-DE"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1500" y="1447800"/>
            <a:ext cx="8505825" cy="5256213"/>
          </a:xfrm>
        </p:spPr>
        <p:txBody>
          <a:bodyPr/>
          <a:lstStyle>
            <a:lvl1pPr>
              <a:spcAft>
                <a:spcPts val="300"/>
              </a:spcAft>
              <a:defRPr>
                <a:latin typeface="Verdana" pitchFamily="34" charset="0"/>
              </a:defRPr>
            </a:lvl1pPr>
            <a:lvl2pPr>
              <a:spcAft>
                <a:spcPts val="300"/>
              </a:spcAft>
              <a:defRPr>
                <a:latin typeface="Verdana" pitchFamily="34" charset="0"/>
              </a:defRPr>
            </a:lvl2pPr>
            <a:lvl3pPr>
              <a:spcAft>
                <a:spcPts val="300"/>
              </a:spcAft>
              <a:defRPr>
                <a:latin typeface="Verdana" pitchFamily="34" charset="0"/>
              </a:defRPr>
            </a:lvl3pPr>
            <a:lvl4pPr>
              <a:spcAft>
                <a:spcPts val="300"/>
              </a:spcAft>
              <a:defRPr>
                <a:latin typeface="Verdana" pitchFamily="34" charset="0"/>
              </a:defRPr>
            </a:lvl4pPr>
            <a:lvl5pPr>
              <a:spcAft>
                <a:spcPts val="300"/>
              </a:spcAft>
              <a:defRPr>
                <a:latin typeface="Verdan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a:spLocks/>
          </p:cNvSpPr>
          <p:nvPr/>
        </p:nvSpPr>
        <p:spPr bwMode="auto">
          <a:xfrm>
            <a:off x="542925" y="515938"/>
            <a:ext cx="8553450" cy="779462"/>
          </a:xfrm>
          <a:prstGeom prst="rect">
            <a:avLst/>
          </a:prstGeom>
          <a:noFill/>
          <a:ln w="9525">
            <a:noFill/>
            <a:miter lim="800000"/>
            <a:headEnd/>
            <a:tailEnd/>
          </a:ln>
        </p:spPr>
        <p:txBody>
          <a:bodyPr lIns="0" tIns="0" anchor="ctr"/>
          <a:lstStyle/>
          <a:p>
            <a:pPr eaLnBrk="0" hangingPunct="0">
              <a:lnSpc>
                <a:spcPct val="95000"/>
              </a:lnSpc>
              <a:defRPr/>
            </a:pPr>
            <a:r>
              <a:rPr lang="en-US" sz="2600" b="0">
                <a:solidFill>
                  <a:srgbClr val="003399"/>
                </a:solidFill>
                <a:latin typeface="Verdana" charset="0"/>
                <a:ea typeface="ＭＳ Ｐゴシック" charset="-128"/>
                <a:cs typeface="ＭＳ Ｐゴシック" charset="-128"/>
              </a:rPr>
              <a:t>Click to edit Master title style</a:t>
            </a:r>
          </a:p>
        </p:txBody>
      </p:sp>
      <p:sp>
        <p:nvSpPr>
          <p:cNvPr id="3" name="Text Placeholder 2"/>
          <p:cNvSpPr>
            <a:spLocks noGrp="1"/>
          </p:cNvSpPr>
          <p:nvPr>
            <p:ph type="body" idx="1"/>
          </p:nvPr>
        </p:nvSpPr>
        <p:spPr>
          <a:xfrm>
            <a:off x="6096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4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74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238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727450" y="623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7859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295400"/>
            <a:ext cx="4176713"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00613" y="1295400"/>
            <a:ext cx="4176712" cy="5408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515938"/>
            <a:ext cx="2138362" cy="618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515938"/>
            <a:ext cx="6262688" cy="618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853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701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621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5217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5/9/2022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0791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5/9/2022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231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5/9/2022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74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185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784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47477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4267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2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151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51097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99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5/9/2022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05815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5/9/2022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484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5/9/2022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8090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6466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88382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06199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9836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3E4F7-EC54-884E-B269-6CFF112D5BB7}"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934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normAutofit/>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203FF-06CB-3F41-B352-CC59EC002124}"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7010400" y="6492881"/>
            <a:ext cx="2133600" cy="365125"/>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51259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p:nvPr userDrawn="1"/>
        </p:nvSpPr>
        <p:spPr>
          <a:xfrm>
            <a:off x="1600200" y="5943600"/>
            <a:ext cx="7162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9" name="Rectangle 8"/>
          <p:cNvSpPr/>
          <p:nvPr userDrawn="1"/>
        </p:nvSpPr>
        <p:spPr>
          <a:xfrm>
            <a:off x="8763000" y="6019800"/>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a:solidFill>
                <a:prstClr val="whit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474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534648-75C3-8546-A361-B39CF5DCCEBF}"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77402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AB9304-796E-C148-8BCA-8FD0DF7F3645}" type="datetime1">
              <a:rPr lang="en-US" smtClean="0">
                <a:solidFill>
                  <a:prstClr val="black">
                    <a:tint val="75000"/>
                  </a:prstClr>
                </a:solidFill>
              </a:rPr>
              <a:pPr/>
              <a:t>5/9/2022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363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BE519-C31B-4E4E-B7DC-968049A31AC8}" type="datetime1">
              <a:rPr lang="en-US" smtClean="0">
                <a:solidFill>
                  <a:prstClr val="black">
                    <a:tint val="75000"/>
                  </a:prstClr>
                </a:solidFill>
              </a:rPr>
              <a:pPr/>
              <a:t>5/9/2022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42634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606BA-8166-1045-A6C6-1E3E9C8B0A0A}" type="datetime1">
              <a:rPr lang="en-US" smtClean="0">
                <a:solidFill>
                  <a:prstClr val="black">
                    <a:tint val="75000"/>
                  </a:prstClr>
                </a:solidFill>
              </a:rPr>
              <a:pPr/>
              <a:t>5/9/2022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9563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BAD2D-5387-CD48-B37E-649B2D93405F}"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3441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89CEF-F4E5-C74D-9EAC-B09FEC12E0D4}" type="datetime1">
              <a:rPr lang="en-US" smtClean="0">
                <a:solidFill>
                  <a:prstClr val="black">
                    <a:tint val="75000"/>
                  </a:prstClr>
                </a:solidFill>
              </a:rPr>
              <a:pPr/>
              <a:t>5/9/2022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17460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54BAF-AF2E-8D45-ABBC-65D76A3DA607}"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7821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73132A-2418-DC4D-9E2B-3B8C462C4388}" type="datetime1">
              <a:rPr lang="en-US" smtClean="0">
                <a:solidFill>
                  <a:prstClr val="black">
                    <a:tint val="75000"/>
                  </a:prstClr>
                </a:solidFill>
              </a:rPr>
              <a:pPr/>
              <a:t>5/9/2022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6222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BU Full Page Photo">
    <p:spTree>
      <p:nvGrpSpPr>
        <p:cNvPr id="1" name=""/>
        <p:cNvGrpSpPr/>
        <p:nvPr/>
      </p:nvGrpSpPr>
      <p:grpSpPr>
        <a:xfrm>
          <a:off x="0" y="0"/>
          <a:ext cx="0" cy="0"/>
          <a:chOff x="0" y="0"/>
          <a:chExt cx="0" cy="0"/>
        </a:xfrm>
      </p:grpSpPr>
      <p:cxnSp>
        <p:nvCxnSpPr>
          <p:cNvPr id="7" name="Straight Connector 6"/>
          <p:cNvCxnSpPr/>
          <p:nvPr userDrawn="1"/>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sp>
        <p:nvSpPr>
          <p:cNvPr id="6" name="Text Placeholder 12"/>
          <p:cNvSpPr>
            <a:spLocks noGrp="1"/>
          </p:cNvSpPr>
          <p:nvPr>
            <p:ph type="body" sz="quarter" idx="14"/>
          </p:nvPr>
        </p:nvSpPr>
        <p:spPr>
          <a:xfrm>
            <a:off x="0" y="6288062"/>
            <a:ext cx="9144000" cy="467416"/>
          </a:xfrm>
          <a:prstGeom prst="rect">
            <a:avLst/>
          </a:prstGeom>
        </p:spPr>
        <p:txBody>
          <a:bodyPr anchor="ct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9" name="Picture Placeholder 2"/>
          <p:cNvSpPr>
            <a:spLocks noGrp="1"/>
          </p:cNvSpPr>
          <p:nvPr>
            <p:ph type="pic" idx="1"/>
          </p:nvPr>
        </p:nvSpPr>
        <p:spPr>
          <a:xfrm>
            <a:off x="0" y="1091259"/>
            <a:ext cx="9144000" cy="5205623"/>
          </a:xfrm>
          <a:solidFill>
            <a:schemeClr val="bg1">
              <a:lumMod val="85000"/>
            </a:schemeClr>
          </a:solidFill>
        </p:spPr>
        <p:txBody>
          <a:bodyPr rtlCol="0">
            <a:normAutofit/>
          </a:bodyPr>
          <a:lstStyle>
            <a:lvl1pPr marL="0" indent="0">
              <a:buNone/>
              <a:defRPr sz="32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Tree>
    <p:extLst>
      <p:ext uri="{BB962C8B-B14F-4D97-AF65-F5344CB8AC3E}">
        <p14:creationId xmlns:p14="http://schemas.microsoft.com/office/powerpoint/2010/main" val="10894767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BU Title Slide">
    <p:spTree>
      <p:nvGrpSpPr>
        <p:cNvPr id="1" name=""/>
        <p:cNvGrpSpPr/>
        <p:nvPr/>
      </p:nvGrpSpPr>
      <p:grpSpPr>
        <a:xfrm>
          <a:off x="0" y="0"/>
          <a:ext cx="0" cy="0"/>
          <a:chOff x="0" y="0"/>
          <a:chExt cx="0" cy="0"/>
        </a:xfrm>
      </p:grpSpPr>
      <p:sp>
        <p:nvSpPr>
          <p:cNvPr id="7"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6" name="Text Placeholder 7"/>
          <p:cNvSpPr>
            <a:spLocks noGrp="1"/>
          </p:cNvSpPr>
          <p:nvPr>
            <p:ph type="body" sz="quarter" idx="15"/>
          </p:nvPr>
        </p:nvSpPr>
        <p:spPr>
          <a:xfrm>
            <a:off x="457200" y="1066800"/>
            <a:ext cx="8229600" cy="5211917"/>
          </a:xfrm>
        </p:spPr>
        <p:txBody>
          <a:bodyPr tIns="0" rIns="0" bIns="0" anchor="ctr"/>
          <a:lstStyle>
            <a:lvl1pPr algn="ctr">
              <a:buFontTx/>
              <a:buNone/>
              <a:defRPr sz="4400">
                <a:solidFill>
                  <a:srgbClr val="B60225"/>
                </a:solidFill>
              </a:defRPr>
            </a:lvl1pPr>
            <a:lvl2pPr marL="228600" indent="-228600" algn="ctr">
              <a:buClr>
                <a:srgbClr val="C03137"/>
              </a:buClr>
              <a:buFontTx/>
              <a:buNone/>
              <a:defRPr sz="2400"/>
            </a:lvl2pPr>
            <a:lvl3pPr marL="458788" indent="-230188" algn="ctr">
              <a:buFontTx/>
              <a:buNone/>
              <a:defRPr/>
            </a:lvl3pPr>
            <a:lvl4pPr marL="458788" indent="-230188" algn="ctr">
              <a:buFontTx/>
              <a:buNone/>
              <a:defRPr/>
            </a:lvl4pPr>
            <a:lvl5pPr marL="458788" indent="-230188" algn="ctr">
              <a:buFontTx/>
              <a:buNone/>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038975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BU Left Bulleted Text">
    <p:spTree>
      <p:nvGrpSpPr>
        <p:cNvPr id="1" name=""/>
        <p:cNvGrpSpPr/>
        <p:nvPr/>
      </p:nvGrpSpPr>
      <p:grpSpPr>
        <a:xfrm>
          <a:off x="0" y="0"/>
          <a:ext cx="0" cy="0"/>
          <a:chOff x="0" y="0"/>
          <a:chExt cx="0" cy="0"/>
        </a:xfrm>
      </p:grpSpPr>
      <p:sp>
        <p:nvSpPr>
          <p:cNvPr id="5" name="Text Placeholder 12"/>
          <p:cNvSpPr>
            <a:spLocks noGrp="1"/>
          </p:cNvSpPr>
          <p:nvPr>
            <p:ph type="body" sz="quarter" idx="14"/>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dirty="0"/>
              <a:t>Click to edit Master text styles</a:t>
            </a:r>
          </a:p>
        </p:txBody>
      </p:sp>
      <p:sp>
        <p:nvSpPr>
          <p:cNvPr id="8" name="Text Placeholder 7"/>
          <p:cNvSpPr>
            <a:spLocks noGrp="1"/>
          </p:cNvSpPr>
          <p:nvPr>
            <p:ph type="body" sz="quarter" idx="15"/>
          </p:nvPr>
        </p:nvSpPr>
        <p:spPr>
          <a:xfrm>
            <a:off x="457200" y="1367657"/>
            <a:ext cx="8229600" cy="4804543"/>
          </a:xfrm>
        </p:spPr>
        <p:txBody>
          <a:bodyPr tIns="0" rIns="0" bIns="0"/>
          <a:lstStyle>
            <a:lvl1pPr>
              <a:buFontTx/>
              <a:buNone/>
              <a:defRPr>
                <a:solidFill>
                  <a:srgbClr val="B60225"/>
                </a:solidFill>
              </a:defRPr>
            </a:lvl1pPr>
            <a:lvl2pPr marL="228600" indent="-228600">
              <a:buClr>
                <a:srgbClr val="C03137"/>
              </a:buClr>
              <a:buFont typeface="Arial"/>
              <a:buChar char="•"/>
              <a:defRPr sz="2400"/>
            </a:lvl2pPr>
            <a:lvl3pPr marL="458788" indent="-230188">
              <a:defRPr/>
            </a:lvl3pPr>
            <a:lvl4pPr marL="458788" indent="-230188">
              <a:defRPr/>
            </a:lvl4pPr>
            <a:lvl5pPr marL="458788" indent="-23018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253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BU Bulleted Text 3 Photo">
    <p:spTree>
      <p:nvGrpSpPr>
        <p:cNvPr id="1" name=""/>
        <p:cNvGrpSpPr/>
        <p:nvPr/>
      </p:nvGrpSpPr>
      <p:grpSpPr>
        <a:xfrm>
          <a:off x="0" y="0"/>
          <a:ext cx="0" cy="0"/>
          <a:chOff x="0" y="0"/>
          <a:chExt cx="0" cy="0"/>
        </a:xfrm>
      </p:grpSpPr>
      <p:sp>
        <p:nvSpPr>
          <p:cNvPr id="4" name="Content Placeholder 2"/>
          <p:cNvSpPr>
            <a:spLocks noGrp="1"/>
          </p:cNvSpPr>
          <p:nvPr>
            <p:ph idx="12"/>
          </p:nvPr>
        </p:nvSpPr>
        <p:spPr>
          <a:xfrm>
            <a:off x="457199" y="1384047"/>
            <a:ext cx="5275716" cy="4788153"/>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1" name="Picture Placeholder 2"/>
          <p:cNvSpPr>
            <a:spLocks noGrp="1"/>
          </p:cNvSpPr>
          <p:nvPr>
            <p:ph type="pic" idx="17"/>
          </p:nvPr>
        </p:nvSpPr>
        <p:spPr>
          <a:xfrm>
            <a:off x="6087218" y="1094980"/>
            <a:ext cx="3056782" cy="1661390"/>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5" name="Picture Placeholder 2"/>
          <p:cNvSpPr>
            <a:spLocks noGrp="1"/>
          </p:cNvSpPr>
          <p:nvPr>
            <p:ph type="pic" idx="21"/>
          </p:nvPr>
        </p:nvSpPr>
        <p:spPr>
          <a:xfrm>
            <a:off x="6087218" y="4619039"/>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Picture Placeholder 2"/>
          <p:cNvSpPr>
            <a:spLocks noGrp="1"/>
          </p:cNvSpPr>
          <p:nvPr>
            <p:ph type="pic" idx="22"/>
          </p:nvPr>
        </p:nvSpPr>
        <p:spPr>
          <a:xfrm>
            <a:off x="6087218" y="2850446"/>
            <a:ext cx="3056782" cy="1655702"/>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Tree>
    <p:extLst>
      <p:ext uri="{BB962C8B-B14F-4D97-AF65-F5344CB8AC3E}">
        <p14:creationId xmlns:p14="http://schemas.microsoft.com/office/powerpoint/2010/main" val="38556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BU Bulleted Text 1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036146" y="1094981"/>
            <a:ext cx="4107853" cy="5173084"/>
          </a:xfrm>
          <a:solidFill>
            <a:schemeClr val="bg1">
              <a:lumMod val="8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8" name="Text Placeholder 12"/>
          <p:cNvSpPr>
            <a:spLocks noGrp="1"/>
          </p:cNvSpPr>
          <p:nvPr>
            <p:ph type="body" sz="quarter" idx="15"/>
          </p:nvPr>
        </p:nvSpPr>
        <p:spPr>
          <a:xfrm>
            <a:off x="0" y="6362700"/>
            <a:ext cx="9144000" cy="495300"/>
          </a:xfrm>
          <a:prstGeom prst="rect">
            <a:avLst/>
          </a:prstGeom>
        </p:spPr>
        <p:txBody>
          <a:bodyPr/>
          <a:lstStyle>
            <a:lvl1pPr algn="ctr">
              <a:buFontTx/>
              <a:buNone/>
              <a:defRPr sz="2000" baseline="0">
                <a:solidFill>
                  <a:srgbClr val="FFFFFF"/>
                </a:solidFill>
                <a:latin typeface="Helvetica"/>
                <a:cs typeface="Helvetica"/>
              </a:defRPr>
            </a:lvl1pPr>
          </a:lstStyle>
          <a:p>
            <a:pPr lvl="0"/>
            <a:r>
              <a:rPr lang="en-US"/>
              <a:t>Click to edit Master text styles</a:t>
            </a:r>
          </a:p>
        </p:txBody>
      </p:sp>
      <p:sp>
        <p:nvSpPr>
          <p:cNvPr id="10" name="Content Placeholder 2"/>
          <p:cNvSpPr>
            <a:spLocks noGrp="1"/>
          </p:cNvSpPr>
          <p:nvPr>
            <p:ph idx="12"/>
          </p:nvPr>
        </p:nvSpPr>
        <p:spPr>
          <a:xfrm>
            <a:off x="457199" y="1392239"/>
            <a:ext cx="4229101" cy="4805361"/>
          </a:xfrm>
        </p:spPr>
        <p:txBody>
          <a:bodyPr tIns="0"/>
          <a:lstStyle>
            <a:lvl1pPr marL="0" indent="0">
              <a:buNone/>
              <a:defRPr sz="2600">
                <a:solidFill>
                  <a:srgbClr val="B60225"/>
                </a:solidFill>
              </a:defRPr>
            </a:lvl1pPr>
            <a:lvl2pPr marL="228600" indent="-228600" algn="l">
              <a:buClr>
                <a:srgbClr val="B60225"/>
              </a:buClr>
              <a:buFont typeface="Arial"/>
              <a:buChar char="•"/>
              <a:defRPr sz="22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337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hyperlink" Target="http://cci.emory.edu/cms" TargetMode="Externa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hyperlink" Target="http://cci.emory.edu/cms" TargetMode="Externa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4.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4.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6.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7.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7.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217404" y="152400"/>
            <a:ext cx="876300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dirty="0"/>
              <a:t>Click to add title</a:t>
            </a:r>
          </a:p>
        </p:txBody>
      </p:sp>
      <p:sp>
        <p:nvSpPr>
          <p:cNvPr id="1028" name="Rectangle 4"/>
          <p:cNvSpPr>
            <a:spLocks noGrp="1" noChangeArrowheads="1"/>
          </p:cNvSpPr>
          <p:nvPr>
            <p:ph type="body" idx="1"/>
          </p:nvPr>
        </p:nvSpPr>
        <p:spPr bwMode="auto">
          <a:xfrm>
            <a:off x="217405" y="946942"/>
            <a:ext cx="8763000" cy="5342511"/>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dirty="0"/>
              <a:t>Klicken Sie, um die Formate des Vorlagentextes zu bearbeiten</a:t>
            </a:r>
          </a:p>
          <a:p>
            <a:pPr lvl="1"/>
            <a:r>
              <a:rPr lang="de-DE" dirty="0"/>
              <a:t>Level 2</a:t>
            </a:r>
          </a:p>
          <a:p>
            <a:pPr lvl="2"/>
            <a:r>
              <a:rPr lang="de-DE" dirty="0"/>
              <a:t>Level 3</a:t>
            </a:r>
          </a:p>
          <a:p>
            <a:pPr lvl="3"/>
            <a:r>
              <a:rPr lang="de-DE" dirty="0"/>
              <a:t>Level 4</a:t>
            </a:r>
          </a:p>
        </p:txBody>
      </p:sp>
      <p:pic>
        <p:nvPicPr>
          <p:cNvPr id="9" name="Picture 7" descr="PPTbackground_Red.jpg"/>
          <p:cNvPicPr>
            <a:picLocks noChangeAspect="1"/>
          </p:cNvPicPr>
          <p:nvPr userDrawn="1"/>
        </p:nvPicPr>
        <p:blipFill>
          <a:blip r:embed="rId12"/>
          <a:srcRect b="97814"/>
          <a:stretch>
            <a:fillRect/>
          </a:stretch>
        </p:blipFill>
        <p:spPr bwMode="auto">
          <a:xfrm flipH="1">
            <a:off x="0" y="-11905"/>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11" name="Rectangle 10"/>
          <p:cNvSpPr/>
          <p:nvPr userDrawn="1"/>
        </p:nvSpPr>
        <p:spPr>
          <a:xfrm>
            <a:off x="0" y="6289452"/>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3" name="Picture 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153400" y="322334"/>
            <a:ext cx="941771" cy="33162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txStyles>
    <p:titleStyle>
      <a:lvl1pPr algn="l" rtl="0" eaLnBrk="1" fontAlgn="base" hangingPunct="1">
        <a:lnSpc>
          <a:spcPct val="95000"/>
        </a:lnSpc>
        <a:spcBef>
          <a:spcPct val="0"/>
        </a:spcBef>
        <a:spcAft>
          <a:spcPct val="0"/>
        </a:spcAft>
        <a:defRPr sz="2600" b="1">
          <a:solidFill>
            <a:srgbClr val="003399"/>
          </a:solidFill>
          <a:latin typeface="Verdana" pitchFamily="34" charset="0"/>
          <a:ea typeface="+mj-ea"/>
          <a:cs typeface="+mj-cs"/>
        </a:defRPr>
      </a:lvl1pPr>
      <a:lvl2pPr algn="l" rtl="0" eaLnBrk="1" fontAlgn="base" hangingPunct="1">
        <a:lnSpc>
          <a:spcPct val="95000"/>
        </a:lnSpc>
        <a:spcBef>
          <a:spcPct val="0"/>
        </a:spcBef>
        <a:spcAft>
          <a:spcPct val="0"/>
        </a:spcAft>
        <a:defRPr sz="2600">
          <a:solidFill>
            <a:srgbClr val="003399"/>
          </a:solidFill>
          <a:latin typeface="Verdana" pitchFamily="34" charset="0"/>
        </a:defRPr>
      </a:lvl2pPr>
      <a:lvl3pPr algn="l" rtl="0" eaLnBrk="1" fontAlgn="base" hangingPunct="1">
        <a:lnSpc>
          <a:spcPct val="95000"/>
        </a:lnSpc>
        <a:spcBef>
          <a:spcPct val="0"/>
        </a:spcBef>
        <a:spcAft>
          <a:spcPct val="0"/>
        </a:spcAft>
        <a:defRPr sz="2600">
          <a:solidFill>
            <a:srgbClr val="003399"/>
          </a:solidFill>
          <a:latin typeface="Verdana" pitchFamily="34" charset="0"/>
        </a:defRPr>
      </a:lvl3pPr>
      <a:lvl4pPr algn="l" rtl="0" eaLnBrk="1" fontAlgn="base" hangingPunct="1">
        <a:lnSpc>
          <a:spcPct val="95000"/>
        </a:lnSpc>
        <a:spcBef>
          <a:spcPct val="0"/>
        </a:spcBef>
        <a:spcAft>
          <a:spcPct val="0"/>
        </a:spcAft>
        <a:defRPr sz="2600">
          <a:solidFill>
            <a:srgbClr val="003399"/>
          </a:solidFill>
          <a:latin typeface="Verdana" pitchFamily="34" charset="0"/>
        </a:defRPr>
      </a:lvl4pPr>
      <a:lvl5pPr algn="l" rtl="0" eaLnBrk="1" fontAlgn="base" hangingPunct="1">
        <a:lnSpc>
          <a:spcPct val="95000"/>
        </a:lnSpc>
        <a:spcBef>
          <a:spcPct val="0"/>
        </a:spcBef>
        <a:spcAft>
          <a:spcPct val="0"/>
        </a:spcAft>
        <a:defRPr sz="2600">
          <a:solidFill>
            <a:srgbClr val="003399"/>
          </a:solidFill>
          <a:latin typeface="Verdana" pitchFamily="34" charset="0"/>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Verdana" pitchFamily="34" charset="0"/>
        </a:defRPr>
      </a:lvl2pPr>
      <a:lvl3pPr marL="1143000" indent="-228600" algn="l" rtl="0" eaLnBrk="1" fontAlgn="base" hangingPunct="1">
        <a:spcBef>
          <a:spcPct val="20000"/>
        </a:spcBef>
        <a:spcAft>
          <a:spcPct val="0"/>
        </a:spcAft>
        <a:buChar char="•"/>
        <a:defRPr>
          <a:solidFill>
            <a:schemeClr val="tx1"/>
          </a:solidFill>
          <a:latin typeface="Verdana" pitchFamily="34" charset="0"/>
        </a:defRPr>
      </a:lvl3pPr>
      <a:lvl4pPr marL="1600200" indent="-228600" algn="l" rtl="0" eaLnBrk="1" fontAlgn="base" hangingPunct="1">
        <a:spcBef>
          <a:spcPct val="20000"/>
        </a:spcBef>
        <a:spcAft>
          <a:spcPct val="0"/>
        </a:spcAft>
        <a:buChar char="–"/>
        <a:defRPr sz="1600">
          <a:solidFill>
            <a:schemeClr val="tx1"/>
          </a:solidFill>
          <a:latin typeface="Verdana" pitchFamily="34" charset="0"/>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srgbClr val="000000"/>
              </a:solidFill>
              <a:latin typeface="Arial"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r>
              <a:rPr lang="de-DE" sz="1600" b="0">
                <a:solidFill>
                  <a:srgbClr val="000000"/>
                </a:solidFill>
                <a:latin typeface="Verdana" pitchFamily="34" charset="0"/>
                <a:ea typeface="ＭＳ Ｐゴシック" pitchFamily="34" charset="-128"/>
                <a:cs typeface="+mn-cs"/>
              </a:rPr>
              <a:t>                    </a:t>
            </a: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439738" y="0"/>
            <a:ext cx="8704262" cy="479425"/>
          </a:xfrm>
          <a:prstGeom prst="rect">
            <a:avLst/>
          </a:prstGeom>
          <a:solidFill>
            <a:srgbClr val="002878"/>
          </a:solidFill>
          <a:ln w="12700" cap="flat" cmpd="sng" algn="ctr">
            <a:noFill/>
            <a:prstDash val="solid"/>
            <a:round/>
            <a:headEnd type="none" w="med" len="med"/>
            <a:tailEnd type="none" w="med" len="med"/>
          </a:ln>
          <a:effectLst/>
        </p:spPr>
        <p:txBody>
          <a:bodyPr/>
          <a:lstStyle/>
          <a:p>
            <a:pPr algn="ctr" defTabSz="457200"/>
            <a:endParaRPr lang="en-US" sz="1800" b="0">
              <a:solidFill>
                <a:prstClr val="black"/>
              </a:solidFill>
              <a:latin typeface="Arial" pitchFamily="34" charset="0"/>
              <a:ea typeface="ＭＳ Ｐゴシック" pitchFamily="34" charset="-128"/>
              <a:cs typeface="+mn-cs"/>
            </a:endParaRPr>
          </a:p>
        </p:txBody>
      </p:sp>
      <p:sp>
        <p:nvSpPr>
          <p:cNvPr id="1027" name="Rectangle 3"/>
          <p:cNvSpPr>
            <a:spLocks noGrp="1" noChangeArrowheads="1"/>
          </p:cNvSpPr>
          <p:nvPr>
            <p:ph type="title"/>
          </p:nvPr>
        </p:nvSpPr>
        <p:spPr bwMode="auto">
          <a:xfrm>
            <a:off x="542925" y="515938"/>
            <a:ext cx="8553450" cy="779462"/>
          </a:xfrm>
          <a:prstGeom prst="rect">
            <a:avLst/>
          </a:prstGeom>
          <a:noFill/>
          <a:ln w="9525">
            <a:noFill/>
            <a:miter lim="800000"/>
            <a:headEnd/>
            <a:tailEnd/>
          </a:ln>
        </p:spPr>
        <p:txBody>
          <a:bodyPr vert="horz" wrap="square" lIns="0" tIns="0" rIns="91440" bIns="45720" numCol="1" anchor="ctr" anchorCtr="0" compatLnSpc="1">
            <a:prstTxWarp prst="textNoShape">
              <a:avLst/>
            </a:prstTxWarp>
          </a:bodyPr>
          <a:lstStyle/>
          <a:p>
            <a:pPr lvl="0"/>
            <a:r>
              <a:rPr lang="de-DE"/>
              <a:t>Click to add title</a:t>
            </a:r>
          </a:p>
        </p:txBody>
      </p:sp>
      <p:sp>
        <p:nvSpPr>
          <p:cNvPr id="1028" name="Rectangle 4"/>
          <p:cNvSpPr>
            <a:spLocks noGrp="1" noChangeArrowheads="1"/>
          </p:cNvSpPr>
          <p:nvPr>
            <p:ph type="body" idx="1"/>
          </p:nvPr>
        </p:nvSpPr>
        <p:spPr bwMode="auto">
          <a:xfrm>
            <a:off x="571500" y="1295400"/>
            <a:ext cx="8505825" cy="5408613"/>
          </a:xfrm>
          <a:prstGeom prst="rect">
            <a:avLst/>
          </a:prstGeom>
          <a:noFill/>
          <a:ln w="9525">
            <a:noFill/>
            <a:miter lim="800000"/>
            <a:headEnd/>
            <a:tailEnd/>
          </a:ln>
        </p:spPr>
        <p:txBody>
          <a:bodyPr vert="horz" wrap="square" lIns="0" tIns="0" rIns="91440" bIns="45720" numCol="1" anchor="t" anchorCtr="0" compatLnSpc="1">
            <a:prstTxWarp prst="textNoShape">
              <a:avLst/>
            </a:prstTxWarp>
          </a:bodyPr>
          <a:lstStyle/>
          <a:p>
            <a:pPr lvl="0"/>
            <a:r>
              <a:rPr lang="de-DE"/>
              <a:t>Klicken Sie, um die Formate des Vorlagentextes zu bearbeiten</a:t>
            </a:r>
          </a:p>
          <a:p>
            <a:pPr lvl="1"/>
            <a:r>
              <a:rPr lang="de-DE"/>
              <a:t>Level 2</a:t>
            </a:r>
          </a:p>
          <a:p>
            <a:pPr lvl="2"/>
            <a:r>
              <a:rPr lang="de-DE"/>
              <a:t>Level 3</a:t>
            </a:r>
          </a:p>
          <a:p>
            <a:pPr lvl="3"/>
            <a:r>
              <a:rPr lang="de-DE"/>
              <a:t>Level 4</a:t>
            </a:r>
          </a:p>
        </p:txBody>
      </p:sp>
      <p:sp>
        <p:nvSpPr>
          <p:cNvPr id="343045" name="Text Box 5"/>
          <p:cNvSpPr txBox="1">
            <a:spLocks noChangeArrowheads="1"/>
          </p:cNvSpPr>
          <p:nvPr/>
        </p:nvSpPr>
        <p:spPr bwMode="gray">
          <a:xfrm rot="-5400000">
            <a:off x="-2982912" y="3435350"/>
            <a:ext cx="6405562" cy="439738"/>
          </a:xfrm>
          <a:prstGeom prst="rect">
            <a:avLst/>
          </a:prstGeom>
          <a:solidFill>
            <a:srgbClr val="D28E00"/>
          </a:solidFill>
          <a:ln w="9525">
            <a:noFill/>
            <a:miter lim="800000"/>
            <a:headEnd/>
            <a:tailEnd/>
          </a:ln>
          <a:effectLst/>
        </p:spPr>
        <p:txBody>
          <a:bodyPr wrap="none" lIns="0" tIns="0" anchor="ctr"/>
          <a:lstStyle/>
          <a:p>
            <a:pPr algn="ctr" defTabSz="457200" eaLnBrk="0" hangingPunct="0">
              <a:lnSpc>
                <a:spcPts val="2400"/>
              </a:lnSpc>
            </a:pPr>
            <a:endParaRPr sz="1800" b="0">
              <a:solidFill>
                <a:prstClr val="black"/>
              </a:solidFill>
              <a:latin typeface="Arial" pitchFamily="34" charset="0"/>
              <a:ea typeface="ＭＳ Ｐゴシック" pitchFamily="34" charset="-128"/>
              <a:cs typeface="+mn-cs"/>
            </a:endParaRPr>
          </a:p>
        </p:txBody>
      </p:sp>
      <p:pic>
        <p:nvPicPr>
          <p:cNvPr id="1030" name="Picture 2" descr="Emory | Center for Comprehensive Informatics">
            <a:hlinkClick r:id="rId13" tooltip="Emory | Center for Comprehensive Informatics"/>
          </p:cNvPr>
          <p:cNvPicPr>
            <a:picLocks noChangeAspect="1" noChangeArrowheads="1"/>
          </p:cNvPicPr>
          <p:nvPr/>
        </p:nvPicPr>
        <p:blipFill>
          <a:blip r:embed="rId14" cstate="print"/>
          <a:srcRect/>
          <a:stretch>
            <a:fillRect/>
          </a:stretch>
        </p:blipFill>
        <p:spPr bwMode="auto">
          <a:xfrm>
            <a:off x="5087938" y="0"/>
            <a:ext cx="4056062" cy="422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ftr="0" dt="0"/>
  <p:txStyles>
    <p:titleStyle>
      <a:lvl1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1pPr>
      <a:lvl2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2pPr>
      <a:lvl3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3pPr>
      <a:lvl4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4pPr>
      <a:lvl5pPr algn="l" rtl="0" eaLnBrk="1" fontAlgn="base" hangingPunct="1">
        <a:lnSpc>
          <a:spcPct val="95000"/>
        </a:lnSpc>
        <a:spcBef>
          <a:spcPct val="0"/>
        </a:spcBef>
        <a:spcAft>
          <a:spcPct val="0"/>
        </a:spcAft>
        <a:defRPr sz="2600">
          <a:solidFill>
            <a:srgbClr val="003399"/>
          </a:solidFill>
          <a:latin typeface="Verdana" pitchFamily="34" charset="0"/>
          <a:ea typeface="ＭＳ Ｐゴシック" charset="-128"/>
          <a:cs typeface="ＭＳ Ｐゴシック" charset="-128"/>
        </a:defRPr>
      </a:lvl5pPr>
      <a:lvl6pPr marL="457200" algn="l" rtl="0" eaLnBrk="1" fontAlgn="base" hangingPunct="1">
        <a:lnSpc>
          <a:spcPct val="95000"/>
        </a:lnSpc>
        <a:spcBef>
          <a:spcPct val="0"/>
        </a:spcBef>
        <a:spcAft>
          <a:spcPct val="0"/>
        </a:spcAft>
        <a:defRPr sz="2600">
          <a:solidFill>
            <a:srgbClr val="003399"/>
          </a:solidFill>
          <a:latin typeface="Arial" charset="0"/>
        </a:defRPr>
      </a:lvl6pPr>
      <a:lvl7pPr marL="914400" algn="l" rtl="0" eaLnBrk="1" fontAlgn="base" hangingPunct="1">
        <a:lnSpc>
          <a:spcPct val="95000"/>
        </a:lnSpc>
        <a:spcBef>
          <a:spcPct val="0"/>
        </a:spcBef>
        <a:spcAft>
          <a:spcPct val="0"/>
        </a:spcAft>
        <a:defRPr sz="2600">
          <a:solidFill>
            <a:srgbClr val="003399"/>
          </a:solidFill>
          <a:latin typeface="Arial" charset="0"/>
        </a:defRPr>
      </a:lvl7pPr>
      <a:lvl8pPr marL="1371600" algn="l" rtl="0" eaLnBrk="1" fontAlgn="base" hangingPunct="1">
        <a:lnSpc>
          <a:spcPct val="95000"/>
        </a:lnSpc>
        <a:spcBef>
          <a:spcPct val="0"/>
        </a:spcBef>
        <a:spcAft>
          <a:spcPct val="0"/>
        </a:spcAft>
        <a:defRPr sz="2600">
          <a:solidFill>
            <a:srgbClr val="003399"/>
          </a:solidFill>
          <a:latin typeface="Arial" charset="0"/>
        </a:defRPr>
      </a:lvl8pPr>
      <a:lvl9pPr marL="1828800" algn="l" rtl="0" eaLnBrk="1" fontAlgn="base" hangingPunct="1">
        <a:lnSpc>
          <a:spcPct val="95000"/>
        </a:lnSpc>
        <a:spcBef>
          <a:spcPct val="0"/>
        </a:spcBef>
        <a:spcAft>
          <a:spcPct val="0"/>
        </a:spcAft>
        <a:defRPr sz="2600">
          <a:solidFill>
            <a:srgbClr val="003399"/>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Verdana" pitchFamily="34" charset="0"/>
          <a:ea typeface="ＭＳ Ｐゴシック" charset="-128"/>
          <a:cs typeface="ＭＳ Ｐゴシック" charset="-128"/>
        </a:defRPr>
      </a:lvl1pPr>
      <a:lvl2pPr marL="742950" indent="-285750" algn="l" rtl="0" eaLnBrk="1" fontAlgn="base" hangingPunct="1">
        <a:spcBef>
          <a:spcPct val="20000"/>
        </a:spcBef>
        <a:spcAft>
          <a:spcPct val="0"/>
        </a:spcAft>
        <a:buChar char="–"/>
        <a:defRPr sz="2200">
          <a:solidFill>
            <a:schemeClr val="tx1"/>
          </a:solidFill>
          <a:latin typeface="Verdana" pitchFamily="34" charset="0"/>
          <a:ea typeface="ＭＳ Ｐゴシック" charset="-128"/>
        </a:defRPr>
      </a:lvl2pPr>
      <a:lvl3pPr marL="1143000" indent="-228600" algn="l" rtl="0" eaLnBrk="1" fontAlgn="base" hangingPunct="1">
        <a:spcBef>
          <a:spcPct val="20000"/>
        </a:spcBef>
        <a:spcAft>
          <a:spcPct val="0"/>
        </a:spcAft>
        <a:buChar char="•"/>
        <a:defRPr>
          <a:solidFill>
            <a:schemeClr val="tx1"/>
          </a:solidFill>
          <a:latin typeface="Verdana" pitchFamily="34" charset="0"/>
          <a:ea typeface="ＭＳ Ｐゴシック" charset="-128"/>
        </a:defRPr>
      </a:lvl3pPr>
      <a:lvl4pPr marL="1600200" indent="-228600" algn="l" rtl="0" eaLnBrk="1" fontAlgn="base" hangingPunct="1">
        <a:spcBef>
          <a:spcPct val="20000"/>
        </a:spcBef>
        <a:spcAft>
          <a:spcPct val="0"/>
        </a:spcAft>
        <a:buChar char="–"/>
        <a:defRPr sz="1600">
          <a:solidFill>
            <a:schemeClr val="tx1"/>
          </a:solidFill>
          <a:latin typeface="Verdana" pitchFamily="34" charset="0"/>
          <a:ea typeface="ＭＳ Ｐゴシック" charset="-128"/>
        </a:defRPr>
      </a:lvl4pPr>
      <a:lvl5pPr marL="2057400" indent="-228600" algn="l" rtl="0" eaLnBrk="1" fontAlgn="base" hangingPunct="1">
        <a:spcBef>
          <a:spcPct val="20000"/>
        </a:spcBef>
        <a:spcAft>
          <a:spcPct val="0"/>
        </a:spcAft>
        <a:buChar char="»"/>
        <a:defRPr sz="1500">
          <a:solidFill>
            <a:srgbClr val="003399"/>
          </a:solidFill>
          <a:latin typeface="Siemens Sans" pitchFamily="2" charset="0"/>
          <a:ea typeface="ＭＳ Ｐゴシック" charset="-128"/>
        </a:defRPr>
      </a:lvl5pPr>
      <a:lvl6pPr marL="2514600" indent="-228600" algn="l" rtl="0" eaLnBrk="1" fontAlgn="base" hangingPunct="1">
        <a:spcBef>
          <a:spcPct val="20000"/>
        </a:spcBef>
        <a:spcAft>
          <a:spcPct val="0"/>
        </a:spcAft>
        <a:buChar char="»"/>
        <a:defRPr sz="1500">
          <a:solidFill>
            <a:srgbClr val="003399"/>
          </a:solidFill>
          <a:latin typeface="Siemens Sans" pitchFamily="2" charset="0"/>
        </a:defRPr>
      </a:lvl6pPr>
      <a:lvl7pPr marL="2971800" indent="-228600" algn="l" rtl="0" eaLnBrk="1" fontAlgn="base" hangingPunct="1">
        <a:spcBef>
          <a:spcPct val="20000"/>
        </a:spcBef>
        <a:spcAft>
          <a:spcPct val="0"/>
        </a:spcAft>
        <a:buChar char="»"/>
        <a:defRPr sz="1500">
          <a:solidFill>
            <a:srgbClr val="003399"/>
          </a:solidFill>
          <a:latin typeface="Siemens Sans" pitchFamily="2" charset="0"/>
        </a:defRPr>
      </a:lvl7pPr>
      <a:lvl8pPr marL="3429000" indent="-228600" algn="l" rtl="0" eaLnBrk="1" fontAlgn="base" hangingPunct="1">
        <a:spcBef>
          <a:spcPct val="20000"/>
        </a:spcBef>
        <a:spcAft>
          <a:spcPct val="0"/>
        </a:spcAft>
        <a:buChar char="»"/>
        <a:defRPr sz="1500">
          <a:solidFill>
            <a:srgbClr val="003399"/>
          </a:solidFill>
          <a:latin typeface="Siemens Sans" pitchFamily="2" charset="0"/>
        </a:defRPr>
      </a:lvl8pPr>
      <a:lvl9pPr marL="3886200" indent="-228600" algn="l" rtl="0" eaLnBrk="1" fontAlgn="base" hangingPunct="1">
        <a:spcBef>
          <a:spcPct val="20000"/>
        </a:spcBef>
        <a:spcAft>
          <a:spcPct val="0"/>
        </a:spcAft>
        <a:buChar char="»"/>
        <a:defRPr sz="1500">
          <a:solidFill>
            <a:srgbClr val="003399"/>
          </a:solidFill>
          <a:latin typeface="Siemens Sans" pitchFamily="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5/9/2022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626557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5/9/2022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55944342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963FCED-22F8-8442-93A2-C7D0192A517D}" type="datetime1">
              <a:rPr lang="en-US" b="0" smtClean="0">
                <a:solidFill>
                  <a:prstClr val="black">
                    <a:tint val="75000"/>
                  </a:prstClr>
                </a:solidFill>
                <a:latin typeface="Calibri"/>
              </a:rPr>
              <a:pPr fontAlgn="auto">
                <a:spcBef>
                  <a:spcPts val="0"/>
                </a:spcBef>
                <a:spcAft>
                  <a:spcPts val="0"/>
                </a:spcAft>
              </a:pPr>
              <a:t>5/9/2022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7010400" y="649288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6F15528-21DE-4FAA-801E-634DDDAF4B2B}"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1043471"/>
            <a:ext cx="9144000" cy="99535"/>
          </a:xfrm>
          <a:prstGeom prst="rect">
            <a:avLst/>
          </a:prstGeom>
        </p:spPr>
      </p:pic>
      <p:cxnSp>
        <p:nvCxnSpPr>
          <p:cNvPr id="11" name="Straight Connector 10"/>
          <p:cNvCxnSpPr/>
          <p:nvPr/>
        </p:nvCxnSpPr>
        <p:spPr>
          <a:xfrm>
            <a:off x="1981200" y="6324600"/>
            <a:ext cx="7162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43800" y="6419850"/>
            <a:ext cx="1219200" cy="315208"/>
          </a:xfrm>
          <a:prstGeom prst="rect">
            <a:avLst/>
          </a:prstGeom>
        </p:spPr>
      </p:pic>
    </p:spTree>
    <p:extLst>
      <p:ext uri="{BB962C8B-B14F-4D97-AF65-F5344CB8AC3E}">
        <p14:creationId xmlns:p14="http://schemas.microsoft.com/office/powerpoint/2010/main" val="19761621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PPTbackground_Red.jpg"/>
          <p:cNvPicPr>
            <a:picLocks noChangeAspect="1"/>
          </p:cNvPicPr>
          <p:nvPr/>
        </p:nvPicPr>
        <p:blipFill>
          <a:blip r:embed="rId7"/>
          <a:srcRect b="97814"/>
          <a:stretch>
            <a:fillRect/>
          </a:stretch>
        </p:blipFill>
        <p:spPr bwMode="auto">
          <a:xfrm flipH="1">
            <a:off x="0" y="0"/>
            <a:ext cx="9144000" cy="149225"/>
          </a:xfrm>
          <a:prstGeom prst="rect">
            <a:avLst/>
          </a:prstGeom>
          <a:noFill/>
          <a:ln w="9525">
            <a:noFill/>
            <a:miter lim="800000"/>
            <a:headEnd/>
            <a:tailEnd/>
          </a:ln>
          <a:effectLst>
            <a:outerShdw blurRad="136525" dist="38100" dir="2700000" algn="tl" rotWithShape="0">
              <a:srgbClr val="000000">
                <a:alpha val="43000"/>
              </a:srgbClr>
            </a:outerShdw>
          </a:effectLst>
        </p:spPr>
      </p:pic>
      <p:sp>
        <p:nvSpPr>
          <p:cNvPr id="5123" name="Text Placeholder 2"/>
          <p:cNvSpPr>
            <a:spLocks noGrp="1"/>
          </p:cNvSpPr>
          <p:nvPr>
            <p:ph type="body" idx="1"/>
          </p:nvPr>
        </p:nvSpPr>
        <p:spPr bwMode="auto">
          <a:xfrm>
            <a:off x="458788" y="1330325"/>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4" name="Picture 4" descr="SBU horz_2clr_cmyk.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0375" y="295275"/>
            <a:ext cx="3619500"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0" y="6278563"/>
            <a:ext cx="9144000" cy="579437"/>
          </a:xfrm>
          <a:prstGeom prst="rect">
            <a:avLst/>
          </a:prstGeom>
          <a:solidFill>
            <a:srgbClr val="B6022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endParaRPr>
          </a:p>
        </p:txBody>
      </p:sp>
      <p:cxnSp>
        <p:nvCxnSpPr>
          <p:cNvPr id="6" name="Straight Connector 5"/>
          <p:cNvCxnSpPr/>
          <p:nvPr/>
        </p:nvCxnSpPr>
        <p:spPr>
          <a:xfrm>
            <a:off x="0" y="1082675"/>
            <a:ext cx="9144000" cy="1588"/>
          </a:xfrm>
          <a:prstGeom prst="line">
            <a:avLst/>
          </a:prstGeom>
          <a:ln w="12700">
            <a:solidFill>
              <a:srgbClr val="B60225"/>
            </a:solidFill>
          </a:ln>
          <a:effectLst/>
        </p:spPr>
        <p:style>
          <a:lnRef idx="2">
            <a:schemeClr val="accent1"/>
          </a:lnRef>
          <a:fillRef idx="0">
            <a:schemeClr val="accent1"/>
          </a:fillRef>
          <a:effectRef idx="1">
            <a:schemeClr val="accent1"/>
          </a:effectRef>
          <a:fontRef idx="minor">
            <a:schemeClr val="tx1"/>
          </a:fontRef>
        </p:style>
      </p:cxnSp>
      <p:pic>
        <p:nvPicPr>
          <p:cNvPr id="2" name="Picture 1" descr="SUNY_CircleOnly_50blk.ep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77200" y="292100"/>
            <a:ext cx="647700" cy="647700"/>
          </a:xfrm>
          <a:prstGeom prst="rect">
            <a:avLst/>
          </a:prstGeom>
        </p:spPr>
      </p:pic>
    </p:spTree>
    <p:extLst>
      <p:ext uri="{BB962C8B-B14F-4D97-AF65-F5344CB8AC3E}">
        <p14:creationId xmlns:p14="http://schemas.microsoft.com/office/powerpoint/2010/main" val="7874343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xStyles>
    <p:titleStyle>
      <a:lvl1pPr algn="r" defTabSz="457200" rtl="0" eaLnBrk="0" fontAlgn="base" hangingPunct="0">
        <a:spcBef>
          <a:spcPct val="0"/>
        </a:spcBef>
        <a:spcAft>
          <a:spcPct val="0"/>
        </a:spcAft>
        <a:defRPr sz="5400" kern="1200" baseline="6000">
          <a:solidFill>
            <a:schemeClr val="bg1"/>
          </a:solidFill>
          <a:latin typeface="Helvetica"/>
          <a:ea typeface="ＭＳ Ｐゴシック" pitchFamily="-112" charset="-128"/>
          <a:cs typeface="Helvetica"/>
        </a:defRPr>
      </a:lvl1pPr>
      <a:lvl2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2pPr>
      <a:lvl3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3pPr>
      <a:lvl4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4pPr>
      <a:lvl5pPr algn="r" defTabSz="457200" rtl="0" eaLnBrk="0" fontAlgn="base" hangingPunct="0">
        <a:spcBef>
          <a:spcPct val="0"/>
        </a:spcBef>
        <a:spcAft>
          <a:spcPct val="0"/>
        </a:spcAft>
        <a:defRPr sz="5400" baseline="6000">
          <a:solidFill>
            <a:schemeClr val="bg1"/>
          </a:solidFill>
          <a:latin typeface="Helvetica" pitchFamily="-112" charset="0"/>
          <a:ea typeface="ＭＳ Ｐゴシック" pitchFamily="-112" charset="-128"/>
        </a:defRPr>
      </a:lvl5pPr>
      <a:lvl6pPr marL="4572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6pPr>
      <a:lvl7pPr marL="9144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7pPr>
      <a:lvl8pPr marL="13716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8pPr>
      <a:lvl9pPr marL="1828800" algn="r" defTabSz="457200" rtl="0" fontAlgn="base">
        <a:spcBef>
          <a:spcPct val="0"/>
        </a:spcBef>
        <a:spcAft>
          <a:spcPct val="0"/>
        </a:spcAft>
        <a:defRPr sz="5400" baseline="6000">
          <a:solidFill>
            <a:schemeClr val="bg1"/>
          </a:solidFill>
          <a:latin typeface="Helvetica" pitchFamily="-112" charset="0"/>
          <a:ea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Helvetica"/>
          <a:ea typeface="ＭＳ Ｐゴシック" pitchFamily="-112" charset="-128"/>
          <a:cs typeface="Helvetica"/>
        </a:defRPr>
      </a:lvl1pPr>
      <a:lvl2pPr marL="742950" indent="-285750" algn="l" defTabSz="457200" rtl="0" eaLnBrk="0" fontAlgn="base" hangingPunct="0">
        <a:spcBef>
          <a:spcPct val="20000"/>
        </a:spcBef>
        <a:spcAft>
          <a:spcPct val="0"/>
        </a:spcAft>
        <a:buFont typeface="Lucida Grande" charset="0"/>
        <a:buChar char="–"/>
        <a:defRPr sz="2800" kern="1200">
          <a:solidFill>
            <a:schemeClr val="tx1"/>
          </a:solidFill>
          <a:latin typeface="Helvetica"/>
          <a:ea typeface="ＭＳ Ｐゴシック" pitchFamily="-112" charset="-128"/>
          <a:cs typeface="Helvetica"/>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a:ea typeface="ＭＳ Ｐゴシック" pitchFamily="-112" charset="-128"/>
          <a:cs typeface="Helvetica"/>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a:ea typeface="ＭＳ Ｐゴシック" pitchFamily="-112"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pPr algn="l"/>
            <a:r>
              <a:rPr lang="en-US" dirty="0"/>
              <a:t>  </a:t>
            </a:r>
          </a:p>
        </p:txBody>
      </p:sp>
      <p:sp>
        <p:nvSpPr>
          <p:cNvPr id="4" name="文本框 3">
            <a:extLst>
              <a:ext uri="{FF2B5EF4-FFF2-40B4-BE49-F238E27FC236}">
                <a16:creationId xmlns:a16="http://schemas.microsoft.com/office/drawing/2014/main" id="{B29D9D83-D148-4C00-A5D4-528EFDA1C339}"/>
              </a:ext>
            </a:extLst>
          </p:cNvPr>
          <p:cNvSpPr txBox="1"/>
          <p:nvPr/>
        </p:nvSpPr>
        <p:spPr>
          <a:xfrm>
            <a:off x="-76200" y="1447800"/>
            <a:ext cx="9296400" cy="3323987"/>
          </a:xfrm>
          <a:prstGeom prst="rect">
            <a:avLst/>
          </a:prstGeom>
          <a:noFill/>
        </p:spPr>
        <p:txBody>
          <a:bodyPr wrap="square" rtlCol="0">
            <a:spAutoFit/>
          </a:bodyPr>
          <a:lstStyle/>
          <a:p>
            <a:pPr algn="ctr"/>
            <a:endParaRPr lang="en-US" altLang="zh-CN" sz="4000" dirty="0">
              <a:latin typeface="Helvetica"/>
              <a:ea typeface="ＭＳ Ｐゴシック" pitchFamily="-112" charset="-128"/>
              <a:cs typeface="Helvetica"/>
            </a:endParaRPr>
          </a:p>
          <a:p>
            <a:pPr algn="ctr"/>
            <a:r>
              <a:rPr lang="en-US" altLang="zh-CN" sz="4000" dirty="0">
                <a:latin typeface="Helvetica"/>
                <a:ea typeface="ＭＳ Ｐゴシック" pitchFamily="-112" charset="-128"/>
                <a:cs typeface="Helvetica"/>
              </a:rPr>
              <a:t>Weekly Report</a:t>
            </a:r>
          </a:p>
          <a:p>
            <a:pPr algn="ctr"/>
            <a:endParaRPr lang="en-US" altLang="zh-CN" sz="3200" dirty="0">
              <a:latin typeface="Helvetica"/>
              <a:ea typeface="ＭＳ Ｐゴシック" pitchFamily="-112" charset="-128"/>
              <a:cs typeface="Helvetica"/>
            </a:endParaRPr>
          </a:p>
          <a:p>
            <a:pPr algn="ctr"/>
            <a:endParaRPr lang="en-US" altLang="zh-CN" sz="3200" dirty="0">
              <a:latin typeface="Helvetica"/>
              <a:ea typeface="ＭＳ Ｐゴシック" pitchFamily="-112" charset="-128"/>
              <a:cs typeface="Helvetica"/>
            </a:endParaRPr>
          </a:p>
          <a:p>
            <a:pPr algn="ctr"/>
            <a:r>
              <a:rPr lang="en-US" altLang="zh-CN" sz="2400" dirty="0" err="1">
                <a:latin typeface="Helvetica"/>
                <a:ea typeface="ＭＳ Ｐゴシック" pitchFamily="-112" charset="-128"/>
                <a:cs typeface="Helvetica"/>
              </a:rPr>
              <a:t>Wensheng</a:t>
            </a:r>
            <a:r>
              <a:rPr lang="en-US" altLang="zh-CN" sz="2400" dirty="0">
                <a:latin typeface="Helvetica"/>
                <a:ea typeface="ＭＳ Ｐゴシック" pitchFamily="-112" charset="-128"/>
                <a:cs typeface="Helvetica"/>
              </a:rPr>
              <a:t> Cheng</a:t>
            </a:r>
          </a:p>
          <a:p>
            <a:pPr algn="ctr"/>
            <a:r>
              <a:rPr lang="en-US" altLang="zh-CN" sz="2400" dirty="0">
                <a:latin typeface="Helvetica"/>
                <a:ea typeface="ＭＳ Ｐゴシック" pitchFamily="-112" charset="-128"/>
                <a:cs typeface="Helvetica"/>
              </a:rPr>
              <a:t>2022.5.1-5.9</a:t>
            </a:r>
          </a:p>
          <a:p>
            <a:endParaRPr lang="zh-CN" altLang="en-US" dirty="0"/>
          </a:p>
        </p:txBody>
      </p:sp>
    </p:spTree>
    <p:extLst>
      <p:ext uri="{BB962C8B-B14F-4D97-AF65-F5344CB8AC3E}">
        <p14:creationId xmlns:p14="http://schemas.microsoft.com/office/powerpoint/2010/main" val="364866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Last discussion</a:t>
            </a:r>
            <a:endParaRPr lang="zh-CN" altLang="en-US" dirty="0"/>
          </a:p>
        </p:txBody>
      </p:sp>
      <p:sp>
        <p:nvSpPr>
          <p:cNvPr id="7" name="内容占位符 8">
            <a:extLst>
              <a:ext uri="{FF2B5EF4-FFF2-40B4-BE49-F238E27FC236}">
                <a16:creationId xmlns:a16="http://schemas.microsoft.com/office/drawing/2014/main" id="{AFB6B03B-B68C-488A-BCF6-3B86269B48E3}"/>
              </a:ext>
            </a:extLst>
          </p:cNvPr>
          <p:cNvSpPr>
            <a:spLocks noGrp="1"/>
          </p:cNvSpPr>
          <p:nvPr>
            <p:ph idx="1"/>
          </p:nvPr>
        </p:nvSpPr>
        <p:spPr>
          <a:xfrm>
            <a:off x="148669" y="931863"/>
            <a:ext cx="8859921" cy="5164137"/>
          </a:xfrm>
        </p:spPr>
        <p:txBody>
          <a:bodyPr/>
          <a:lstStyle/>
          <a:p>
            <a:r>
              <a:rPr lang="en-US" altLang="zh-CN" sz="2000" dirty="0"/>
              <a:t>Evaluate previous models on more specific metrics to decide on which model should be used as the detection results for graph input</a:t>
            </a:r>
          </a:p>
          <a:p>
            <a:endParaRPr lang="en-US" altLang="zh-CN" sz="2000" dirty="0"/>
          </a:p>
          <a:p>
            <a:r>
              <a:rPr lang="en-US" altLang="zh-CN" sz="2000" dirty="0"/>
              <a:t>Graph construction discussion: node/edge</a:t>
            </a:r>
          </a:p>
          <a:p>
            <a:endParaRPr lang="en-US" altLang="zh-CN" sz="2000" dirty="0"/>
          </a:p>
          <a:p>
            <a:r>
              <a:rPr lang="en-US" altLang="zh-CN" sz="2000" dirty="0"/>
              <a:t>Problem formulation correction</a:t>
            </a:r>
          </a:p>
          <a:p>
            <a:endParaRPr lang="en-US" altLang="zh-CN" sz="2000" dirty="0"/>
          </a:p>
          <a:p>
            <a:r>
              <a:rPr lang="en-US" altLang="zh-CN" sz="2000" dirty="0"/>
              <a:t>Problem’s unique property</a:t>
            </a:r>
          </a:p>
          <a:p>
            <a:pPr marL="0" indent="0">
              <a:buNone/>
            </a:pPr>
            <a:endParaRPr lang="en-US" altLang="zh-CN" sz="2000" dirty="0"/>
          </a:p>
        </p:txBody>
      </p:sp>
    </p:spTree>
    <p:extLst>
      <p:ext uri="{BB962C8B-B14F-4D97-AF65-F5344CB8AC3E}">
        <p14:creationId xmlns:p14="http://schemas.microsoft.com/office/powerpoint/2010/main" val="29835935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This week</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5545137"/>
          </a:xfrm>
        </p:spPr>
        <p:txBody>
          <a:bodyPr/>
          <a:lstStyle/>
          <a:p>
            <a:r>
              <a:rPr lang="en-US" altLang="zh-CN" sz="2000" dirty="0"/>
              <a:t>Extract box features from the trained detector, and take them as the node features. </a:t>
            </a:r>
          </a:p>
          <a:p>
            <a:endParaRPr lang="en-US" altLang="zh-CN" sz="2000" dirty="0"/>
          </a:p>
          <a:p>
            <a:r>
              <a:rPr lang="en-US" altLang="zh-CN" sz="2000" dirty="0"/>
              <a:t>All nodes are connected to others to form fully connected graph. Two consecutive frames are taken as inputs for now. Edge weights are the cos similarity between features of two nodes.</a:t>
            </a:r>
          </a:p>
          <a:p>
            <a:endParaRPr lang="en-US" altLang="zh-CN" sz="2000" dirty="0"/>
          </a:p>
          <a:p>
            <a:r>
              <a:rPr lang="en-US" altLang="zh-CN" sz="2000" dirty="0"/>
              <a:t>Loss A: for nodes with same labels of the template, make them also have similar graph embeddings with the template.</a:t>
            </a:r>
          </a:p>
          <a:p>
            <a:r>
              <a:rPr lang="en-US" altLang="zh-CN" sz="2000" dirty="0"/>
              <a:t>Result: didn’t work in principle, since the last classification layer would not be supervised in this way. </a:t>
            </a:r>
          </a:p>
          <a:p>
            <a:r>
              <a:rPr lang="en-US" altLang="zh-CN" sz="2000" dirty="0"/>
              <a:t>Loss B: for nodes with similar graph embeddings, make them have similar classification probability.</a:t>
            </a:r>
          </a:p>
          <a:p>
            <a:r>
              <a:rPr lang="en-US" altLang="zh-CN" sz="2000" dirty="0"/>
              <a:t>Result: could supervise the classification layer, but the graph embeddings of all nodes are already similar in the start.</a:t>
            </a:r>
          </a:p>
        </p:txBody>
      </p:sp>
    </p:spTree>
    <p:extLst>
      <p:ext uri="{BB962C8B-B14F-4D97-AF65-F5344CB8AC3E}">
        <p14:creationId xmlns:p14="http://schemas.microsoft.com/office/powerpoint/2010/main" val="252336711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Graph Definition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5164137"/>
          </a:xfrm>
        </p:spPr>
        <p:txBody>
          <a:bodyPr/>
          <a:lstStyle/>
          <a:p>
            <a:r>
              <a:rPr lang="en-US" altLang="zh-CN" sz="2000" dirty="0"/>
              <a:t>The GNN is based on GCN layer, and the task is node classification. I use the </a:t>
            </a:r>
            <a:r>
              <a:rPr lang="en-US" altLang="zh-CN" sz="2000" dirty="0" err="1"/>
              <a:t>PyG</a:t>
            </a:r>
            <a:r>
              <a:rPr lang="en-US" altLang="zh-CN" sz="2000" dirty="0"/>
              <a:t> framework.</a:t>
            </a:r>
          </a:p>
        </p:txBody>
      </p:sp>
      <p:pic>
        <p:nvPicPr>
          <p:cNvPr id="3" name="图片 2">
            <a:extLst>
              <a:ext uri="{FF2B5EF4-FFF2-40B4-BE49-F238E27FC236}">
                <a16:creationId xmlns:a16="http://schemas.microsoft.com/office/drawing/2014/main" id="{1969B3FE-FB6C-491D-8B95-533905EBB025}"/>
              </a:ext>
            </a:extLst>
          </p:cNvPr>
          <p:cNvPicPr>
            <a:picLocks noChangeAspect="1"/>
          </p:cNvPicPr>
          <p:nvPr/>
        </p:nvPicPr>
        <p:blipFill>
          <a:blip r:embed="rId2"/>
          <a:stretch>
            <a:fillRect/>
          </a:stretch>
        </p:blipFill>
        <p:spPr>
          <a:xfrm>
            <a:off x="762000" y="1798048"/>
            <a:ext cx="7289521" cy="4280475"/>
          </a:xfrm>
          <a:prstGeom prst="rect">
            <a:avLst/>
          </a:prstGeom>
        </p:spPr>
      </p:pic>
    </p:spTree>
    <p:extLst>
      <p:ext uri="{BB962C8B-B14F-4D97-AF65-F5344CB8AC3E}">
        <p14:creationId xmlns:p14="http://schemas.microsoft.com/office/powerpoint/2010/main" val="37269153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Graph Definition</a:t>
            </a:r>
            <a:endParaRPr lang="zh-CN" altLang="en-US" dirty="0"/>
          </a:p>
        </p:txBody>
      </p:sp>
      <p:sp>
        <p:nvSpPr>
          <p:cNvPr id="9" name="内容占位符 8">
            <a:extLst>
              <a:ext uri="{FF2B5EF4-FFF2-40B4-BE49-F238E27FC236}">
                <a16:creationId xmlns:a16="http://schemas.microsoft.com/office/drawing/2014/main" id="{E6A44A0C-C970-4C38-A867-7CB681F8A5F6}"/>
              </a:ext>
            </a:extLst>
          </p:cNvPr>
          <p:cNvSpPr>
            <a:spLocks noGrp="1"/>
          </p:cNvSpPr>
          <p:nvPr>
            <p:ph idx="1"/>
          </p:nvPr>
        </p:nvSpPr>
        <p:spPr>
          <a:xfrm>
            <a:off x="148669" y="931863"/>
            <a:ext cx="8859921" cy="5164137"/>
          </a:xfrm>
        </p:spPr>
        <p:txBody>
          <a:bodyPr/>
          <a:lstStyle/>
          <a:p>
            <a:r>
              <a:rPr lang="en-US" altLang="zh-CN" sz="2000" dirty="0"/>
              <a:t>Each node is connected to all other nodes. The edge weight is the cos similarity of node input features. The graph is undirected and is shown below.</a:t>
            </a:r>
          </a:p>
        </p:txBody>
      </p:sp>
      <p:pic>
        <p:nvPicPr>
          <p:cNvPr id="2" name="图片 1">
            <a:extLst>
              <a:ext uri="{FF2B5EF4-FFF2-40B4-BE49-F238E27FC236}">
                <a16:creationId xmlns:a16="http://schemas.microsoft.com/office/drawing/2014/main" id="{421C6D16-6E7D-4AB1-B039-505C217B544A}"/>
              </a:ext>
            </a:extLst>
          </p:cNvPr>
          <p:cNvPicPr>
            <a:picLocks noChangeAspect="1"/>
          </p:cNvPicPr>
          <p:nvPr/>
        </p:nvPicPr>
        <p:blipFill>
          <a:blip r:embed="rId2"/>
          <a:stretch>
            <a:fillRect/>
          </a:stretch>
        </p:blipFill>
        <p:spPr>
          <a:xfrm>
            <a:off x="4724400" y="2333603"/>
            <a:ext cx="4157188" cy="2767322"/>
          </a:xfrm>
          <a:prstGeom prst="rect">
            <a:avLst/>
          </a:prstGeom>
        </p:spPr>
      </p:pic>
      <p:pic>
        <p:nvPicPr>
          <p:cNvPr id="5" name="图片 4">
            <a:extLst>
              <a:ext uri="{FF2B5EF4-FFF2-40B4-BE49-F238E27FC236}">
                <a16:creationId xmlns:a16="http://schemas.microsoft.com/office/drawing/2014/main" id="{E4D9E14F-A97A-46FE-9783-9C0DF2522A92}"/>
              </a:ext>
            </a:extLst>
          </p:cNvPr>
          <p:cNvPicPr>
            <a:picLocks noChangeAspect="1"/>
          </p:cNvPicPr>
          <p:nvPr/>
        </p:nvPicPr>
        <p:blipFill>
          <a:blip r:embed="rId3"/>
          <a:stretch>
            <a:fillRect/>
          </a:stretch>
        </p:blipFill>
        <p:spPr>
          <a:xfrm>
            <a:off x="533400" y="2514600"/>
            <a:ext cx="3705884" cy="2438400"/>
          </a:xfrm>
          <a:prstGeom prst="rect">
            <a:avLst/>
          </a:prstGeom>
        </p:spPr>
      </p:pic>
      <p:sp>
        <p:nvSpPr>
          <p:cNvPr id="6" name="文本框 5">
            <a:extLst>
              <a:ext uri="{FF2B5EF4-FFF2-40B4-BE49-F238E27FC236}">
                <a16:creationId xmlns:a16="http://schemas.microsoft.com/office/drawing/2014/main" id="{DBEFF32B-CBB0-4AE2-A4DB-DABF09BAD4F6}"/>
              </a:ext>
            </a:extLst>
          </p:cNvPr>
          <p:cNvSpPr txBox="1"/>
          <p:nvPr/>
        </p:nvSpPr>
        <p:spPr>
          <a:xfrm>
            <a:off x="1886846" y="5155168"/>
            <a:ext cx="998991" cy="369332"/>
          </a:xfrm>
          <a:prstGeom prst="rect">
            <a:avLst/>
          </a:prstGeom>
          <a:noFill/>
        </p:spPr>
        <p:txBody>
          <a:bodyPr wrap="none" rtlCol="0">
            <a:spAutoFit/>
          </a:bodyPr>
          <a:lstStyle/>
          <a:p>
            <a:r>
              <a:rPr lang="en-US" altLang="zh-CN" dirty="0"/>
              <a:t>Node=9</a:t>
            </a:r>
            <a:endParaRPr lang="zh-CN" altLang="en-US" dirty="0"/>
          </a:p>
        </p:txBody>
      </p:sp>
      <p:sp>
        <p:nvSpPr>
          <p:cNvPr id="10" name="文本框 9">
            <a:extLst>
              <a:ext uri="{FF2B5EF4-FFF2-40B4-BE49-F238E27FC236}">
                <a16:creationId xmlns:a16="http://schemas.microsoft.com/office/drawing/2014/main" id="{CD5A7780-3C53-4EC6-9DE3-2874458CAD55}"/>
              </a:ext>
            </a:extLst>
          </p:cNvPr>
          <p:cNvSpPr txBox="1"/>
          <p:nvPr/>
        </p:nvSpPr>
        <p:spPr>
          <a:xfrm>
            <a:off x="6239378" y="5158715"/>
            <a:ext cx="1127232" cy="369332"/>
          </a:xfrm>
          <a:prstGeom prst="rect">
            <a:avLst/>
          </a:prstGeom>
          <a:noFill/>
        </p:spPr>
        <p:txBody>
          <a:bodyPr wrap="none" rtlCol="0">
            <a:spAutoFit/>
          </a:bodyPr>
          <a:lstStyle/>
          <a:p>
            <a:r>
              <a:rPr lang="en-US" altLang="zh-CN" dirty="0"/>
              <a:t>Node=71</a:t>
            </a:r>
            <a:endParaRPr lang="zh-CN" altLang="en-US" dirty="0"/>
          </a:p>
        </p:txBody>
      </p:sp>
    </p:spTree>
    <p:extLst>
      <p:ext uri="{BB962C8B-B14F-4D97-AF65-F5344CB8AC3E}">
        <p14:creationId xmlns:p14="http://schemas.microsoft.com/office/powerpoint/2010/main" val="28990260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Loss B</a:t>
            </a:r>
            <a:endParaRPr lang="zh-CN" altLang="en-US" dirty="0"/>
          </a:p>
        </p:txBody>
      </p:sp>
      <p:sp>
        <p:nvSpPr>
          <p:cNvPr id="32" name="内容占位符 8">
            <a:extLst>
              <a:ext uri="{FF2B5EF4-FFF2-40B4-BE49-F238E27FC236}">
                <a16:creationId xmlns:a16="http://schemas.microsoft.com/office/drawing/2014/main" id="{EACA2872-F76E-462F-97B0-F0EBF0E43C09}"/>
              </a:ext>
            </a:extLst>
          </p:cNvPr>
          <p:cNvSpPr>
            <a:spLocks noGrp="1"/>
          </p:cNvSpPr>
          <p:nvPr>
            <p:ph idx="1"/>
          </p:nvPr>
        </p:nvSpPr>
        <p:spPr>
          <a:xfrm>
            <a:off x="148669" y="931863"/>
            <a:ext cx="8859921" cy="5849937"/>
          </a:xfrm>
        </p:spPr>
        <p:txBody>
          <a:bodyPr/>
          <a:lstStyle/>
          <a:p>
            <a:r>
              <a:rPr lang="en-US" altLang="zh-CN" sz="2000" dirty="0"/>
              <a:t>For nodes with different features, the intermediate graph embeddings are similar, and the final prediction probabilities are also similar.</a:t>
            </a:r>
          </a:p>
        </p:txBody>
      </p:sp>
      <p:pic>
        <p:nvPicPr>
          <p:cNvPr id="4" name="图片 3">
            <a:extLst>
              <a:ext uri="{FF2B5EF4-FFF2-40B4-BE49-F238E27FC236}">
                <a16:creationId xmlns:a16="http://schemas.microsoft.com/office/drawing/2014/main" id="{4C4B7E17-6FD8-4008-865A-621B45D721CA}"/>
              </a:ext>
            </a:extLst>
          </p:cNvPr>
          <p:cNvPicPr>
            <a:picLocks noChangeAspect="1"/>
          </p:cNvPicPr>
          <p:nvPr/>
        </p:nvPicPr>
        <p:blipFill>
          <a:blip r:embed="rId2"/>
          <a:stretch>
            <a:fillRect/>
          </a:stretch>
        </p:blipFill>
        <p:spPr>
          <a:xfrm>
            <a:off x="2230571" y="1549866"/>
            <a:ext cx="1604694" cy="4788932"/>
          </a:xfrm>
          <a:prstGeom prst="rect">
            <a:avLst/>
          </a:prstGeom>
        </p:spPr>
      </p:pic>
      <p:pic>
        <p:nvPicPr>
          <p:cNvPr id="5" name="图片 4">
            <a:extLst>
              <a:ext uri="{FF2B5EF4-FFF2-40B4-BE49-F238E27FC236}">
                <a16:creationId xmlns:a16="http://schemas.microsoft.com/office/drawing/2014/main" id="{33BAC663-3A3E-40DA-93FD-5BB77AF84B17}"/>
              </a:ext>
            </a:extLst>
          </p:cNvPr>
          <p:cNvPicPr>
            <a:picLocks noChangeAspect="1"/>
          </p:cNvPicPr>
          <p:nvPr/>
        </p:nvPicPr>
        <p:blipFill>
          <a:blip r:embed="rId3"/>
          <a:stretch>
            <a:fillRect/>
          </a:stretch>
        </p:blipFill>
        <p:spPr>
          <a:xfrm>
            <a:off x="4191000" y="1506387"/>
            <a:ext cx="1648517" cy="4838700"/>
          </a:xfrm>
          <a:prstGeom prst="rect">
            <a:avLst/>
          </a:prstGeom>
        </p:spPr>
      </p:pic>
      <p:pic>
        <p:nvPicPr>
          <p:cNvPr id="6" name="图片 5">
            <a:extLst>
              <a:ext uri="{FF2B5EF4-FFF2-40B4-BE49-F238E27FC236}">
                <a16:creationId xmlns:a16="http://schemas.microsoft.com/office/drawing/2014/main" id="{C95D9F4F-B55F-4723-8E27-55031914547A}"/>
              </a:ext>
            </a:extLst>
          </p:cNvPr>
          <p:cNvPicPr>
            <a:picLocks noChangeAspect="1"/>
          </p:cNvPicPr>
          <p:nvPr/>
        </p:nvPicPr>
        <p:blipFill>
          <a:blip r:embed="rId4"/>
          <a:stretch>
            <a:fillRect/>
          </a:stretch>
        </p:blipFill>
        <p:spPr>
          <a:xfrm>
            <a:off x="6324600" y="1500098"/>
            <a:ext cx="1678308" cy="4851279"/>
          </a:xfrm>
          <a:prstGeom prst="rect">
            <a:avLst/>
          </a:prstGeom>
        </p:spPr>
      </p:pic>
      <p:sp>
        <p:nvSpPr>
          <p:cNvPr id="7" name="文本框 6">
            <a:extLst>
              <a:ext uri="{FF2B5EF4-FFF2-40B4-BE49-F238E27FC236}">
                <a16:creationId xmlns:a16="http://schemas.microsoft.com/office/drawing/2014/main" id="{50248787-FFC6-4413-94E1-814A2D977D04}"/>
              </a:ext>
            </a:extLst>
          </p:cNvPr>
          <p:cNvSpPr txBox="1"/>
          <p:nvPr/>
        </p:nvSpPr>
        <p:spPr>
          <a:xfrm>
            <a:off x="2459684" y="6412468"/>
            <a:ext cx="1146468" cy="369332"/>
          </a:xfrm>
          <a:prstGeom prst="rect">
            <a:avLst/>
          </a:prstGeom>
          <a:noFill/>
        </p:spPr>
        <p:txBody>
          <a:bodyPr wrap="none" rtlCol="0">
            <a:spAutoFit/>
          </a:bodyPr>
          <a:lstStyle/>
          <a:p>
            <a:r>
              <a:rPr lang="en-US" altLang="zh-CN" dirty="0"/>
              <a:t>Input feat</a:t>
            </a:r>
            <a:endParaRPr lang="zh-CN" altLang="en-US" dirty="0"/>
          </a:p>
        </p:txBody>
      </p:sp>
      <p:sp>
        <p:nvSpPr>
          <p:cNvPr id="11" name="文本框 10">
            <a:extLst>
              <a:ext uri="{FF2B5EF4-FFF2-40B4-BE49-F238E27FC236}">
                <a16:creationId xmlns:a16="http://schemas.microsoft.com/office/drawing/2014/main" id="{303FB017-D155-4CE9-B962-8754869645B3}"/>
              </a:ext>
            </a:extLst>
          </p:cNvPr>
          <p:cNvSpPr txBox="1"/>
          <p:nvPr/>
        </p:nvSpPr>
        <p:spPr>
          <a:xfrm>
            <a:off x="4442024" y="6412468"/>
            <a:ext cx="1274708" cy="369332"/>
          </a:xfrm>
          <a:prstGeom prst="rect">
            <a:avLst/>
          </a:prstGeom>
          <a:noFill/>
        </p:spPr>
        <p:txBody>
          <a:bodyPr wrap="none" rtlCol="0">
            <a:spAutoFit/>
          </a:bodyPr>
          <a:lstStyle/>
          <a:p>
            <a:r>
              <a:rPr lang="en-US" altLang="zh-CN" dirty="0"/>
              <a:t>Graph feat</a:t>
            </a:r>
            <a:endParaRPr lang="zh-CN" altLang="en-US" dirty="0"/>
          </a:p>
        </p:txBody>
      </p:sp>
      <p:sp>
        <p:nvSpPr>
          <p:cNvPr id="12" name="文本框 11">
            <a:extLst>
              <a:ext uri="{FF2B5EF4-FFF2-40B4-BE49-F238E27FC236}">
                <a16:creationId xmlns:a16="http://schemas.microsoft.com/office/drawing/2014/main" id="{84D8DCBB-F5FC-4C96-BE2F-BFA5515FB64A}"/>
              </a:ext>
            </a:extLst>
          </p:cNvPr>
          <p:cNvSpPr txBox="1"/>
          <p:nvPr/>
        </p:nvSpPr>
        <p:spPr>
          <a:xfrm>
            <a:off x="6116031" y="6412468"/>
            <a:ext cx="2095445" cy="369332"/>
          </a:xfrm>
          <a:prstGeom prst="rect">
            <a:avLst/>
          </a:prstGeom>
          <a:noFill/>
        </p:spPr>
        <p:txBody>
          <a:bodyPr wrap="none" rtlCol="0">
            <a:spAutoFit/>
          </a:bodyPr>
          <a:lstStyle/>
          <a:p>
            <a:r>
              <a:rPr lang="en-US" altLang="zh-CN" dirty="0"/>
              <a:t>Classification </a:t>
            </a:r>
            <a:r>
              <a:rPr lang="en-US" altLang="zh-CN" dirty="0" err="1"/>
              <a:t>Prob</a:t>
            </a:r>
            <a:endParaRPr lang="zh-CN" altLang="en-US" dirty="0"/>
          </a:p>
        </p:txBody>
      </p:sp>
    </p:spTree>
    <p:extLst>
      <p:ext uri="{BB962C8B-B14F-4D97-AF65-F5344CB8AC3E}">
        <p14:creationId xmlns:p14="http://schemas.microsoft.com/office/powerpoint/2010/main" val="1354118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767E9C7-C8B5-4795-A6CF-BBDAF646E250}"/>
              </a:ext>
            </a:extLst>
          </p:cNvPr>
          <p:cNvSpPr>
            <a:spLocks noGrp="1"/>
          </p:cNvSpPr>
          <p:nvPr>
            <p:ph type="title"/>
          </p:nvPr>
        </p:nvSpPr>
        <p:spPr/>
        <p:txBody>
          <a:bodyPr/>
          <a:lstStyle/>
          <a:p>
            <a:r>
              <a:rPr lang="en-US" altLang="zh-CN" dirty="0"/>
              <a:t>Thoughts</a:t>
            </a:r>
            <a:endParaRPr lang="zh-CN" altLang="en-US" dirty="0"/>
          </a:p>
        </p:txBody>
      </p:sp>
      <p:sp>
        <p:nvSpPr>
          <p:cNvPr id="5" name="内容占位符 8">
            <a:extLst>
              <a:ext uri="{FF2B5EF4-FFF2-40B4-BE49-F238E27FC236}">
                <a16:creationId xmlns:a16="http://schemas.microsoft.com/office/drawing/2014/main" id="{C8AC6AA1-2F7B-4E38-98AA-B8512BB4ED1E}"/>
              </a:ext>
            </a:extLst>
          </p:cNvPr>
          <p:cNvSpPr>
            <a:spLocks noGrp="1"/>
          </p:cNvSpPr>
          <p:nvPr>
            <p:ph idx="1"/>
          </p:nvPr>
        </p:nvSpPr>
        <p:spPr>
          <a:xfrm>
            <a:off x="148669" y="931863"/>
            <a:ext cx="8080931" cy="4859337"/>
          </a:xfrm>
        </p:spPr>
        <p:txBody>
          <a:bodyPr/>
          <a:lstStyle/>
          <a:p>
            <a:r>
              <a:rPr lang="en-US" altLang="zh-CN" sz="2000" dirty="0"/>
              <a:t>Maybe caused by fully connected way, try to use KNN to only connect one node to is neighbors.</a:t>
            </a:r>
          </a:p>
          <a:p>
            <a:endParaRPr lang="en-US" altLang="zh-CN" sz="2000" dirty="0"/>
          </a:p>
          <a:p>
            <a:r>
              <a:rPr lang="en-US" altLang="zh-CN" sz="2000" dirty="0"/>
              <a:t>If we relax the assumption, </a:t>
            </a:r>
            <a:r>
              <a:rPr lang="en-US" altLang="zh-CN" sz="2000" dirty="0" err="1"/>
              <a:t>i.e</a:t>
            </a:r>
            <a:r>
              <a:rPr lang="en-US" altLang="zh-CN" sz="2000" dirty="0"/>
              <a:t>, assume pseudo labels with top confidence are good enough, we may deal the problem with label propagation methods, since we now have several labels available.</a:t>
            </a:r>
          </a:p>
        </p:txBody>
      </p:sp>
    </p:spTree>
    <p:extLst>
      <p:ext uri="{BB962C8B-B14F-4D97-AF65-F5344CB8AC3E}">
        <p14:creationId xmlns:p14="http://schemas.microsoft.com/office/powerpoint/2010/main" val="345118593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27140F-0B33-4257-8F68-E50E9105FBA8}"/>
              </a:ext>
            </a:extLst>
          </p:cNvPr>
          <p:cNvSpPr>
            <a:spLocks noGrp="1"/>
          </p:cNvSpPr>
          <p:nvPr>
            <p:ph type="title"/>
          </p:nvPr>
        </p:nvSpPr>
        <p:spPr>
          <a:xfrm>
            <a:off x="76200" y="169332"/>
            <a:ext cx="8932389" cy="717937"/>
          </a:xfrm>
        </p:spPr>
        <p:txBody>
          <a:bodyPr/>
          <a:lstStyle/>
          <a:p>
            <a:r>
              <a:rPr lang="en-US" altLang="zh-CN" dirty="0"/>
              <a:t>End</a:t>
            </a:r>
            <a:endParaRPr lang="zh-CN" altLang="en-US" dirty="0"/>
          </a:p>
        </p:txBody>
      </p:sp>
      <p:sp>
        <p:nvSpPr>
          <p:cNvPr id="5" name="文本框 4">
            <a:extLst>
              <a:ext uri="{FF2B5EF4-FFF2-40B4-BE49-F238E27FC236}">
                <a16:creationId xmlns:a16="http://schemas.microsoft.com/office/drawing/2014/main" id="{01DF72CB-8094-4B85-81E3-71D721899453}"/>
              </a:ext>
            </a:extLst>
          </p:cNvPr>
          <p:cNvSpPr txBox="1"/>
          <p:nvPr/>
        </p:nvSpPr>
        <p:spPr>
          <a:xfrm>
            <a:off x="2515877" y="2590800"/>
            <a:ext cx="4053033" cy="707886"/>
          </a:xfrm>
          <a:prstGeom prst="rect">
            <a:avLst/>
          </a:prstGeom>
          <a:noFill/>
        </p:spPr>
        <p:txBody>
          <a:bodyPr wrap="none" rtlCol="0">
            <a:spAutoFit/>
          </a:bodyPr>
          <a:lstStyle/>
          <a:p>
            <a:r>
              <a:rPr lang="en-US" altLang="zh-CN" sz="4000" dirty="0"/>
              <a:t>End and Thanks!</a:t>
            </a:r>
            <a:endParaRPr lang="zh-CN" altLang="en-US" sz="4000" dirty="0"/>
          </a:p>
        </p:txBody>
      </p:sp>
    </p:spTree>
    <p:extLst>
      <p:ext uri="{BB962C8B-B14F-4D97-AF65-F5344CB8AC3E}">
        <p14:creationId xmlns:p14="http://schemas.microsoft.com/office/powerpoint/2010/main" val="1563045283"/>
      </p:ext>
    </p:extLst>
  </p:cSld>
  <p:clrMapOvr>
    <a:masterClrMapping/>
  </p:clrMapOvr>
  <p:transition/>
</p:sld>
</file>

<file path=ppt/theme/theme1.xml><?xml version="1.0" encoding="utf-8"?>
<a:theme xmlns:a="http://schemas.openxmlformats.org/drawingml/2006/main" name="Standard">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emens internal">
  <a:themeElements>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iemens intern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iemens intern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spDef>
    <a:lnDef>
      <a:spPr bwMode="auto">
        <a:xfrm>
          <a:off x="0" y="0"/>
          <a:ext cx="1" cy="1"/>
        </a:xfrm>
        <a:custGeom>
          <a:avLst/>
          <a:gdLst/>
          <a:ahLst/>
          <a:cxnLst/>
          <a:rect l="0" t="0" r="0" b="0"/>
          <a:pathLst/>
        </a:custGeom>
        <a:noFill/>
        <a:ln w="12700" cap="flat" cmpd="sng" algn="ctr">
          <a:solidFill>
            <a:srgbClr val="FF99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Siemens Sans Black" pitchFamily="2" charset="0"/>
          </a:defRPr>
        </a:defPPr>
      </a:lstStyle>
    </a:lnDef>
  </a:objectDefaults>
  <a:extraClrSchemeLst>
    <a:extraClrScheme>
      <a:clrScheme name="siemens inter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emens inter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emens inter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emens inter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emens inter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emens inter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emens inter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tony Brook Univers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EmoryTheme</Template>
  <TotalTime>24586</TotalTime>
  <Words>333</Words>
  <Application>Microsoft Office PowerPoint</Application>
  <PresentationFormat>全屏显示(4:3)</PresentationFormat>
  <Paragraphs>42</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8</vt:i4>
      </vt:variant>
    </vt:vector>
  </HeadingPairs>
  <TitlesOfParts>
    <vt:vector size="23" baseType="lpstr">
      <vt:lpstr>Lucida Grande</vt:lpstr>
      <vt:lpstr>ＭＳ Ｐゴシック</vt:lpstr>
      <vt:lpstr>Siemens Sans</vt:lpstr>
      <vt:lpstr>宋体</vt:lpstr>
      <vt:lpstr>Arial</vt:lpstr>
      <vt:lpstr>Calibri</vt:lpstr>
      <vt:lpstr>Helvetica</vt:lpstr>
      <vt:lpstr>Verdana</vt:lpstr>
      <vt:lpstr>Standard</vt:lpstr>
      <vt:lpstr>1_siemens internal</vt:lpstr>
      <vt:lpstr>2_siemens internal</vt:lpstr>
      <vt:lpstr>Office Theme</vt:lpstr>
      <vt:lpstr>1_Office Theme</vt:lpstr>
      <vt:lpstr>2_Office Theme</vt:lpstr>
      <vt:lpstr>Stony Brook University</vt:lpstr>
      <vt:lpstr>PowerPoint 演示文稿</vt:lpstr>
      <vt:lpstr>Last discussion</vt:lpstr>
      <vt:lpstr>This week</vt:lpstr>
      <vt:lpstr>Graph Definition</vt:lpstr>
      <vt:lpstr>Graph Definition</vt:lpstr>
      <vt:lpstr>Loss B</vt:lpstr>
      <vt:lpstr>Thoughts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SATO: A Spatial Data Partitioning Framework for Scalable Query Processing</dc:title>
  <dc:creator>Hoang Vo</dc:creator>
  <cp:lastModifiedBy>程 文胜</cp:lastModifiedBy>
  <cp:revision>2170</cp:revision>
  <cp:lastPrinted>2015-08-26T21:35:55Z</cp:lastPrinted>
  <dcterms:created xsi:type="dcterms:W3CDTF">2014-10-10T03:49:09Z</dcterms:created>
  <dcterms:modified xsi:type="dcterms:W3CDTF">2022-05-10T03:01:47Z</dcterms:modified>
</cp:coreProperties>
</file>