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F3C18-B5BB-4CC3-8020-38826CDD0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3AF144-35B2-4496-A419-7B2DCA7E4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D876B-5D90-45A1-A891-94FDEBB2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98E0-1DD5-4FEA-B489-9BC224475B2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685A4-CAAB-46C0-82B8-EF75DAC9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BEA3F-07EF-4594-B56C-B38D89E6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905C-4E4F-4405-89C7-65065D19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2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6D28D-F816-4899-95C4-41AF1BE9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98FCC4-BE01-4343-9F71-EA12F2500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9AC25-B64B-41D9-B653-FE5FD9B3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98E0-1DD5-4FEA-B489-9BC224475B2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1DEF5-56E3-4DD4-AE82-4EBF442C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0A13B-EB7B-4DEC-802D-62AEC121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905C-4E4F-4405-89C7-65065D19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08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4683E2-C8B3-4504-8ED7-0E93C4BBD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53E42E-ED93-4847-9C55-439C9D7C9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23832-681B-4535-A3F6-DDC812EF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98E0-1DD5-4FEA-B489-9BC224475B2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5FC03-9022-45F1-859C-BF608196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DC7FF-3FE5-4899-AF08-4E4CA3BA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905C-4E4F-4405-89C7-65065D19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19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DCFC7-27DD-44DF-BD0E-E14E74D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4EE0B-3564-4F21-B280-EA9AF9A93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9079F-F053-46B6-B3E7-FCC835BB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98E0-1DD5-4FEA-B489-9BC224475B2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F7800-27C2-474E-9113-3AE3BA47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1FE74-B3BD-4E26-B0E2-280DC1AE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905C-4E4F-4405-89C7-65065D19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72587-4176-4192-B069-9AFF3358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95456-80F2-4235-AAE5-6DE79599C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509A7-D21A-403D-825C-722EEB2F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98E0-1DD5-4FEA-B489-9BC224475B2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376E0-01CC-486E-97F1-3B6CA202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AA84D-C033-42F4-92F0-802C4883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905C-4E4F-4405-89C7-65065D19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6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09ADB-4412-4CD0-8D98-0BAFE7AA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1BB6D-3432-4F8F-8B59-88ADAF667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D39019-8638-4587-A6CF-CE925CC0E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1B5598-6ABB-495E-B636-ED5B5AF9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98E0-1DD5-4FEA-B489-9BC224475B2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7F1905-0783-4D5F-ADD9-137086A7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705996-1B94-4D30-AFD8-A3FD4A99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905C-4E4F-4405-89C7-65065D19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21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388F5-7C71-4352-9908-491AD38C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4A2996-D992-4AA1-9421-2FB9F28D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BCEA2A-468E-4F22-89A4-E68DC4421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A62F92-CC9A-48FA-85C7-034F3A490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A08759-5401-4B72-8A38-039A3D3D6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2DC0C1-DB8A-42D2-97C6-7C4134F4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98E0-1DD5-4FEA-B489-9BC224475B2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BC596E-8FF0-4CA9-9097-22236CFA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014409-6D3E-4AAF-A4BA-BC87F911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905C-4E4F-4405-89C7-65065D19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E471A-CF16-4C8E-BDCE-F68BE9F8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C0B52C-BAE5-46FE-AF89-C032247F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98E0-1DD5-4FEA-B489-9BC224475B2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29A1BD-4CDE-49E5-941D-97F4BC7C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DD500E-8870-4A9A-9905-107643D4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905C-4E4F-4405-89C7-65065D19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9CFF73-92E8-426B-82F0-81616B7F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98E0-1DD5-4FEA-B489-9BC224475B2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0C9430-24E7-471D-AE2F-C431CCBA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206AC8-DCEF-4326-A5A0-A64AD9AF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905C-4E4F-4405-89C7-65065D19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7CF1F-8E37-413F-9778-AF8DAD76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E79BB-784F-40B6-8F44-DCEB70A1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475892-60E1-4EED-A47A-E7C3431E0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906363-EEC3-43CE-935E-7A1A9962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98E0-1DD5-4FEA-B489-9BC224475B2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AC93A5-0181-4380-B943-7890F446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0FEDC3-4DF9-41E0-9E1B-F36E336C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905C-4E4F-4405-89C7-65065D19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5111E-4B49-48CF-B390-4BD04CAF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87E747-8082-4170-B033-540B72442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805A09-4FEB-492B-BCD9-95C0E2DA7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46C23E-D17D-4910-895F-65FCD5FF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98E0-1DD5-4FEA-B489-9BC224475B2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C49608-6A6C-4BC4-B9B3-25E98A27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BA6D3-9266-4764-AFC9-60077D8B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905C-4E4F-4405-89C7-65065D19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49BBE6-0581-4C20-AE95-1F76202C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C9E23-F9A1-4C47-BA1A-240ADA119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4907A-17E7-41CD-8557-4DEA64489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98E0-1DD5-4FEA-B489-9BC224475B2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9F760-8092-46C3-ADC2-684FD3DC9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61E1F7-BE49-4196-822E-3101E4037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905C-4E4F-4405-89C7-65065D19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85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775280-8BCC-42EB-8C51-039D1DF26E10}"/>
              </a:ext>
            </a:extLst>
          </p:cNvPr>
          <p:cNvSpPr/>
          <p:nvPr/>
        </p:nvSpPr>
        <p:spPr>
          <a:xfrm>
            <a:off x="2263138" y="2157530"/>
            <a:ext cx="931304" cy="248086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Baseline Model</a:t>
            </a:r>
            <a:endParaRPr lang="zh-CN" altLang="en-US" sz="1600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621E9D5-76F0-4242-A99A-F8815424D295}"/>
              </a:ext>
            </a:extLst>
          </p:cNvPr>
          <p:cNvGrpSpPr/>
          <p:nvPr/>
        </p:nvGrpSpPr>
        <p:grpSpPr>
          <a:xfrm>
            <a:off x="4235255" y="1963599"/>
            <a:ext cx="2226134" cy="1532195"/>
            <a:chOff x="4685593" y="1952928"/>
            <a:chExt cx="2226134" cy="153219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7909CB2-6468-4A4D-BD18-491ACD43ECE7}"/>
                </a:ext>
              </a:extLst>
            </p:cNvPr>
            <p:cNvSpPr/>
            <p:nvPr/>
          </p:nvSpPr>
          <p:spPr>
            <a:xfrm>
              <a:off x="4685593" y="1952928"/>
              <a:ext cx="2226134" cy="15321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C1C890B-143D-4872-973A-D9DF040DFD22}"/>
                </a:ext>
              </a:extLst>
            </p:cNvPr>
            <p:cNvSpPr/>
            <p:nvPr/>
          </p:nvSpPr>
          <p:spPr>
            <a:xfrm>
              <a:off x="5537225" y="2062320"/>
              <a:ext cx="390617" cy="301841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67A0B40B-D511-4A47-BB12-502E78497487}"/>
                </a:ext>
              </a:extLst>
            </p:cNvPr>
            <p:cNvSpPr/>
            <p:nvPr/>
          </p:nvSpPr>
          <p:spPr>
            <a:xfrm>
              <a:off x="5480297" y="2524217"/>
              <a:ext cx="390617" cy="301841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8048C4B2-3841-41B9-83F5-2C44DAAA67FF}"/>
                </a:ext>
              </a:extLst>
            </p:cNvPr>
            <p:cNvSpPr/>
            <p:nvPr/>
          </p:nvSpPr>
          <p:spPr>
            <a:xfrm>
              <a:off x="6020928" y="2417185"/>
              <a:ext cx="390617" cy="301841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CBC54D7F-20C7-49A8-81AE-7839373728C8}"/>
                </a:ext>
              </a:extLst>
            </p:cNvPr>
            <p:cNvSpPr/>
            <p:nvPr/>
          </p:nvSpPr>
          <p:spPr>
            <a:xfrm>
              <a:off x="5173019" y="2897820"/>
              <a:ext cx="390617" cy="301841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3078B11D-6DB3-4DD2-8760-3EB0CC148254}"/>
                </a:ext>
              </a:extLst>
            </p:cNvPr>
            <p:cNvSpPr/>
            <p:nvPr/>
          </p:nvSpPr>
          <p:spPr>
            <a:xfrm>
              <a:off x="4977710" y="2357760"/>
              <a:ext cx="390617" cy="3018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A311EA25-CA7B-4EBA-B3AB-86138FF9621E}"/>
                </a:ext>
              </a:extLst>
            </p:cNvPr>
            <p:cNvSpPr/>
            <p:nvPr/>
          </p:nvSpPr>
          <p:spPr>
            <a:xfrm>
              <a:off x="5731867" y="2942687"/>
              <a:ext cx="390617" cy="3018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23AF657C-CD37-4689-9C8D-1C1001091DB2}"/>
                </a:ext>
              </a:extLst>
            </p:cNvPr>
            <p:cNvSpPr/>
            <p:nvPr/>
          </p:nvSpPr>
          <p:spPr>
            <a:xfrm>
              <a:off x="6245827" y="2826057"/>
              <a:ext cx="390617" cy="3018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DBAA377-6C6F-40F9-B210-9CAFA096D66C}"/>
              </a:ext>
            </a:extLst>
          </p:cNvPr>
          <p:cNvSpPr/>
          <p:nvPr/>
        </p:nvSpPr>
        <p:spPr>
          <a:xfrm>
            <a:off x="7431002" y="2327239"/>
            <a:ext cx="1477908" cy="77666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Select Mechanism/</a:t>
            </a:r>
          </a:p>
          <a:p>
            <a:pPr algn="ctr"/>
            <a:r>
              <a:rPr lang="en-US" altLang="zh-CN" sz="1600" dirty="0"/>
              <a:t>Model</a:t>
            </a:r>
            <a:endParaRPr lang="zh-CN" altLang="en-US" sz="1600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E69B2C55-32A9-48A0-BEFC-BDBA2599585C}"/>
              </a:ext>
            </a:extLst>
          </p:cNvPr>
          <p:cNvSpPr/>
          <p:nvPr/>
        </p:nvSpPr>
        <p:spPr>
          <a:xfrm>
            <a:off x="724311" y="2605600"/>
            <a:ext cx="390617" cy="30184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8C787E8-0A10-4557-A225-51671EA574C0}"/>
              </a:ext>
            </a:extLst>
          </p:cNvPr>
          <p:cNvGrpSpPr/>
          <p:nvPr/>
        </p:nvGrpSpPr>
        <p:grpSpPr>
          <a:xfrm>
            <a:off x="9779698" y="2242632"/>
            <a:ext cx="1756036" cy="1055822"/>
            <a:chOff x="9271447" y="2241848"/>
            <a:chExt cx="1756036" cy="1055822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9485E08-A31D-41A2-81BF-D4EA16437A3E}"/>
                </a:ext>
              </a:extLst>
            </p:cNvPr>
            <p:cNvSpPr/>
            <p:nvPr/>
          </p:nvSpPr>
          <p:spPr>
            <a:xfrm>
              <a:off x="9271447" y="2241848"/>
              <a:ext cx="1756036" cy="10558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D5D2E28C-851C-4145-9A97-261B6BD2F4AB}"/>
                </a:ext>
              </a:extLst>
            </p:cNvPr>
            <p:cNvSpPr/>
            <p:nvPr/>
          </p:nvSpPr>
          <p:spPr>
            <a:xfrm>
              <a:off x="9457696" y="2502502"/>
              <a:ext cx="390617" cy="301841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E08022B8-B5BE-4FC9-BAA2-29E102F2DF26}"/>
                </a:ext>
              </a:extLst>
            </p:cNvPr>
            <p:cNvSpPr/>
            <p:nvPr/>
          </p:nvSpPr>
          <p:spPr>
            <a:xfrm>
              <a:off x="10255308" y="2791766"/>
              <a:ext cx="390617" cy="301841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E100508A-9245-4D4C-8584-B15ACDC14D28}"/>
                </a:ext>
              </a:extLst>
            </p:cNvPr>
            <p:cNvSpPr/>
            <p:nvPr/>
          </p:nvSpPr>
          <p:spPr>
            <a:xfrm>
              <a:off x="9758848" y="2742936"/>
              <a:ext cx="390617" cy="301841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FE59400A-D903-4228-B254-FFAEA8C4866D}"/>
                </a:ext>
              </a:extLst>
            </p:cNvPr>
            <p:cNvSpPr/>
            <p:nvPr/>
          </p:nvSpPr>
          <p:spPr>
            <a:xfrm>
              <a:off x="10008333" y="2323026"/>
              <a:ext cx="390617" cy="3018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箭头: 右 21">
            <a:extLst>
              <a:ext uri="{FF2B5EF4-FFF2-40B4-BE49-F238E27FC236}">
                <a16:creationId xmlns:a16="http://schemas.microsoft.com/office/drawing/2014/main" id="{E4079BB3-4C2D-4192-A31A-16356B72016D}"/>
              </a:ext>
            </a:extLst>
          </p:cNvPr>
          <p:cNvSpPr/>
          <p:nvPr/>
        </p:nvSpPr>
        <p:spPr>
          <a:xfrm>
            <a:off x="1416080" y="2627764"/>
            <a:ext cx="67164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933E402D-DA10-41F1-83B2-11203759B41A}"/>
              </a:ext>
            </a:extLst>
          </p:cNvPr>
          <p:cNvSpPr/>
          <p:nvPr/>
        </p:nvSpPr>
        <p:spPr>
          <a:xfrm>
            <a:off x="3406131" y="2627764"/>
            <a:ext cx="67164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B7B8F77D-FACA-401C-9C89-6FD05D48AC4A}"/>
              </a:ext>
            </a:extLst>
          </p:cNvPr>
          <p:cNvSpPr/>
          <p:nvPr/>
        </p:nvSpPr>
        <p:spPr>
          <a:xfrm>
            <a:off x="6599334" y="2625857"/>
            <a:ext cx="67164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4224DEBE-9C1F-4BFC-9529-BF8F8DB6D004}"/>
              </a:ext>
            </a:extLst>
          </p:cNvPr>
          <p:cNvSpPr/>
          <p:nvPr/>
        </p:nvSpPr>
        <p:spPr>
          <a:xfrm>
            <a:off x="9008480" y="2625857"/>
            <a:ext cx="67164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直角上 26">
            <a:extLst>
              <a:ext uri="{FF2B5EF4-FFF2-40B4-BE49-F238E27FC236}">
                <a16:creationId xmlns:a16="http://schemas.microsoft.com/office/drawing/2014/main" id="{4ABACE68-66EC-4548-B7A7-BB9EAC32E5FB}"/>
              </a:ext>
            </a:extLst>
          </p:cNvPr>
          <p:cNvSpPr/>
          <p:nvPr/>
        </p:nvSpPr>
        <p:spPr>
          <a:xfrm rot="5400000" flipV="1">
            <a:off x="6783095" y="390268"/>
            <a:ext cx="796950" cy="7060644"/>
          </a:xfrm>
          <a:prstGeom prst="bentUpArrow">
            <a:avLst>
              <a:gd name="adj1" fmla="val 19146"/>
              <a:gd name="adj2" fmla="val 25000"/>
              <a:gd name="adj3" fmla="val 27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C134267-2329-4E2A-84BF-5E4CDC3868EA}"/>
              </a:ext>
            </a:extLst>
          </p:cNvPr>
          <p:cNvSpPr txBox="1"/>
          <p:nvPr/>
        </p:nvSpPr>
        <p:spPr>
          <a:xfrm>
            <a:off x="149749" y="3059411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Initial Template</a:t>
            </a:r>
            <a:endParaRPr lang="zh-CN" altLang="en-US" sz="16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80FF488-5D82-4A83-BBA8-109F6B622148}"/>
              </a:ext>
            </a:extLst>
          </p:cNvPr>
          <p:cNvSpPr txBox="1"/>
          <p:nvPr/>
        </p:nvSpPr>
        <p:spPr>
          <a:xfrm>
            <a:off x="4325445" y="1520348"/>
            <a:ext cx="2145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Template Candidates</a:t>
            </a:r>
            <a:endParaRPr lang="zh-CN" altLang="en-US" sz="16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D7A6B4E-C0CC-4AC2-A711-39352FEE5BA6}"/>
              </a:ext>
            </a:extLst>
          </p:cNvPr>
          <p:cNvSpPr txBox="1"/>
          <p:nvPr/>
        </p:nvSpPr>
        <p:spPr>
          <a:xfrm>
            <a:off x="9728339" y="1839036"/>
            <a:ext cx="206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Selected Candidates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7348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文胜</dc:creator>
  <cp:lastModifiedBy>程 文胜</cp:lastModifiedBy>
  <cp:revision>6</cp:revision>
  <dcterms:created xsi:type="dcterms:W3CDTF">2021-11-19T02:11:26Z</dcterms:created>
  <dcterms:modified xsi:type="dcterms:W3CDTF">2021-11-19T02:59:50Z</dcterms:modified>
</cp:coreProperties>
</file>