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/>
              <a:t>2019.12.21-12.27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continued to work on the pyqt5 GUI software.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80E12-192E-41CB-BC6A-1CD13607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02" y="1680524"/>
            <a:ext cx="7873904" cy="448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view the software logs, I plan to add a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Qtextbrowser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widget to show the history of operations. Contents on the right side can not be changed, while the left one could be modified.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9C471-20D4-4920-A5C3-FB06836C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06" y="2349627"/>
            <a:ext cx="8077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87935"/>
            <a:ext cx="55143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plan to add a central widget to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Qmainwindow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which is used to display images. Since these remote sensing images are large, I also need to put them into a small window, and I found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Qscrollarea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class could be used for this function. When the image is too large, it would create scroll bars for us to slide and view the whole image.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424EA2-7B4F-4899-8EB4-216761EC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41" y="644077"/>
            <a:ext cx="5646633" cy="54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142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155</cp:revision>
  <dcterms:created xsi:type="dcterms:W3CDTF">2018-10-28T16:15:04Z</dcterms:created>
  <dcterms:modified xsi:type="dcterms:W3CDTF">2019-12-28T12:45:20Z</dcterms:modified>
</cp:coreProperties>
</file>