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88" r:id="rId5"/>
    <p:sldId id="311" r:id="rId6"/>
    <p:sldId id="31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</a:t>
            </a:r>
            <a:r>
              <a:rPr lang="en-US" altLang="zh-CN" sz="2000" b="1" dirty="0"/>
              <a:t>2021.6.14-6.21</a:t>
            </a:r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37624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Last week I mainly spent time on getting studying with Detectron2 framework, and converting our dataset for the few shot detection method.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4F1088-B1D9-42B7-83F6-CBD18C24B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424" y="830997"/>
            <a:ext cx="5358235" cy="536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34729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first studied the Detectron2 codebase. The code design is high-quality and practical. This is a reliable codebase for detection related work.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AAF299-EA2D-4126-94AF-87F3650F1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161" y="830997"/>
            <a:ext cx="6385560" cy="52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5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30997"/>
            <a:ext cx="318335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then changed our dataset format to coco format, since the few shot object detection code base supports coco dataset well. This is to re-use dataset related processing work.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6C4828-666B-447F-A2F3-6D519ADA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0" y="1389393"/>
            <a:ext cx="8145833" cy="380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11717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Next week I plan to adapt out dataset to few-shot setting, and generate required data files for the few shot object detection method.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36ABC6-4709-462D-A8FE-113F3AC02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595" y="2015513"/>
            <a:ext cx="6800485" cy="469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5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977E3F-7E36-46FE-A3EA-A6954334D4C5}"/>
              </a:ext>
            </a:extLst>
          </p:cNvPr>
          <p:cNvSpPr txBox="1"/>
          <p:nvPr/>
        </p:nvSpPr>
        <p:spPr>
          <a:xfrm>
            <a:off x="3617260" y="3373960"/>
            <a:ext cx="521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</a:t>
            </a:r>
            <a:r>
              <a:rPr lang="en-US" altLang="zh-CN" sz="2000" b="1" dirty="0"/>
              <a:t> 6.21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3970</TotalTime>
  <Words>128</Words>
  <Application>Microsoft Office PowerPoint</Application>
  <PresentationFormat>宽屏</PresentationFormat>
  <Paragraphs>19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723</cp:revision>
  <dcterms:created xsi:type="dcterms:W3CDTF">2018-10-28T16:15:04Z</dcterms:created>
  <dcterms:modified xsi:type="dcterms:W3CDTF">2021-06-21T16:21:38Z</dcterms:modified>
</cp:coreProperties>
</file>