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313" r:id="rId5"/>
    <p:sldId id="332" r:id="rId6"/>
    <p:sldId id="333" r:id="rId7"/>
    <p:sldId id="334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3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</a:t>
            </a:r>
            <a:r>
              <a:rPr lang="en-US" altLang="zh-CN" sz="2000" b="1" dirty="0"/>
              <a:t>2021.10.5-10.12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809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testing online update ways.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9FDA72-3E1F-44BF-BE1A-4DEC5DBA2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7" y="1556165"/>
            <a:ext cx="8679305" cy="48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Visual Result Split 1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814264-45CD-4639-88FF-F094E5321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6" y="1175930"/>
            <a:ext cx="9218951" cy="51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Visual Result Split 2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CCA648-D12C-4A3B-9305-BACECBE5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1207644"/>
            <a:ext cx="9232276" cy="51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Visual Result Split 3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D1141-E864-4C4D-A6E3-54E42747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2" y="1160800"/>
            <a:ext cx="9488774" cy="53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2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Visual Result Split 4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120044-DBA5-4DFA-B350-7476D6E82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2" y="1063363"/>
            <a:ext cx="9608695" cy="54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0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10.12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48</Words>
  <Application>Microsoft Office PowerPoint</Application>
  <PresentationFormat>宽屏</PresentationFormat>
  <Paragraphs>18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894</cp:revision>
  <dcterms:created xsi:type="dcterms:W3CDTF">2018-10-28T16:15:04Z</dcterms:created>
  <dcterms:modified xsi:type="dcterms:W3CDTF">2021-10-19T20:43:01Z</dcterms:modified>
</cp:coreProperties>
</file>