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21"/>
  </p:notesMasterIdLst>
  <p:handoutMasterIdLst>
    <p:handoutMasterId r:id="rId22"/>
  </p:handoutMasterIdLst>
  <p:sldIdLst>
    <p:sldId id="265" r:id="rId8"/>
    <p:sldId id="326" r:id="rId9"/>
    <p:sldId id="327" r:id="rId10"/>
    <p:sldId id="344" r:id="rId11"/>
    <p:sldId id="296" r:id="rId12"/>
    <p:sldId id="342" r:id="rId13"/>
    <p:sldId id="345" r:id="rId14"/>
    <p:sldId id="346" r:id="rId15"/>
    <p:sldId id="347" r:id="rId16"/>
    <p:sldId id="349" r:id="rId17"/>
    <p:sldId id="312" r:id="rId18"/>
    <p:sldId id="350" r:id="rId19"/>
    <p:sldId id="343" r:id="rId2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870" autoAdjust="0"/>
  </p:normalViewPr>
  <p:slideViewPr>
    <p:cSldViewPr>
      <p:cViewPr varScale="1">
        <p:scale>
          <a:sx n="114" d="100"/>
          <a:sy n="114" d="100"/>
        </p:scale>
        <p:origin x="156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10/27/2021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10/27/2021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10/27/2021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2021.10.19-10.28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classification with noisy labels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It basically transforms the problem of learning from noisy labels into a semi-supervised learning task, by splitting clean labels (labeled data) and noisy labels (unlabeled data).</a:t>
            </a:r>
            <a:endParaRPr lang="en-US" altLang="zh-C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ICLR 2020. https://arxiv.org/pdf/1910.01842.pdf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2CD27-2834-4803-89B0-F6947FF7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239000" cy="38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244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77852C9-0926-46EA-B57D-8DC2C47B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3259137"/>
          </a:xfrm>
        </p:spPr>
        <p:txBody>
          <a:bodyPr/>
          <a:lstStyle/>
          <a:p>
            <a:r>
              <a:rPr lang="en-US" altLang="zh-CN" sz="2000" dirty="0"/>
              <a:t>Watch and Learn: Semi-Supervised Learning of Object Detectors from Videos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001BBB-802B-438B-930C-5BDDD8CC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600200"/>
            <a:ext cx="4677639" cy="4495800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AEB0BFA8-093F-43D8-B80D-D1EF35E2CEAD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CVPR 2015. https://arxiv.org/pdf/1505.05769.pdf</a:t>
            </a:r>
          </a:p>
        </p:txBody>
      </p:sp>
    </p:spTree>
    <p:extLst>
      <p:ext uri="{BB962C8B-B14F-4D97-AF65-F5344CB8AC3E}">
        <p14:creationId xmlns:p14="http://schemas.microsoft.com/office/powerpoint/2010/main" val="36121508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77852C9-0926-46EA-B57D-8DC2C47B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3259137"/>
          </a:xfrm>
        </p:spPr>
        <p:txBody>
          <a:bodyPr/>
          <a:lstStyle/>
          <a:p>
            <a:r>
              <a:rPr lang="en-US" altLang="zh-CN" sz="2000" dirty="0"/>
              <a:t>Settings in this paper are really close to ours.</a:t>
            </a:r>
          </a:p>
          <a:p>
            <a:r>
              <a:rPr lang="en-US" altLang="zh-CN" sz="2000" dirty="0"/>
              <a:t>Different with semi-supervised object detection, it does not assume exhaustive labeling of every object instance in the input videos.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AEB0BFA8-093F-43D8-B80D-D1EF35E2CEAD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CVPR 2015. https://arxiv.org/pdf/1505.05769.pdf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EC097B-4572-4EDF-A83F-A2D32B1F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4" y="2667000"/>
            <a:ext cx="9001960" cy="29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03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Iterative updating detector mode with clip length=20 performed badly.</a:t>
            </a:r>
          </a:p>
          <a:p>
            <a:endParaRPr lang="en-US" altLang="zh-CN" sz="2000" dirty="0"/>
          </a:p>
          <a:p>
            <a:r>
              <a:rPr lang="en-US" altLang="zh-CN" sz="2000" dirty="0"/>
              <a:t>Label noise needs to be removed efficiently.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Related work in weakly/semi supervised learning, noisy label learning.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34074B-51EC-409E-B11D-CB637DB3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15968"/>
            <a:ext cx="4876800" cy="52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349178-A833-4B1C-80B9-BC52572B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19200"/>
            <a:ext cx="6019800" cy="47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91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173537"/>
          </a:xfrm>
        </p:spPr>
        <p:txBody>
          <a:bodyPr/>
          <a:lstStyle/>
          <a:p>
            <a:r>
              <a:rPr lang="en-US" altLang="zh-CN" sz="2000" dirty="0"/>
              <a:t>Semi-supervised object detection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Image classification with noisy label (few work about noisy label in object detection, maybe because the task on image classification is still hard now)</a:t>
            </a:r>
          </a:p>
          <a:p>
            <a:endParaRPr lang="en-US" altLang="zh-CN" sz="2000" dirty="0"/>
          </a:p>
          <a:p>
            <a:r>
              <a:rPr lang="en-US" altLang="zh-CN" sz="2000" dirty="0"/>
              <a:t>Lottery: one paper very close to our task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Thoughts: keep reformulating problems and try to find existing works mostly related to our task.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42930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Semi-supervised object detection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There is difference between weakly supervised training and semi-supervised training.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416424-DF5D-4BA2-8272-6B303B7F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924800" cy="3836500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7CB3D1E-0E23-456E-8948-364140AD4025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16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 Pic credit: NIPS 2019.Consistency-based Semi-supervised Learning for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1529179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Semi-supervised object detection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A Simple Semi-Supervised Learning Framework for Object Detection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AA6700-BCD0-4966-BB12-5DA1B23D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47" y="1534710"/>
            <a:ext cx="6582694" cy="4553585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Preprint. https://arxiv.org/pdf/2005.04757.pdf</a:t>
            </a:r>
          </a:p>
        </p:txBody>
      </p:sp>
    </p:spTree>
    <p:extLst>
      <p:ext uri="{BB962C8B-B14F-4D97-AF65-F5344CB8AC3E}">
        <p14:creationId xmlns:p14="http://schemas.microsoft.com/office/powerpoint/2010/main" val="20001692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Semi-supervised object detection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The proposed simple framework. Similar with what we did in earlier weeks. But it assumes complete annotation for images containing box labels.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7D9A3A-D6A3-42B3-A52D-6CBE5D82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81200"/>
            <a:ext cx="8763000" cy="4017905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C9D32F7-B11E-42CD-AF78-7DE62D1F0047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Preprint. https://arxiv.org/pdf/2005.04757.pdf</a:t>
            </a:r>
          </a:p>
        </p:txBody>
      </p:sp>
    </p:spTree>
    <p:extLst>
      <p:ext uri="{BB962C8B-B14F-4D97-AF65-F5344CB8AC3E}">
        <p14:creationId xmlns:p14="http://schemas.microsoft.com/office/powerpoint/2010/main" val="16722886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classification with noisy labels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SELF: Learning to filter noisy labels with self-</a:t>
            </a:r>
            <a:r>
              <a:rPr lang="en-US" altLang="zh-CN" sz="2000" dirty="0" err="1"/>
              <a:t>ensembling</a:t>
            </a:r>
            <a:endParaRPr lang="en-US" altLang="zh-C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ICLR 2020. https://arxiv.org/pdf/1910.01842.pdf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AD6DF2-DD51-4A79-98BD-7F185999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5229647" cy="47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92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21233</TotalTime>
  <Words>351</Words>
  <Application>Microsoft Office PowerPoint</Application>
  <PresentationFormat>全屏显示(4:3)</PresentationFormat>
  <Paragraphs>49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Lucida Grande</vt:lpstr>
      <vt:lpstr>ＭＳ Ｐゴシック</vt:lpstr>
      <vt:lpstr>Siemens Sans</vt:lpstr>
      <vt:lpstr>宋体</vt:lpstr>
      <vt:lpstr>Arial</vt:lpstr>
      <vt:lpstr>Calibri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Problem definition</vt:lpstr>
      <vt:lpstr>Problem definition</vt:lpstr>
      <vt:lpstr>Related work</vt:lpstr>
      <vt:lpstr>Semi-supervised object detection</vt:lpstr>
      <vt:lpstr>Semi-supervised object detection</vt:lpstr>
      <vt:lpstr>Semi-supervised object detection</vt:lpstr>
      <vt:lpstr>Image classification with noisy labels</vt:lpstr>
      <vt:lpstr>Image classification with noisy labels</vt:lpstr>
      <vt:lpstr>Lottery</vt:lpstr>
      <vt:lpstr>Lottery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1663</cp:revision>
  <cp:lastPrinted>2015-08-26T21:35:55Z</cp:lastPrinted>
  <dcterms:created xsi:type="dcterms:W3CDTF">2014-10-10T03:49:09Z</dcterms:created>
  <dcterms:modified xsi:type="dcterms:W3CDTF">2021-10-28T05:47:31Z</dcterms:modified>
</cp:coreProperties>
</file>