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  </a:t>
            </a:r>
            <a:r>
              <a:rPr lang="en-US" altLang="zh-CN" sz="2000" b="1" dirty="0"/>
              <a:t>2020.3.7-3.14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85114"/>
            <a:ext cx="111007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writing opening report, reviewing a journal paper about building extraction and submitting the supplementary material for Lei Xu’s paper.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EA42DA-05DE-4F0B-ABE3-D3D288BD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795" y="2508891"/>
            <a:ext cx="4600179" cy="412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1287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My thesis consists of two parts. One is about semantic segmentation for aerial images, and the other one is a new task  about change detection.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15A25E-C1A2-4EA7-A276-2D87E8C2B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30" y="1965805"/>
            <a:ext cx="5442510" cy="45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787935"/>
            <a:ext cx="5336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Since Lei Xu’s main paper didn’t explain the network architecture clearly, we wrote the supplementary material to further illustrate that part. But it’s a pity that we didn’t have time to put it into the main paper. Next time we need to be faster.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F44386-9E26-42E5-B060-D85D4314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969" y="1035550"/>
            <a:ext cx="5899332" cy="45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126</Words>
  <Application>Microsoft Office PowerPoint</Application>
  <PresentationFormat>宽屏</PresentationFormat>
  <Paragraphs>17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187</cp:revision>
  <dcterms:created xsi:type="dcterms:W3CDTF">2018-10-28T16:15:04Z</dcterms:created>
  <dcterms:modified xsi:type="dcterms:W3CDTF">2020-03-14T09:51:12Z</dcterms:modified>
</cp:coreProperties>
</file>