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5" r:id="rId5"/>
    <p:sldId id="266"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2020.2.27-3.7</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85114"/>
            <a:ext cx="11100795"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Lei Xu’s conference paper about visual tracking.</a:t>
            </a:r>
          </a:p>
        </p:txBody>
      </p:sp>
      <p:pic>
        <p:nvPicPr>
          <p:cNvPr id="4" name="图片 3">
            <a:extLst>
              <a:ext uri="{FF2B5EF4-FFF2-40B4-BE49-F238E27FC236}">
                <a16:creationId xmlns:a16="http://schemas.microsoft.com/office/drawing/2014/main" id="{1EBEDA1A-57FB-4A0F-B2D4-5ABF62A598B2}"/>
              </a:ext>
            </a:extLst>
          </p:cNvPr>
          <p:cNvPicPr>
            <a:picLocks noChangeAspect="1"/>
          </p:cNvPicPr>
          <p:nvPr/>
        </p:nvPicPr>
        <p:blipFill>
          <a:blip r:embed="rId2"/>
          <a:stretch>
            <a:fillRect/>
          </a:stretch>
        </p:blipFill>
        <p:spPr>
          <a:xfrm>
            <a:off x="3016922" y="1962332"/>
            <a:ext cx="5283925" cy="4496307"/>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779967"/>
            <a:ext cx="1128739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We basically finished writing on the night of Mar, 5th. Lei Xu edited the 3.3 section on the morning of Mar, 6th, which is our final version.</a:t>
            </a:r>
          </a:p>
        </p:txBody>
      </p:sp>
      <p:pic>
        <p:nvPicPr>
          <p:cNvPr id="5" name="图片 4">
            <a:extLst>
              <a:ext uri="{FF2B5EF4-FFF2-40B4-BE49-F238E27FC236}">
                <a16:creationId xmlns:a16="http://schemas.microsoft.com/office/drawing/2014/main" id="{713922A5-9D6B-44B5-B4F1-7C7F741E758D}"/>
              </a:ext>
            </a:extLst>
          </p:cNvPr>
          <p:cNvPicPr>
            <a:picLocks noChangeAspect="1"/>
          </p:cNvPicPr>
          <p:nvPr/>
        </p:nvPicPr>
        <p:blipFill>
          <a:blip r:embed="rId2"/>
          <a:stretch>
            <a:fillRect/>
          </a:stretch>
        </p:blipFill>
        <p:spPr>
          <a:xfrm>
            <a:off x="2514090" y="2266057"/>
            <a:ext cx="6476190" cy="4057143"/>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787935"/>
            <a:ext cx="11915187"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However, there are still some bugs on this paper, since we don’t have enough time to check it carefully. We would learn from it and try to finish the draft as early as possible in the future.</a:t>
            </a:r>
          </a:p>
        </p:txBody>
      </p:sp>
      <p:pic>
        <p:nvPicPr>
          <p:cNvPr id="4" name="图片 3">
            <a:extLst>
              <a:ext uri="{FF2B5EF4-FFF2-40B4-BE49-F238E27FC236}">
                <a16:creationId xmlns:a16="http://schemas.microsoft.com/office/drawing/2014/main" id="{213C67A2-7137-4D45-BFB9-8CB151F60691}"/>
              </a:ext>
            </a:extLst>
          </p:cNvPr>
          <p:cNvPicPr>
            <a:picLocks noChangeAspect="1"/>
          </p:cNvPicPr>
          <p:nvPr/>
        </p:nvPicPr>
        <p:blipFill>
          <a:blip r:embed="rId2"/>
          <a:stretch>
            <a:fillRect/>
          </a:stretch>
        </p:blipFill>
        <p:spPr>
          <a:xfrm>
            <a:off x="2722703" y="2422089"/>
            <a:ext cx="5848091" cy="4060692"/>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110</Words>
  <Application>Microsoft Office PowerPoint</Application>
  <PresentationFormat>宽屏</PresentationFormat>
  <Paragraphs>17</Paragraphs>
  <Slides>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183</cp:revision>
  <dcterms:created xsi:type="dcterms:W3CDTF">2018-10-28T16:15:04Z</dcterms:created>
  <dcterms:modified xsi:type="dcterms:W3CDTF">2020-03-07T10:55:51Z</dcterms:modified>
</cp:coreProperties>
</file>