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5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3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2020.4.17-4.24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continue to correct some mistakes of thesis.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021014-B654-410B-91CD-4D461FD2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08" y="1469889"/>
            <a:ext cx="5434990" cy="50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792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modified the number format of reference to make the space consistent. I also added some citations to figures that come from papers, except some figures which come from web blog. I checked the number of reference, figure, table and formulas to make sure they are indexed in correct order.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0FF0F8-C8F0-4A50-8B6C-202B0C2F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9" y="3736282"/>
            <a:ext cx="6255218" cy="1995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9374DF-8CD2-4609-B370-385C2270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24" y="3211681"/>
            <a:ext cx="6365571" cy="25203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976948-5FC9-4096-9258-558AA545EF83}"/>
              </a:ext>
            </a:extLst>
          </p:cNvPr>
          <p:cNvSpPr txBox="1"/>
          <p:nvPr/>
        </p:nvSpPr>
        <p:spPr>
          <a:xfrm>
            <a:off x="2580058" y="57644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Before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28C814-765E-4119-8BFC-F2F65581DFE9}"/>
              </a:ext>
            </a:extLst>
          </p:cNvPr>
          <p:cNvSpPr txBox="1"/>
          <p:nvPr/>
        </p:nvSpPr>
        <p:spPr>
          <a:xfrm>
            <a:off x="8737473" y="576449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After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91</Words>
  <Application>Microsoft Office PowerPoint</Application>
  <PresentationFormat>宽屏</PresentationFormat>
  <Paragraphs>18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224</cp:revision>
  <dcterms:created xsi:type="dcterms:W3CDTF">2018-10-28T16:15:04Z</dcterms:created>
  <dcterms:modified xsi:type="dcterms:W3CDTF">2020-04-25T08:05:34Z</dcterms:modified>
</cp:coreProperties>
</file>