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sldIdLst>
    <p:sldId id="256" r:id="rId2"/>
    <p:sldId id="257" r:id="rId3"/>
    <p:sldId id="259" r:id="rId4"/>
    <p:sldId id="265" r:id="rId5"/>
    <p:sldId id="262" r:id="rId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72" y="2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7C594C-4845-430F-8E14-87CC9113DFED}" type="datetimeFigureOut">
              <a:rPr lang="zh-CN" altLang="en-US" smtClean="0"/>
              <a:t>2020/4/11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750DA1-FE1F-4603-B116-CC7B02A3C4FF}" type="slidenum">
              <a:rPr lang="zh-CN" altLang="en-US" smtClean="0"/>
              <a:t>‹#›</a:t>
            </a:fld>
            <a:endParaRPr lang="zh-CN" altLang="en-US"/>
          </a:p>
        </p:txBody>
      </p:sp>
    </p:spTree>
    <p:extLst>
      <p:ext uri="{BB962C8B-B14F-4D97-AF65-F5344CB8AC3E}">
        <p14:creationId xmlns:p14="http://schemas.microsoft.com/office/powerpoint/2010/main" val="29993019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1750DA1-FE1F-4603-B116-CC7B02A3C4FF}" type="slidenum">
              <a:rPr lang="zh-CN" altLang="en-US" smtClean="0"/>
              <a:t>1</a:t>
            </a:fld>
            <a:endParaRPr lang="zh-CN" altLang="en-US"/>
          </a:p>
        </p:txBody>
      </p:sp>
    </p:spTree>
    <p:extLst>
      <p:ext uri="{BB962C8B-B14F-4D97-AF65-F5344CB8AC3E}">
        <p14:creationId xmlns:p14="http://schemas.microsoft.com/office/powerpoint/2010/main" val="14247102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47E27B2F-45EF-4723-8F48-7182D792568C}" type="datetimeFigureOut">
              <a:rPr lang="zh-CN" altLang="en-US" smtClean="0"/>
              <a:t>2020/4/11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0AD557F-873F-4BC0-8E55-406A005FEBEA}" type="slidenum">
              <a:rPr lang="zh-CN" altLang="en-US" smtClean="0"/>
              <a:t>‹#›</a:t>
            </a:fld>
            <a:endParaRPr lang="zh-CN" altLang="en-US"/>
          </a:p>
        </p:txBody>
      </p:sp>
    </p:spTree>
    <p:extLst>
      <p:ext uri="{BB962C8B-B14F-4D97-AF65-F5344CB8AC3E}">
        <p14:creationId xmlns:p14="http://schemas.microsoft.com/office/powerpoint/2010/main" val="35808396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7E27B2F-45EF-4723-8F48-7182D792568C}" type="datetimeFigureOut">
              <a:rPr lang="zh-CN" altLang="en-US" smtClean="0"/>
              <a:t>2020/4/11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0AD557F-873F-4BC0-8E55-406A005FEBEA}" type="slidenum">
              <a:rPr lang="zh-CN" altLang="en-US" smtClean="0"/>
              <a:t>‹#›</a:t>
            </a:fld>
            <a:endParaRPr lang="zh-CN" altLang="en-US"/>
          </a:p>
        </p:txBody>
      </p:sp>
    </p:spTree>
    <p:extLst>
      <p:ext uri="{BB962C8B-B14F-4D97-AF65-F5344CB8AC3E}">
        <p14:creationId xmlns:p14="http://schemas.microsoft.com/office/powerpoint/2010/main" val="18621563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7E27B2F-45EF-4723-8F48-7182D792568C}" type="datetimeFigureOut">
              <a:rPr lang="zh-CN" altLang="en-US" smtClean="0"/>
              <a:t>2020/4/11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0AD557F-873F-4BC0-8E55-406A005FEBEA}" type="slidenum">
              <a:rPr lang="zh-CN" altLang="en-US" smtClean="0"/>
              <a:t>‹#›</a:t>
            </a:fld>
            <a:endParaRPr lang="zh-CN" altLang="en-US"/>
          </a:p>
        </p:txBody>
      </p:sp>
    </p:spTree>
    <p:extLst>
      <p:ext uri="{BB962C8B-B14F-4D97-AF65-F5344CB8AC3E}">
        <p14:creationId xmlns:p14="http://schemas.microsoft.com/office/powerpoint/2010/main" val="23449613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7E27B2F-45EF-4723-8F48-7182D792568C}" type="datetimeFigureOut">
              <a:rPr lang="zh-CN" altLang="en-US" smtClean="0"/>
              <a:t>2020/4/11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0AD557F-873F-4BC0-8E55-406A005FEBEA}" type="slidenum">
              <a:rPr lang="zh-CN" altLang="en-US" smtClean="0"/>
              <a:t>‹#›</a:t>
            </a:fld>
            <a:endParaRPr lang="zh-CN" altLang="en-US"/>
          </a:p>
        </p:txBody>
      </p:sp>
    </p:spTree>
    <p:extLst>
      <p:ext uri="{BB962C8B-B14F-4D97-AF65-F5344CB8AC3E}">
        <p14:creationId xmlns:p14="http://schemas.microsoft.com/office/powerpoint/2010/main" val="5013478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47E27B2F-45EF-4723-8F48-7182D792568C}" type="datetimeFigureOut">
              <a:rPr lang="zh-CN" altLang="en-US" smtClean="0"/>
              <a:t>2020/4/11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0AD557F-873F-4BC0-8E55-406A005FEBEA}" type="slidenum">
              <a:rPr lang="zh-CN" altLang="en-US" smtClean="0"/>
              <a:t>‹#›</a:t>
            </a:fld>
            <a:endParaRPr lang="zh-CN" altLang="en-US"/>
          </a:p>
        </p:txBody>
      </p:sp>
    </p:spTree>
    <p:extLst>
      <p:ext uri="{BB962C8B-B14F-4D97-AF65-F5344CB8AC3E}">
        <p14:creationId xmlns:p14="http://schemas.microsoft.com/office/powerpoint/2010/main" val="25908831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47E27B2F-45EF-4723-8F48-7182D792568C}" type="datetimeFigureOut">
              <a:rPr lang="zh-CN" altLang="en-US" smtClean="0"/>
              <a:t>2020/4/11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0AD557F-873F-4BC0-8E55-406A005FEBEA}" type="slidenum">
              <a:rPr lang="zh-CN" altLang="en-US" smtClean="0"/>
              <a:t>‹#›</a:t>
            </a:fld>
            <a:endParaRPr lang="zh-CN" altLang="en-US"/>
          </a:p>
        </p:txBody>
      </p:sp>
    </p:spTree>
    <p:extLst>
      <p:ext uri="{BB962C8B-B14F-4D97-AF65-F5344CB8AC3E}">
        <p14:creationId xmlns:p14="http://schemas.microsoft.com/office/powerpoint/2010/main" val="33508605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47E27B2F-45EF-4723-8F48-7182D792568C}" type="datetimeFigureOut">
              <a:rPr lang="zh-CN" altLang="en-US" smtClean="0"/>
              <a:t>2020/4/11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0AD557F-873F-4BC0-8E55-406A005FEBEA}" type="slidenum">
              <a:rPr lang="zh-CN" altLang="en-US" smtClean="0"/>
              <a:t>‹#›</a:t>
            </a:fld>
            <a:endParaRPr lang="zh-CN" altLang="en-US"/>
          </a:p>
        </p:txBody>
      </p:sp>
    </p:spTree>
    <p:extLst>
      <p:ext uri="{BB962C8B-B14F-4D97-AF65-F5344CB8AC3E}">
        <p14:creationId xmlns:p14="http://schemas.microsoft.com/office/powerpoint/2010/main" val="18999147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47E27B2F-45EF-4723-8F48-7182D792568C}" type="datetimeFigureOut">
              <a:rPr lang="zh-CN" altLang="en-US" smtClean="0"/>
              <a:t>2020/4/11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0AD557F-873F-4BC0-8E55-406A005FEBEA}" type="slidenum">
              <a:rPr lang="zh-CN" altLang="en-US" smtClean="0"/>
              <a:t>‹#›</a:t>
            </a:fld>
            <a:endParaRPr lang="zh-CN" altLang="en-US"/>
          </a:p>
        </p:txBody>
      </p:sp>
    </p:spTree>
    <p:extLst>
      <p:ext uri="{BB962C8B-B14F-4D97-AF65-F5344CB8AC3E}">
        <p14:creationId xmlns:p14="http://schemas.microsoft.com/office/powerpoint/2010/main" val="2817319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7E27B2F-45EF-4723-8F48-7182D792568C}" type="datetimeFigureOut">
              <a:rPr lang="zh-CN" altLang="en-US" smtClean="0"/>
              <a:t>2020/4/11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0AD557F-873F-4BC0-8E55-406A005FEBEA}" type="slidenum">
              <a:rPr lang="zh-CN" altLang="en-US" smtClean="0"/>
              <a:t>‹#›</a:t>
            </a:fld>
            <a:endParaRPr lang="zh-CN" altLang="en-US"/>
          </a:p>
        </p:txBody>
      </p:sp>
    </p:spTree>
    <p:extLst>
      <p:ext uri="{BB962C8B-B14F-4D97-AF65-F5344CB8AC3E}">
        <p14:creationId xmlns:p14="http://schemas.microsoft.com/office/powerpoint/2010/main" val="28612507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47E27B2F-45EF-4723-8F48-7182D792568C}" type="datetimeFigureOut">
              <a:rPr lang="zh-CN" altLang="en-US" smtClean="0"/>
              <a:t>2020/4/11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0AD557F-873F-4BC0-8E55-406A005FEBEA}" type="slidenum">
              <a:rPr lang="zh-CN" altLang="en-US" smtClean="0"/>
              <a:t>‹#›</a:t>
            </a:fld>
            <a:endParaRPr lang="zh-CN" altLang="en-US"/>
          </a:p>
        </p:txBody>
      </p:sp>
    </p:spTree>
    <p:extLst>
      <p:ext uri="{BB962C8B-B14F-4D97-AF65-F5344CB8AC3E}">
        <p14:creationId xmlns:p14="http://schemas.microsoft.com/office/powerpoint/2010/main" val="21204743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47E27B2F-45EF-4723-8F48-7182D792568C}" type="datetimeFigureOut">
              <a:rPr lang="zh-CN" altLang="en-US" smtClean="0"/>
              <a:t>2020/4/11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0AD557F-873F-4BC0-8E55-406A005FEBEA}" type="slidenum">
              <a:rPr lang="zh-CN" altLang="en-US" smtClean="0"/>
              <a:t>‹#›</a:t>
            </a:fld>
            <a:endParaRPr lang="zh-CN" altLang="en-US"/>
          </a:p>
        </p:txBody>
      </p:sp>
    </p:spTree>
    <p:extLst>
      <p:ext uri="{BB962C8B-B14F-4D97-AF65-F5344CB8AC3E}">
        <p14:creationId xmlns:p14="http://schemas.microsoft.com/office/powerpoint/2010/main" val="30354169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E27B2F-45EF-4723-8F48-7182D792568C}" type="datetimeFigureOut">
              <a:rPr lang="zh-CN" altLang="en-US" smtClean="0"/>
              <a:t>2020/4/11</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0AD557F-873F-4BC0-8E55-406A005FEBEA}" type="slidenum">
              <a:rPr lang="zh-CN" altLang="en-US" smtClean="0"/>
              <a:t>‹#›</a:t>
            </a:fld>
            <a:endParaRPr lang="zh-CN" altLang="en-US"/>
          </a:p>
        </p:txBody>
      </p:sp>
    </p:spTree>
    <p:extLst>
      <p:ext uri="{BB962C8B-B14F-4D97-AF65-F5344CB8AC3E}">
        <p14:creationId xmlns:p14="http://schemas.microsoft.com/office/powerpoint/2010/main" val="40322937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3000778" y="2446986"/>
            <a:ext cx="6761408" cy="926974"/>
          </a:xfrm>
        </p:spPr>
        <p:txBody>
          <a:bodyPr>
            <a:noAutofit/>
          </a:bodyPr>
          <a:lstStyle/>
          <a:p>
            <a:r>
              <a:rPr lang="en-US" altLang="zh-CN" sz="8800" b="1" u="sng" dirty="0">
                <a:uFill>
                  <a:solidFill>
                    <a:srgbClr val="FF0000"/>
                  </a:solidFill>
                </a:uFill>
                <a:latin typeface="Calibri Light" panose="020F0302020204030204" pitchFamily="34" charset="0"/>
                <a:cs typeface="Calibri Light" panose="020F0302020204030204" pitchFamily="34" charset="0"/>
              </a:rPr>
              <a:t>Weekly Report</a:t>
            </a:r>
            <a:endParaRPr lang="zh-CN" altLang="en-US" sz="8800" b="1" u="sng" dirty="0">
              <a:uFill>
                <a:solidFill>
                  <a:srgbClr val="FF0000"/>
                </a:solidFill>
              </a:uFill>
              <a:latin typeface="Calibri Light" panose="020F0302020204030204" pitchFamily="34" charset="0"/>
              <a:cs typeface="Calibri Light" panose="020F0302020204030204" pitchFamily="34" charset="0"/>
            </a:endParaRPr>
          </a:p>
        </p:txBody>
      </p:sp>
      <p:sp>
        <p:nvSpPr>
          <p:cNvPr id="4" name="文本框 3"/>
          <p:cNvSpPr txBox="1"/>
          <p:nvPr/>
        </p:nvSpPr>
        <p:spPr>
          <a:xfrm>
            <a:off x="3101928" y="3373960"/>
            <a:ext cx="6492015" cy="400110"/>
          </a:xfrm>
          <a:prstGeom prst="rect">
            <a:avLst/>
          </a:prstGeom>
          <a:noFill/>
        </p:spPr>
        <p:txBody>
          <a:bodyPr wrap="square" rtlCol="0">
            <a:spAutoFit/>
          </a:bodyPr>
          <a:lstStyle/>
          <a:p>
            <a:r>
              <a:rPr lang="zh-CN" altLang="en-US" sz="2000" b="1" dirty="0"/>
              <a:t>程文胜                                                      </a:t>
            </a:r>
            <a:r>
              <a:rPr lang="en-US" altLang="zh-CN" sz="2000" b="1" dirty="0"/>
              <a:t>2020.4.3-4.9</a:t>
            </a:r>
            <a:endParaRPr lang="zh-CN" altLang="en-US" sz="2000" b="1" dirty="0"/>
          </a:p>
        </p:txBody>
      </p:sp>
    </p:spTree>
    <p:extLst>
      <p:ext uri="{BB962C8B-B14F-4D97-AF65-F5344CB8AC3E}">
        <p14:creationId xmlns:p14="http://schemas.microsoft.com/office/powerpoint/2010/main" val="33396827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3220606" y="465846"/>
            <a:ext cx="4683433" cy="981288"/>
          </a:xfrm>
        </p:spPr>
        <p:txBody>
          <a:bodyPr>
            <a:normAutofit fontScale="90000"/>
          </a:bodyPr>
          <a:lstStyle/>
          <a:p>
            <a:r>
              <a:rPr lang="en-US" altLang="zh-CN" dirty="0">
                <a:solidFill>
                  <a:srgbClr val="C00000"/>
                </a:solidFill>
                <a:latin typeface="Calibri" panose="020F0502020204030204" pitchFamily="34" charset="0"/>
                <a:cs typeface="Calibri" panose="020F0502020204030204" pitchFamily="34" charset="0"/>
              </a:rPr>
              <a:t>Weekly Report</a:t>
            </a:r>
            <a:endParaRPr lang="zh-CN" altLang="en-US" dirty="0">
              <a:solidFill>
                <a:srgbClr val="C00000"/>
              </a:solidFill>
              <a:latin typeface="Calibri" panose="020F0502020204030204" pitchFamily="34" charset="0"/>
              <a:cs typeface="Calibri" panose="020F0502020204030204" pitchFamily="34" charset="0"/>
            </a:endParaRPr>
          </a:p>
        </p:txBody>
      </p:sp>
      <p:sp>
        <p:nvSpPr>
          <p:cNvPr id="5" name="文本框 4"/>
          <p:cNvSpPr txBox="1"/>
          <p:nvPr/>
        </p:nvSpPr>
        <p:spPr>
          <a:xfrm>
            <a:off x="3476101" y="1950219"/>
            <a:ext cx="5694794" cy="2554545"/>
          </a:xfrm>
          <a:prstGeom prst="rect">
            <a:avLst/>
          </a:prstGeom>
          <a:noFill/>
        </p:spPr>
        <p:txBody>
          <a:bodyPr wrap="square" rtlCol="0">
            <a:spAutoFit/>
          </a:bodyPr>
          <a:lstStyle/>
          <a:p>
            <a:pPr marL="457200" indent="-457200">
              <a:buFont typeface="Arial" panose="020B0604020202020204" pitchFamily="34" charset="0"/>
              <a:buChar char="•"/>
            </a:pPr>
            <a:r>
              <a:rPr lang="en-US" altLang="zh-CN" sz="3200" b="1" dirty="0">
                <a:latin typeface="Calibri" panose="020F0502020204030204" pitchFamily="34" charset="0"/>
                <a:cs typeface="Calibri" panose="020F0502020204030204" pitchFamily="34" charset="0"/>
              </a:rPr>
              <a:t>Abstract</a:t>
            </a:r>
          </a:p>
          <a:p>
            <a:pPr marL="457200" indent="-457200">
              <a:buFont typeface="Arial" panose="020B0604020202020204" pitchFamily="34" charset="0"/>
              <a:buChar char="•"/>
            </a:pPr>
            <a:endParaRPr lang="en-US" altLang="zh-CN" sz="3200" b="1" dirty="0">
              <a:latin typeface="Calibri" panose="020F0502020204030204" pitchFamily="34" charset="0"/>
              <a:cs typeface="Calibri" panose="020F0502020204030204" pitchFamily="34" charset="0"/>
            </a:endParaRPr>
          </a:p>
          <a:p>
            <a:pPr marL="457200" indent="-457200">
              <a:buFont typeface="Arial" panose="020B0604020202020204" pitchFamily="34" charset="0"/>
              <a:buChar char="•"/>
            </a:pPr>
            <a:r>
              <a:rPr lang="en-US" altLang="zh-CN" sz="3200" b="1" dirty="0">
                <a:latin typeface="Calibri" panose="020F0502020204030204" pitchFamily="34" charset="0"/>
                <a:cs typeface="Calibri" panose="020F0502020204030204" pitchFamily="34" charset="0"/>
              </a:rPr>
              <a:t>Content</a:t>
            </a:r>
          </a:p>
          <a:p>
            <a:pPr marL="457200" indent="-457200">
              <a:buFont typeface="Arial" panose="020B0604020202020204" pitchFamily="34" charset="0"/>
              <a:buChar char="•"/>
            </a:pPr>
            <a:endParaRPr lang="en-US" altLang="zh-CN" sz="3200" b="1" dirty="0">
              <a:latin typeface="Calibri" panose="020F0502020204030204" pitchFamily="34" charset="0"/>
              <a:cs typeface="Calibri" panose="020F0502020204030204" pitchFamily="34" charset="0"/>
            </a:endParaRPr>
          </a:p>
          <a:p>
            <a:pPr marL="457200" indent="-457200">
              <a:buFont typeface="Arial" panose="020B0604020202020204" pitchFamily="34" charset="0"/>
              <a:buChar char="•"/>
            </a:pPr>
            <a:r>
              <a:rPr lang="en-US" altLang="zh-CN" sz="3200" b="1" dirty="0">
                <a:latin typeface="Calibri" panose="020F0502020204030204" pitchFamily="34" charset="0"/>
                <a:cs typeface="Calibri" panose="020F0502020204030204" pitchFamily="34" charset="0"/>
              </a:rPr>
              <a:t>End</a:t>
            </a:r>
          </a:p>
        </p:txBody>
      </p:sp>
    </p:spTree>
    <p:extLst>
      <p:ext uri="{BB962C8B-B14F-4D97-AF65-F5344CB8AC3E}">
        <p14:creationId xmlns:p14="http://schemas.microsoft.com/office/powerpoint/2010/main" val="20000327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8488" y="0"/>
            <a:ext cx="6691054" cy="830997"/>
          </a:xfrm>
          <a:prstGeom prst="rect">
            <a:avLst/>
          </a:prstGeom>
          <a:noFill/>
        </p:spPr>
        <p:txBody>
          <a:bodyPr wrap="square" rtlCol="0">
            <a:spAutoFit/>
          </a:bodyPr>
          <a:lstStyle/>
          <a:p>
            <a:r>
              <a:rPr lang="en-US" altLang="zh-CN" sz="4800" b="1" u="sng" dirty="0">
                <a:uFill>
                  <a:solidFill>
                    <a:srgbClr val="FF0000"/>
                  </a:solidFill>
                </a:uFill>
                <a:latin typeface="Calibri Light" panose="020F0302020204030204" pitchFamily="34" charset="0"/>
                <a:cs typeface="Calibri Light" panose="020F0302020204030204" pitchFamily="34" charset="0"/>
              </a:rPr>
              <a:t>Abstract</a:t>
            </a:r>
            <a:endParaRPr lang="zh-CN" altLang="en-US" sz="4800" b="1" u="sng" dirty="0">
              <a:uFill>
                <a:solidFill>
                  <a:srgbClr val="FF0000"/>
                </a:solidFill>
              </a:uFill>
              <a:latin typeface="Calibri Light" panose="020F0302020204030204" pitchFamily="34" charset="0"/>
              <a:cs typeface="Calibri Light" panose="020F0302020204030204" pitchFamily="34" charset="0"/>
            </a:endParaRPr>
          </a:p>
        </p:txBody>
      </p:sp>
      <p:sp>
        <p:nvSpPr>
          <p:cNvPr id="3" name="文本框 2"/>
          <p:cNvSpPr txBox="1"/>
          <p:nvPr/>
        </p:nvSpPr>
        <p:spPr>
          <a:xfrm>
            <a:off x="108489" y="885114"/>
            <a:ext cx="10837016" cy="584775"/>
          </a:xfrm>
          <a:prstGeom prst="rect">
            <a:avLst/>
          </a:prstGeom>
          <a:noFill/>
        </p:spPr>
        <p:txBody>
          <a:bodyPr wrap="square" rtlCol="0">
            <a:spAutoFit/>
          </a:bodyPr>
          <a:lstStyle/>
          <a:p>
            <a:r>
              <a:rPr lang="en-US" altLang="zh-CN" sz="3200" b="1" dirty="0">
                <a:latin typeface="Calibri Light" panose="020F0302020204030204" pitchFamily="34" charset="0"/>
                <a:cs typeface="Calibri Light" panose="020F0302020204030204" pitchFamily="34" charset="0"/>
              </a:rPr>
              <a:t>This week I mainly put my effort on revising thesis.</a:t>
            </a:r>
          </a:p>
        </p:txBody>
      </p:sp>
      <p:pic>
        <p:nvPicPr>
          <p:cNvPr id="4" name="图片 3">
            <a:extLst>
              <a:ext uri="{FF2B5EF4-FFF2-40B4-BE49-F238E27FC236}">
                <a16:creationId xmlns:a16="http://schemas.microsoft.com/office/drawing/2014/main" id="{20A7752D-EDD0-4AB4-A880-4B4ED2C3E5ED}"/>
              </a:ext>
            </a:extLst>
          </p:cNvPr>
          <p:cNvPicPr>
            <a:picLocks noChangeAspect="1"/>
          </p:cNvPicPr>
          <p:nvPr/>
        </p:nvPicPr>
        <p:blipFill>
          <a:blip r:embed="rId2"/>
          <a:stretch>
            <a:fillRect/>
          </a:stretch>
        </p:blipFill>
        <p:spPr>
          <a:xfrm>
            <a:off x="3224001" y="1469889"/>
            <a:ext cx="5346794" cy="5300645"/>
          </a:xfrm>
          <a:prstGeom prst="rect">
            <a:avLst/>
          </a:prstGeom>
        </p:spPr>
      </p:pic>
    </p:spTree>
    <p:extLst>
      <p:ext uri="{BB962C8B-B14F-4D97-AF65-F5344CB8AC3E}">
        <p14:creationId xmlns:p14="http://schemas.microsoft.com/office/powerpoint/2010/main" val="32841465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8488" y="0"/>
            <a:ext cx="6691054" cy="830997"/>
          </a:xfrm>
          <a:prstGeom prst="rect">
            <a:avLst/>
          </a:prstGeom>
          <a:noFill/>
        </p:spPr>
        <p:txBody>
          <a:bodyPr wrap="square" rtlCol="0">
            <a:spAutoFit/>
          </a:bodyPr>
          <a:lstStyle/>
          <a:p>
            <a:r>
              <a:rPr lang="en-US" altLang="zh-CN" sz="4800" b="1" u="sng" dirty="0">
                <a:uFill>
                  <a:solidFill>
                    <a:srgbClr val="FF0000"/>
                  </a:solidFill>
                </a:uFill>
                <a:latin typeface="Calibri Light" panose="020F0302020204030204" pitchFamily="34" charset="0"/>
                <a:cs typeface="Calibri Light" panose="020F0302020204030204" pitchFamily="34" charset="0"/>
              </a:rPr>
              <a:t>Content</a:t>
            </a:r>
            <a:endParaRPr lang="zh-CN" altLang="en-US" sz="4800" b="1" u="sng" dirty="0">
              <a:uFill>
                <a:solidFill>
                  <a:srgbClr val="FF0000"/>
                </a:solidFill>
              </a:uFill>
              <a:latin typeface="Calibri Light" panose="020F0302020204030204" pitchFamily="34" charset="0"/>
              <a:cs typeface="Calibri Light" panose="020F0302020204030204" pitchFamily="34" charset="0"/>
            </a:endParaRPr>
          </a:p>
        </p:txBody>
      </p:sp>
      <p:sp>
        <p:nvSpPr>
          <p:cNvPr id="3" name="文本框 2"/>
          <p:cNvSpPr txBox="1"/>
          <p:nvPr/>
        </p:nvSpPr>
        <p:spPr>
          <a:xfrm>
            <a:off x="108489" y="779967"/>
            <a:ext cx="6456084" cy="6001643"/>
          </a:xfrm>
          <a:prstGeom prst="rect">
            <a:avLst/>
          </a:prstGeom>
          <a:noFill/>
        </p:spPr>
        <p:txBody>
          <a:bodyPr wrap="square" rtlCol="0">
            <a:spAutoFit/>
          </a:bodyPr>
          <a:lstStyle/>
          <a:p>
            <a:r>
              <a:rPr lang="en-US" altLang="zh-CN" sz="3200" b="1" dirty="0">
                <a:latin typeface="Calibri Light" panose="020F0302020204030204" pitchFamily="34" charset="0"/>
                <a:cs typeface="Calibri Light" panose="020F0302020204030204" pitchFamily="34" charset="0"/>
              </a:rPr>
              <a:t>This week I tried to apply my own semantic segmentation model to the change detection task. Its segmentation performance is better than other models after trying many parameters. Its change detection metric is still lower than others, but it is reasonable. Because only when a pair of pixels are predicted right, the change detection task would think it is right. Segmentation doesn’t consider the correspondence relation.</a:t>
            </a:r>
          </a:p>
        </p:txBody>
      </p:sp>
      <p:pic>
        <p:nvPicPr>
          <p:cNvPr id="6" name="图片 5">
            <a:extLst>
              <a:ext uri="{FF2B5EF4-FFF2-40B4-BE49-F238E27FC236}">
                <a16:creationId xmlns:a16="http://schemas.microsoft.com/office/drawing/2014/main" id="{5C69CC6E-D4AE-4C8A-B612-AEA1F7456729}"/>
              </a:ext>
            </a:extLst>
          </p:cNvPr>
          <p:cNvPicPr>
            <a:picLocks noChangeAspect="1"/>
          </p:cNvPicPr>
          <p:nvPr/>
        </p:nvPicPr>
        <p:blipFill>
          <a:blip r:embed="rId2"/>
          <a:stretch>
            <a:fillRect/>
          </a:stretch>
        </p:blipFill>
        <p:spPr>
          <a:xfrm>
            <a:off x="6564573" y="779967"/>
            <a:ext cx="5171429" cy="5695238"/>
          </a:xfrm>
          <a:prstGeom prst="rect">
            <a:avLst/>
          </a:prstGeom>
        </p:spPr>
      </p:pic>
    </p:spTree>
    <p:extLst>
      <p:ext uri="{BB962C8B-B14F-4D97-AF65-F5344CB8AC3E}">
        <p14:creationId xmlns:p14="http://schemas.microsoft.com/office/powerpoint/2010/main" val="31108244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2799073" y="2446986"/>
            <a:ext cx="6761408" cy="926974"/>
          </a:xfrm>
        </p:spPr>
        <p:txBody>
          <a:bodyPr>
            <a:noAutofit/>
          </a:bodyPr>
          <a:lstStyle/>
          <a:p>
            <a:r>
              <a:rPr lang="en-US" altLang="zh-CN" sz="8800" b="1" u="sng" dirty="0">
                <a:uFill>
                  <a:solidFill>
                    <a:srgbClr val="FF0000"/>
                  </a:solidFill>
                </a:uFill>
                <a:latin typeface="Calibri Light" panose="020F0302020204030204" pitchFamily="34" charset="0"/>
                <a:cs typeface="Calibri Light" panose="020F0302020204030204" pitchFamily="34" charset="0"/>
              </a:rPr>
              <a:t>Report End</a:t>
            </a:r>
            <a:endParaRPr lang="zh-CN" altLang="en-US" sz="8800" b="1" u="sng" dirty="0">
              <a:uFill>
                <a:solidFill>
                  <a:srgbClr val="FF0000"/>
                </a:solidFill>
              </a:uFill>
              <a:latin typeface="Calibri Light" panose="020F0302020204030204" pitchFamily="34" charset="0"/>
              <a:cs typeface="Calibri Light" panose="020F0302020204030204" pitchFamily="34" charset="0"/>
            </a:endParaRPr>
          </a:p>
        </p:txBody>
      </p:sp>
      <p:sp>
        <p:nvSpPr>
          <p:cNvPr id="4" name="文本框 3"/>
          <p:cNvSpPr txBox="1"/>
          <p:nvPr/>
        </p:nvSpPr>
        <p:spPr>
          <a:xfrm>
            <a:off x="3617260" y="3373960"/>
            <a:ext cx="5791760" cy="400110"/>
          </a:xfrm>
          <a:prstGeom prst="rect">
            <a:avLst/>
          </a:prstGeom>
          <a:noFill/>
        </p:spPr>
        <p:txBody>
          <a:bodyPr wrap="square" rtlCol="0">
            <a:spAutoFit/>
          </a:bodyPr>
          <a:lstStyle/>
          <a:p>
            <a:r>
              <a:rPr lang="zh-CN" altLang="en-US" sz="2000" b="1" dirty="0"/>
              <a:t>程文胜                                                   </a:t>
            </a:r>
            <a:r>
              <a:rPr lang="en-US" altLang="zh-CN" sz="2000" b="1" dirty="0"/>
              <a:t>VIPG</a:t>
            </a:r>
            <a:endParaRPr lang="zh-CN" altLang="en-US" sz="2000" b="1" dirty="0"/>
          </a:p>
        </p:txBody>
      </p:sp>
    </p:spTree>
    <p:extLst>
      <p:ext uri="{BB962C8B-B14F-4D97-AF65-F5344CB8AC3E}">
        <p14:creationId xmlns:p14="http://schemas.microsoft.com/office/powerpoint/2010/main" val="2759198537"/>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1155</TotalTime>
  <Words>104</Words>
  <Application>Microsoft Office PowerPoint</Application>
  <PresentationFormat>宽屏</PresentationFormat>
  <Paragraphs>15</Paragraphs>
  <Slides>5</Slides>
  <Notes>1</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5</vt:i4>
      </vt:variant>
    </vt:vector>
  </HeadingPairs>
  <TitlesOfParts>
    <vt:vector size="11" baseType="lpstr">
      <vt:lpstr>等线</vt:lpstr>
      <vt:lpstr>等线 Light</vt:lpstr>
      <vt:lpstr>Arial</vt:lpstr>
      <vt:lpstr>Calibri</vt:lpstr>
      <vt:lpstr>Calibri Light</vt:lpstr>
      <vt:lpstr>Office 主题​​</vt:lpstr>
      <vt:lpstr>Weekly Report</vt:lpstr>
      <vt:lpstr>Weekly Report</vt:lpstr>
      <vt:lpstr>PowerPoint 演示文稿</vt:lpstr>
      <vt:lpstr>PowerPoint 演示文稿</vt:lpstr>
      <vt:lpstr>Report 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Multiple views</dc:title>
  <dc:creator>dell</dc:creator>
  <cp:lastModifiedBy>程 文胜</cp:lastModifiedBy>
  <cp:revision>209</cp:revision>
  <dcterms:created xsi:type="dcterms:W3CDTF">2018-10-28T16:15:04Z</dcterms:created>
  <dcterms:modified xsi:type="dcterms:W3CDTF">2020-04-11T08:12:18Z</dcterms:modified>
</cp:coreProperties>
</file>