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6" r:id="rId5"/>
    <p:sldId id="268" r:id="rId6"/>
    <p:sldId id="26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4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3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2020.5.7-5.14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837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preparing my master thesis presentation and improving the SCPA work.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79030F-93C2-49B2-8AB8-259EE274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06" y="2163130"/>
            <a:ext cx="7723809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1792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have spent time on preparing for my master thesis presentation. I have taken part in the official oral defense on Thursday.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06FC5-BB86-464F-90C3-00CD178B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86" y="1857185"/>
            <a:ext cx="6382963" cy="47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3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19697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improve our previous SCPA work, we need to classify the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NoChange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type into different classes, besides the changed ones. I adjusted the label, and assigned the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NoChange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area different labels by their semantic category.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8C4A7E-5D86-4009-9580-524BF3188A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59" y="3099377"/>
            <a:ext cx="2434041" cy="24340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840F21-69FC-4134-8756-AE083EA258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70" y="3098039"/>
            <a:ext cx="2434041" cy="24340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909B7F-5B3B-444B-9EA7-034FB13F80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1" y="3098039"/>
            <a:ext cx="2435379" cy="24353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58F8E2-800B-456C-A478-DA7979D400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10" y="3098039"/>
            <a:ext cx="2435379" cy="243537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0E70204-48C1-4219-9AE8-AF98D0C2A54E}"/>
              </a:ext>
            </a:extLst>
          </p:cNvPr>
          <p:cNvSpPr txBox="1"/>
          <p:nvPr/>
        </p:nvSpPr>
        <p:spPr>
          <a:xfrm>
            <a:off x="831498" y="5602571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b="1" dirty="0"/>
              <a:t>Semantic label </a:t>
            </a:r>
          </a:p>
          <a:p>
            <a:r>
              <a:rPr lang="en-US" altLang="zh-CN" b="1" dirty="0"/>
              <a:t>      before change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AF4F58-2B11-41B4-9363-0220EC58C52A}"/>
              </a:ext>
            </a:extLst>
          </p:cNvPr>
          <p:cNvSpPr txBox="1"/>
          <p:nvPr/>
        </p:nvSpPr>
        <p:spPr>
          <a:xfrm>
            <a:off x="3488737" y="5602571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(b) Semantic label </a:t>
            </a:r>
          </a:p>
          <a:p>
            <a:r>
              <a:rPr lang="en-US" altLang="zh-CN" b="1" dirty="0"/>
              <a:t>      after change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8E6C01-3182-420E-8F6F-30B62282C546}"/>
              </a:ext>
            </a:extLst>
          </p:cNvPr>
          <p:cNvSpPr txBox="1"/>
          <p:nvPr/>
        </p:nvSpPr>
        <p:spPr>
          <a:xfrm>
            <a:off x="5625861" y="5602571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     (c) SCPA label with </a:t>
            </a:r>
          </a:p>
          <a:p>
            <a:r>
              <a:rPr lang="en-US" altLang="zh-CN" b="1" dirty="0" err="1"/>
              <a:t>NoChange</a:t>
            </a:r>
            <a:r>
              <a:rPr lang="en-US" altLang="zh-CN" b="1" dirty="0"/>
              <a:t> type as a whole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C8A8A9-67DB-496E-9C45-8DBC71CACAAA}"/>
              </a:ext>
            </a:extLst>
          </p:cNvPr>
          <p:cNvSpPr txBox="1"/>
          <p:nvPr/>
        </p:nvSpPr>
        <p:spPr>
          <a:xfrm>
            <a:off x="8610974" y="5602571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     (d) SCPA label with </a:t>
            </a:r>
          </a:p>
          <a:p>
            <a:r>
              <a:rPr lang="en-US" altLang="zh-CN" b="1" dirty="0"/>
              <a:t>different </a:t>
            </a:r>
            <a:r>
              <a:rPr lang="en-US" altLang="zh-CN" b="1" dirty="0" err="1"/>
              <a:t>NoChange</a:t>
            </a:r>
            <a:r>
              <a:rPr lang="en-US" altLang="zh-CN" b="1" dirty="0"/>
              <a:t> types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847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19697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tested these semantic segmentation models again to get these metrics. The whole accuracy decreased, while the mean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IoU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increased.</a:t>
            </a:r>
          </a:p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Next week I plan to deal with those change detection methods, and re-implement them as another baseline.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C7432E-DFCB-45CE-B0A9-A81FA62C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36" y="2978686"/>
            <a:ext cx="10345003" cy="26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5.14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186</Words>
  <Application>Microsoft Office PowerPoint</Application>
  <PresentationFormat>宽屏</PresentationFormat>
  <Paragraphs>31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248</cp:revision>
  <dcterms:created xsi:type="dcterms:W3CDTF">2018-10-28T16:15:04Z</dcterms:created>
  <dcterms:modified xsi:type="dcterms:W3CDTF">2020-05-14T13:41:24Z</dcterms:modified>
</cp:coreProperties>
</file>