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88" r:id="rId5"/>
    <p:sldId id="311" r:id="rId6"/>
    <p:sldId id="313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1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   </a:t>
            </a:r>
            <a:r>
              <a:rPr lang="en-US" altLang="zh-CN" sz="2000" b="1" dirty="0"/>
              <a:t>2021.6.7-6.14</a:t>
            </a:r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830997"/>
            <a:ext cx="11565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Last week I mainly spent time on getting familiar with Detectron2 framework, and running the method of few shot object detection.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406B60-7F6A-4E58-86CB-D79969471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30" y="2367897"/>
            <a:ext cx="10302667" cy="322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90" y="830997"/>
            <a:ext cx="34729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To reimplement the whole process, I trained the whole few shot object detection network from scratch. Training it on 4 GPUs took more than 1 day on COCO dataset.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9776BD-8E57-41A9-94F0-21B305DC8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44" y="976041"/>
            <a:ext cx="6585395" cy="508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5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830997"/>
            <a:ext cx="31833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After training, I run the inference on COCO test split dataset. The AP is over 12.0, which achieves the reported accuracy in the original repo.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FBCC1A-733F-44CE-82F8-6D9A72EF5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672" y="898029"/>
            <a:ext cx="7076888" cy="542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90" y="830997"/>
            <a:ext cx="117177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Next week I plan to study the Detectron2 framework more, and then implement the few shot object detection method on our dataset.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D57C1B-B3BC-4C76-A7A2-5AF8DAF81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71" y="2614445"/>
            <a:ext cx="9668089" cy="275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59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977E3F-7E36-46FE-A3EA-A6954334D4C5}"/>
              </a:ext>
            </a:extLst>
          </p:cNvPr>
          <p:cNvSpPr txBox="1"/>
          <p:nvPr/>
        </p:nvSpPr>
        <p:spPr>
          <a:xfrm>
            <a:off x="3617260" y="3373960"/>
            <a:ext cx="5212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</a:t>
            </a:r>
            <a:r>
              <a:rPr lang="en-US" altLang="zh-CN" sz="2000" b="1" dirty="0"/>
              <a:t> 6.14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3950</TotalTime>
  <Words>130</Words>
  <Application>Microsoft Office PowerPoint</Application>
  <PresentationFormat>宽屏</PresentationFormat>
  <Paragraphs>19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程 文胜</cp:lastModifiedBy>
  <cp:revision>715</cp:revision>
  <dcterms:created xsi:type="dcterms:W3CDTF">2018-10-28T16:15:04Z</dcterms:created>
  <dcterms:modified xsi:type="dcterms:W3CDTF">2021-06-14T17:01:41Z</dcterms:modified>
</cp:coreProperties>
</file>