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88" r:id="rId5"/>
    <p:sldId id="311" r:id="rId6"/>
    <p:sldId id="317" r:id="rId7"/>
    <p:sldId id="318" r:id="rId8"/>
    <p:sldId id="316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file:///E:\code\Base\10_convert_to_coco\img_out\train_3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file:///E:\code\Base\10_convert_to_coco\img_out\RPN_out_top2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file:///E:\code\Base\10_convert_to_coco\img_out\RPN_out_top20_test1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2021.7.7-7.13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debugging why the few shot object detection method works bad on person/goat, and training with new settings.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AD4766-51D2-4934-8AA7-ED02FCA75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392680"/>
            <a:ext cx="5852160" cy="4389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01A565-DB1A-416C-99F4-7023B3AFC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4" y="239268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Code Error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first check the test part code and its output line by line, and there is no error on behavior logic/image display/box position decoding.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C581B0-A58C-4073-9494-02FF745E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08" y="2074732"/>
            <a:ext cx="6752874" cy="46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Result on training sequences(folder link below)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图片 14">
            <a:hlinkClick r:id="rId2" action="ppaction://hlinkfile" tooltip="Go to local file folder"/>
            <a:extLst>
              <a:ext uri="{FF2B5EF4-FFF2-40B4-BE49-F238E27FC236}">
                <a16:creationId xmlns:a16="http://schemas.microsoft.com/office/drawing/2014/main" id="{6A35E0D7-6B78-4E4C-A5A7-935CDBE7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34440"/>
            <a:ext cx="5852160" cy="43891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027610" y="5657671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and go to local file 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2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RPN on training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027609" y="568362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and go to local file folder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file" tooltip="link to folder"/>
            <a:extLst>
              <a:ext uri="{FF2B5EF4-FFF2-40B4-BE49-F238E27FC236}">
                <a16:creationId xmlns:a16="http://schemas.microsoft.com/office/drawing/2014/main" id="{B9F08F5E-CC3B-4DB8-A262-B46499672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129450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2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RPN on test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012370" y="5621833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and go to local file folder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file" tooltip="link to folder"/>
            <a:extLst>
              <a:ext uri="{FF2B5EF4-FFF2-40B4-BE49-F238E27FC236}">
                <a16:creationId xmlns:a16="http://schemas.microsoft.com/office/drawing/2014/main" id="{DE434B62-3442-459F-875F-E30A4E65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1241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57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Training with new size/anchor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BE903-1549-4E76-A8D1-AFDBD039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5" y="830997"/>
            <a:ext cx="7999909" cy="55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7.13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124</Words>
  <Application>Microsoft Office PowerPoint</Application>
  <PresentationFormat>宽屏</PresentationFormat>
  <Paragraphs>23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760</cp:revision>
  <dcterms:created xsi:type="dcterms:W3CDTF">2018-10-28T16:15:04Z</dcterms:created>
  <dcterms:modified xsi:type="dcterms:W3CDTF">2021-07-12T16:45:29Z</dcterms:modified>
</cp:coreProperties>
</file>