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88" r:id="rId5"/>
    <p:sldId id="311" r:id="rId6"/>
    <p:sldId id="319" r:id="rId7"/>
    <p:sldId id="317" r:id="rId8"/>
    <p:sldId id="318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2021.7.19-8.1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13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modifying problem definition and running experiments of merge-class setting.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921470-19E1-46EE-9D1E-DFD1FE7E9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" y="1999655"/>
            <a:ext cx="5852160" cy="4389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20EDFF-C95B-4B35-B901-9E4338293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4" y="199965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Problem Definition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36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modified problem definition is shown below.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BBD5DA-BDCC-4B3E-BE76-1AD9BF4F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2" y="1555314"/>
            <a:ext cx="5287113" cy="47631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1468A2-4F8B-4B53-94C6-C35A7BE5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04" y="1661994"/>
            <a:ext cx="520137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1165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Result on training sequences(go to folder)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809011" y="565767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to local file folder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415C7C-DDFB-4FD7-B1FD-09534D07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04" y="1268551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1165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Result on test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730630" y="547300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local file folder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C579B-5626-47C1-904D-96A30DA0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39" y="957441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28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RPN on training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495685" y="545187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to local file folder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D91E48-F03B-411C-A3A7-D31578B6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8" y="106275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3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728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RPN on test sequences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CE4C30-F261-43F8-B2C8-677758E9EBB8}"/>
              </a:ext>
            </a:extLst>
          </p:cNvPr>
          <p:cNvSpPr txBox="1"/>
          <p:nvPr/>
        </p:nvSpPr>
        <p:spPr>
          <a:xfrm>
            <a:off x="4480446" y="543716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 to local file folder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98684-4AF8-415E-8F60-E0D006FB9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9" y="104804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8.1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87</Words>
  <Application>Microsoft Office PowerPoint</Application>
  <PresentationFormat>宽屏</PresentationFormat>
  <Paragraphs>24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785</cp:revision>
  <dcterms:created xsi:type="dcterms:W3CDTF">2018-10-28T16:15:04Z</dcterms:created>
  <dcterms:modified xsi:type="dcterms:W3CDTF">2021-08-02T15:52:48Z</dcterms:modified>
</cp:coreProperties>
</file>