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88" r:id="rId5"/>
    <p:sldId id="311" r:id="rId6"/>
    <p:sldId id="312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43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</a:t>
            </a:r>
            <a:r>
              <a:rPr lang="en-US" altLang="zh-CN" sz="2000" b="1" dirty="0"/>
              <a:t>2021.8.23-8.31</a:t>
            </a:r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11138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Last week I mainly spent time on starting the osteoporosis project and thinking about the way we should go for GMOT problem.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6EA865-33D6-4413-A754-3337A9BAFA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0" y="2317431"/>
            <a:ext cx="6446520" cy="362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Osteoporosis Project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11361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Jiaxiang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shared osteoporosis dataset, codes and papers with me. Then I had the first meeting with Rajput on Monday, and discussing about what he need to do in these days.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903188-5B69-44BB-BA19-349F84214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49" y="2571725"/>
            <a:ext cx="7197731" cy="402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5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1165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One-shot GMOT Problem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BAB1E7-2408-41BF-A2E8-2ED3D68B55EB}"/>
              </a:ext>
            </a:extLst>
          </p:cNvPr>
          <p:cNvGrpSpPr/>
          <p:nvPr/>
        </p:nvGrpSpPr>
        <p:grpSpPr>
          <a:xfrm>
            <a:off x="350518" y="1251138"/>
            <a:ext cx="11512975" cy="5463450"/>
            <a:chOff x="350518" y="1251138"/>
            <a:chExt cx="11512975" cy="546345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0C801A2-99B5-4A91-A239-6967114E2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18" y="2983854"/>
              <a:ext cx="2546773" cy="1432560"/>
            </a:xfrm>
            <a:prstGeom prst="rect">
              <a:avLst/>
            </a:prstGeom>
          </p:spPr>
        </p:pic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ED09C523-AB7D-463B-945A-D719FA8ACF7E}"/>
                </a:ext>
              </a:extLst>
            </p:cNvPr>
            <p:cNvSpPr/>
            <p:nvPr/>
          </p:nvSpPr>
          <p:spPr>
            <a:xfrm>
              <a:off x="3078478" y="3578214"/>
              <a:ext cx="853440" cy="21336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立方体 7">
              <a:extLst>
                <a:ext uri="{FF2B5EF4-FFF2-40B4-BE49-F238E27FC236}">
                  <a16:creationId xmlns:a16="http://schemas.microsoft.com/office/drawing/2014/main" id="{D4D16AEB-98E4-4FBB-8AA8-7C18D58425F0}"/>
                </a:ext>
              </a:extLst>
            </p:cNvPr>
            <p:cNvSpPr/>
            <p:nvPr/>
          </p:nvSpPr>
          <p:spPr>
            <a:xfrm>
              <a:off x="4113105" y="3148446"/>
              <a:ext cx="1434253" cy="859536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AF25DDDC-D23A-4871-9258-EE2C7EB6E10C}"/>
                </a:ext>
              </a:extLst>
            </p:cNvPr>
            <p:cNvSpPr/>
            <p:nvPr/>
          </p:nvSpPr>
          <p:spPr>
            <a:xfrm>
              <a:off x="5728545" y="3532494"/>
              <a:ext cx="853440" cy="21336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立方体 9">
              <a:extLst>
                <a:ext uri="{FF2B5EF4-FFF2-40B4-BE49-F238E27FC236}">
                  <a16:creationId xmlns:a16="http://schemas.microsoft.com/office/drawing/2014/main" id="{13F3D376-CA7E-464B-ACDD-C37866B67F26}"/>
                </a:ext>
              </a:extLst>
            </p:cNvPr>
            <p:cNvSpPr/>
            <p:nvPr/>
          </p:nvSpPr>
          <p:spPr>
            <a:xfrm>
              <a:off x="6763172" y="4678679"/>
              <a:ext cx="643466" cy="1569720"/>
            </a:xfrm>
            <a:prstGeom prst="cube">
              <a:avLst>
                <a:gd name="adj" fmla="val 837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9D9A06A-1108-4D01-8857-A255C182D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18" y="4914899"/>
              <a:ext cx="2546773" cy="1432560"/>
            </a:xfrm>
            <a:prstGeom prst="rect">
              <a:avLst/>
            </a:prstGeom>
          </p:spPr>
        </p:pic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FFA62987-7BA4-4D63-8839-CB9D2AD2A7BA}"/>
                </a:ext>
              </a:extLst>
            </p:cNvPr>
            <p:cNvSpPr/>
            <p:nvPr/>
          </p:nvSpPr>
          <p:spPr>
            <a:xfrm>
              <a:off x="3078478" y="5509259"/>
              <a:ext cx="853440" cy="21336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>
              <a:extLst>
                <a:ext uri="{FF2B5EF4-FFF2-40B4-BE49-F238E27FC236}">
                  <a16:creationId xmlns:a16="http://schemas.microsoft.com/office/drawing/2014/main" id="{D5BFBEED-CF4B-42D6-97B2-87613CA56F7C}"/>
                </a:ext>
              </a:extLst>
            </p:cNvPr>
            <p:cNvSpPr/>
            <p:nvPr/>
          </p:nvSpPr>
          <p:spPr>
            <a:xfrm>
              <a:off x="4113105" y="5079491"/>
              <a:ext cx="1434253" cy="859536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706AC822-C452-4167-8A33-8811F61A8D0A}"/>
                </a:ext>
              </a:extLst>
            </p:cNvPr>
            <p:cNvSpPr/>
            <p:nvPr/>
          </p:nvSpPr>
          <p:spPr>
            <a:xfrm>
              <a:off x="5728545" y="5463539"/>
              <a:ext cx="853440" cy="21336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立方体 14">
              <a:extLst>
                <a:ext uri="{FF2B5EF4-FFF2-40B4-BE49-F238E27FC236}">
                  <a16:creationId xmlns:a16="http://schemas.microsoft.com/office/drawing/2014/main" id="{E0F2EBD5-7BCE-40CA-AE59-9724C035B874}"/>
                </a:ext>
              </a:extLst>
            </p:cNvPr>
            <p:cNvSpPr/>
            <p:nvPr/>
          </p:nvSpPr>
          <p:spPr>
            <a:xfrm>
              <a:off x="6763172" y="2760728"/>
              <a:ext cx="643466" cy="1569720"/>
            </a:xfrm>
            <a:prstGeom prst="cube">
              <a:avLst>
                <a:gd name="adj" fmla="val 8379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279106FF-EEB1-482D-B197-460A9B23D7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22" t="32191" r="67041" b="57677"/>
            <a:stretch/>
          </p:blipFill>
          <p:spPr>
            <a:xfrm>
              <a:off x="1346197" y="1547556"/>
              <a:ext cx="516467" cy="479643"/>
            </a:xfrm>
            <a:prstGeom prst="rect">
              <a:avLst/>
            </a:prstGeom>
          </p:spPr>
        </p:pic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E5EDD438-78DF-4E9F-B873-7BBC1A7E0626}"/>
                </a:ext>
              </a:extLst>
            </p:cNvPr>
            <p:cNvSpPr/>
            <p:nvPr/>
          </p:nvSpPr>
          <p:spPr>
            <a:xfrm>
              <a:off x="3078478" y="1680906"/>
              <a:ext cx="853440" cy="21336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立方体 18">
              <a:extLst>
                <a:ext uri="{FF2B5EF4-FFF2-40B4-BE49-F238E27FC236}">
                  <a16:creationId xmlns:a16="http://schemas.microsoft.com/office/drawing/2014/main" id="{3BD530EF-FFE4-40B6-85FB-01D3A40C5581}"/>
                </a:ext>
              </a:extLst>
            </p:cNvPr>
            <p:cNvSpPr/>
            <p:nvPr/>
          </p:nvSpPr>
          <p:spPr>
            <a:xfrm>
              <a:off x="4113105" y="1251138"/>
              <a:ext cx="1434253" cy="859536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A97D03D7-E103-4DFD-B01E-1B209E1F470B}"/>
                </a:ext>
              </a:extLst>
            </p:cNvPr>
            <p:cNvSpPr/>
            <p:nvPr/>
          </p:nvSpPr>
          <p:spPr>
            <a:xfrm>
              <a:off x="5728545" y="1635186"/>
              <a:ext cx="853440" cy="21336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立方体 20">
              <a:extLst>
                <a:ext uri="{FF2B5EF4-FFF2-40B4-BE49-F238E27FC236}">
                  <a16:creationId xmlns:a16="http://schemas.microsoft.com/office/drawing/2014/main" id="{CA9CE4EE-88DE-4373-BAB4-9B378603ED8F}"/>
                </a:ext>
              </a:extLst>
            </p:cNvPr>
            <p:cNvSpPr/>
            <p:nvPr/>
          </p:nvSpPr>
          <p:spPr>
            <a:xfrm>
              <a:off x="6997100" y="1417459"/>
              <a:ext cx="192791" cy="496476"/>
            </a:xfrm>
            <a:prstGeom prst="cube">
              <a:avLst>
                <a:gd name="adj" fmla="val 83798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直角上 21">
              <a:extLst>
                <a:ext uri="{FF2B5EF4-FFF2-40B4-BE49-F238E27FC236}">
                  <a16:creationId xmlns:a16="http://schemas.microsoft.com/office/drawing/2014/main" id="{041D979E-47A4-4095-A065-FDDED5513E22}"/>
                </a:ext>
              </a:extLst>
            </p:cNvPr>
            <p:cNvSpPr/>
            <p:nvPr/>
          </p:nvSpPr>
          <p:spPr>
            <a:xfrm flipV="1">
              <a:off x="7797798" y="1624452"/>
              <a:ext cx="1757682" cy="1652148"/>
            </a:xfrm>
            <a:prstGeom prst="bentUpArrow">
              <a:avLst>
                <a:gd name="adj1" fmla="val 6579"/>
                <a:gd name="adj2" fmla="val 8000"/>
                <a:gd name="adj3" fmla="val 11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53F73937-D5B3-4BCC-A055-A4C5C2776707}"/>
                </a:ext>
              </a:extLst>
            </p:cNvPr>
            <p:cNvSpPr/>
            <p:nvPr/>
          </p:nvSpPr>
          <p:spPr>
            <a:xfrm>
              <a:off x="7797799" y="3532494"/>
              <a:ext cx="1207348" cy="21336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ADA1C6B-1ABC-45E1-B342-66824ED35CC5}"/>
                </a:ext>
              </a:extLst>
            </p:cNvPr>
            <p:cNvSpPr/>
            <p:nvPr/>
          </p:nvSpPr>
          <p:spPr>
            <a:xfrm>
              <a:off x="9032239" y="3422628"/>
              <a:ext cx="762000" cy="3689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</a:t>
              </a:r>
              <a:endParaRPr lang="zh-CN" altLang="en-US" dirty="0"/>
            </a:p>
          </p:txBody>
        </p:sp>
        <p:sp>
          <p:nvSpPr>
            <p:cNvPr id="25" name="箭头: 右 24">
              <a:extLst>
                <a:ext uri="{FF2B5EF4-FFF2-40B4-BE49-F238E27FC236}">
                  <a16:creationId xmlns:a16="http://schemas.microsoft.com/office/drawing/2014/main" id="{09491E1E-2543-45CE-94C1-97E493A8BC7B}"/>
                </a:ext>
              </a:extLst>
            </p:cNvPr>
            <p:cNvSpPr/>
            <p:nvPr/>
          </p:nvSpPr>
          <p:spPr>
            <a:xfrm>
              <a:off x="7797798" y="5417819"/>
              <a:ext cx="1207348" cy="21336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id="{98BEA0A2-8C9F-421B-8438-41BB2C8371C4}"/>
                </a:ext>
              </a:extLst>
            </p:cNvPr>
            <p:cNvSpPr/>
            <p:nvPr/>
          </p:nvSpPr>
          <p:spPr>
            <a:xfrm rot="5400000">
              <a:off x="8842293" y="4406948"/>
              <a:ext cx="1141889" cy="203198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84A7025-36C2-4919-BAC2-C3202D57335D}"/>
                </a:ext>
              </a:extLst>
            </p:cNvPr>
            <p:cNvSpPr/>
            <p:nvPr/>
          </p:nvSpPr>
          <p:spPr>
            <a:xfrm>
              <a:off x="9032239" y="5340026"/>
              <a:ext cx="762000" cy="3689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F339ABB5-2C05-4E54-B81B-4B87297972A0}"/>
                </a:ext>
              </a:extLst>
            </p:cNvPr>
            <p:cNvCxnSpPr>
              <a:cxnSpLocks/>
            </p:cNvCxnSpPr>
            <p:nvPr/>
          </p:nvCxnSpPr>
          <p:spPr>
            <a:xfrm>
              <a:off x="9855622" y="5516878"/>
              <a:ext cx="1184488" cy="422149"/>
            </a:xfrm>
            <a:prstGeom prst="bentConnector3">
              <a:avLst>
                <a:gd name="adj1" fmla="val 50000"/>
              </a:avLst>
            </a:prstGeom>
            <a:solidFill>
              <a:schemeClr val="bg1">
                <a:lumMod val="85000"/>
              </a:schemeClr>
            </a:solidFill>
            <a:ln w="571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2C9E0EEC-F631-4831-839B-A3A6D13310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5622" y="5079491"/>
              <a:ext cx="1184488" cy="423740"/>
            </a:xfrm>
            <a:prstGeom prst="bentConnector3">
              <a:avLst>
                <a:gd name="adj1" fmla="val 50000"/>
              </a:avLst>
            </a:prstGeom>
            <a:solidFill>
              <a:schemeClr val="bg1">
                <a:lumMod val="85000"/>
              </a:schemeClr>
            </a:solidFill>
            <a:ln w="571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B7E8397-B409-48FF-85B0-AA7C7199A50F}"/>
                </a:ext>
              </a:extLst>
            </p:cNvPr>
            <p:cNvSpPr/>
            <p:nvPr/>
          </p:nvSpPr>
          <p:spPr>
            <a:xfrm>
              <a:off x="11101493" y="4892038"/>
              <a:ext cx="762000" cy="3689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Cls</a:t>
              </a:r>
              <a:endParaRPr lang="zh-CN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AB24A55-CC73-4A04-A6FD-B28D49E10BBB}"/>
                </a:ext>
              </a:extLst>
            </p:cNvPr>
            <p:cNvSpPr/>
            <p:nvPr/>
          </p:nvSpPr>
          <p:spPr>
            <a:xfrm>
              <a:off x="11101493" y="5754554"/>
              <a:ext cx="762000" cy="3689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Box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FDEAB6B-014A-4AEC-AADC-4CD5C3228AEA}"/>
                </a:ext>
              </a:extLst>
            </p:cNvPr>
            <p:cNvSpPr txBox="1"/>
            <p:nvPr/>
          </p:nvSpPr>
          <p:spPr>
            <a:xfrm>
              <a:off x="3577754" y="4262815"/>
              <a:ext cx="2654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Filter Generation Module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FD45C9C-E7D2-4FDC-B5C4-9B022D1E4EC2}"/>
                </a:ext>
              </a:extLst>
            </p:cNvPr>
            <p:cNvSpPr txBox="1"/>
            <p:nvPr/>
          </p:nvSpPr>
          <p:spPr>
            <a:xfrm>
              <a:off x="3577754" y="6323625"/>
              <a:ext cx="2787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Feature Extraction Module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BA60785-8D17-422B-B2CB-C8224FBB256F}"/>
                </a:ext>
              </a:extLst>
            </p:cNvPr>
            <p:cNvSpPr txBox="1"/>
            <p:nvPr/>
          </p:nvSpPr>
          <p:spPr>
            <a:xfrm>
              <a:off x="3530215" y="2416473"/>
              <a:ext cx="2787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Feature Extraction Module</a:t>
              </a:r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A69879C-5411-479A-82B7-5ACD215D0B28}"/>
                </a:ext>
              </a:extLst>
            </p:cNvPr>
            <p:cNvSpPr txBox="1"/>
            <p:nvPr/>
          </p:nvSpPr>
          <p:spPr>
            <a:xfrm>
              <a:off x="6298561" y="2415419"/>
              <a:ext cx="1914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Template Feature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3593EE9-0FC7-4586-966E-F5DE00ABA403}"/>
                </a:ext>
              </a:extLst>
            </p:cNvPr>
            <p:cNvSpPr txBox="1"/>
            <p:nvPr/>
          </p:nvSpPr>
          <p:spPr>
            <a:xfrm>
              <a:off x="6388159" y="4260707"/>
              <a:ext cx="1378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Conv Kernel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B214EB4-F528-4F24-B291-653E5EC8FB96}"/>
                </a:ext>
              </a:extLst>
            </p:cNvPr>
            <p:cNvSpPr txBox="1"/>
            <p:nvPr/>
          </p:nvSpPr>
          <p:spPr>
            <a:xfrm>
              <a:off x="6299994" y="6323625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Image Feature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37E3C2A-ACDA-4855-99CA-9FFD55EEA7A9}"/>
                </a:ext>
              </a:extLst>
            </p:cNvPr>
            <p:cNvSpPr txBox="1"/>
            <p:nvPr/>
          </p:nvSpPr>
          <p:spPr>
            <a:xfrm>
              <a:off x="1069104" y="2415419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Template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6E5664A-E96B-4A9F-8137-33671F52C921}"/>
                </a:ext>
              </a:extLst>
            </p:cNvPr>
            <p:cNvSpPr txBox="1"/>
            <p:nvPr/>
          </p:nvSpPr>
          <p:spPr>
            <a:xfrm>
              <a:off x="912574" y="4445373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Input Image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6254AEE-51BA-4D59-A4A2-C51B1B1C4CF3}"/>
                </a:ext>
              </a:extLst>
            </p:cNvPr>
            <p:cNvSpPr txBox="1"/>
            <p:nvPr/>
          </p:nvSpPr>
          <p:spPr>
            <a:xfrm>
              <a:off x="906384" y="6345256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Input Image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32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1165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One-shot GMOT Problem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13F3D376-CA7E-464B-ACDD-C37866B67F26}"/>
              </a:ext>
            </a:extLst>
          </p:cNvPr>
          <p:cNvSpPr/>
          <p:nvPr/>
        </p:nvSpPr>
        <p:spPr>
          <a:xfrm>
            <a:off x="6763172" y="3574198"/>
            <a:ext cx="643466" cy="1569720"/>
          </a:xfrm>
          <a:prstGeom prst="cube">
            <a:avLst>
              <a:gd name="adj" fmla="val 83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9D9A06A-1108-4D01-8857-A255C182DC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8" y="3810418"/>
            <a:ext cx="2546773" cy="1432560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FFA62987-7BA4-4D63-8839-CB9D2AD2A7BA}"/>
              </a:ext>
            </a:extLst>
          </p:cNvPr>
          <p:cNvSpPr/>
          <p:nvPr/>
        </p:nvSpPr>
        <p:spPr>
          <a:xfrm>
            <a:off x="3078478" y="4404778"/>
            <a:ext cx="853440" cy="21336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D5BFBEED-CF4B-42D6-97B2-87613CA56F7C}"/>
              </a:ext>
            </a:extLst>
          </p:cNvPr>
          <p:cNvSpPr/>
          <p:nvPr/>
        </p:nvSpPr>
        <p:spPr>
          <a:xfrm>
            <a:off x="4113105" y="3975010"/>
            <a:ext cx="1434253" cy="85953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706AC822-C452-4167-8A33-8811F61A8D0A}"/>
              </a:ext>
            </a:extLst>
          </p:cNvPr>
          <p:cNvSpPr/>
          <p:nvPr/>
        </p:nvSpPr>
        <p:spPr>
          <a:xfrm>
            <a:off x="5728545" y="4359058"/>
            <a:ext cx="853440" cy="21336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79106FF-EEB1-482D-B197-460A9B23D7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2" t="32191" r="67041" b="57677"/>
          <a:stretch/>
        </p:blipFill>
        <p:spPr>
          <a:xfrm>
            <a:off x="1319564" y="2124604"/>
            <a:ext cx="516467" cy="479643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E5EDD438-78DF-4E9F-B873-7BBC1A7E0626}"/>
              </a:ext>
            </a:extLst>
          </p:cNvPr>
          <p:cNvSpPr/>
          <p:nvPr/>
        </p:nvSpPr>
        <p:spPr>
          <a:xfrm>
            <a:off x="3051845" y="2257954"/>
            <a:ext cx="853440" cy="21336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>
            <a:extLst>
              <a:ext uri="{FF2B5EF4-FFF2-40B4-BE49-F238E27FC236}">
                <a16:creationId xmlns:a16="http://schemas.microsoft.com/office/drawing/2014/main" id="{3BD530EF-FFE4-40B6-85FB-01D3A40C5581}"/>
              </a:ext>
            </a:extLst>
          </p:cNvPr>
          <p:cNvSpPr/>
          <p:nvPr/>
        </p:nvSpPr>
        <p:spPr>
          <a:xfrm>
            <a:off x="4086472" y="1828186"/>
            <a:ext cx="1434253" cy="85953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97D03D7-E103-4DFD-B01E-1B209E1F470B}"/>
              </a:ext>
            </a:extLst>
          </p:cNvPr>
          <p:cNvSpPr/>
          <p:nvPr/>
        </p:nvSpPr>
        <p:spPr>
          <a:xfrm>
            <a:off x="5701912" y="2212234"/>
            <a:ext cx="853440" cy="21336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立方体 20">
            <a:extLst>
              <a:ext uri="{FF2B5EF4-FFF2-40B4-BE49-F238E27FC236}">
                <a16:creationId xmlns:a16="http://schemas.microsoft.com/office/drawing/2014/main" id="{CA9CE4EE-88DE-4373-BAB4-9B378603ED8F}"/>
              </a:ext>
            </a:extLst>
          </p:cNvPr>
          <p:cNvSpPr/>
          <p:nvPr/>
        </p:nvSpPr>
        <p:spPr>
          <a:xfrm>
            <a:off x="6970467" y="1994507"/>
            <a:ext cx="192791" cy="496476"/>
          </a:xfrm>
          <a:prstGeom prst="cube">
            <a:avLst>
              <a:gd name="adj" fmla="val 8379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直角上 21">
            <a:extLst>
              <a:ext uri="{FF2B5EF4-FFF2-40B4-BE49-F238E27FC236}">
                <a16:creationId xmlns:a16="http://schemas.microsoft.com/office/drawing/2014/main" id="{041D979E-47A4-4095-A065-FDDED5513E22}"/>
              </a:ext>
            </a:extLst>
          </p:cNvPr>
          <p:cNvSpPr/>
          <p:nvPr/>
        </p:nvSpPr>
        <p:spPr>
          <a:xfrm flipV="1">
            <a:off x="7771165" y="2201500"/>
            <a:ext cx="1757682" cy="1652148"/>
          </a:xfrm>
          <a:prstGeom prst="bentUpArrow">
            <a:avLst>
              <a:gd name="adj1" fmla="val 6579"/>
              <a:gd name="adj2" fmla="val 8000"/>
              <a:gd name="adj3" fmla="val 11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09491E1E-2543-45CE-94C1-97E493A8BC7B}"/>
              </a:ext>
            </a:extLst>
          </p:cNvPr>
          <p:cNvSpPr/>
          <p:nvPr/>
        </p:nvSpPr>
        <p:spPr>
          <a:xfrm>
            <a:off x="7797798" y="4313338"/>
            <a:ext cx="1207348" cy="21336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84A7025-36C2-4919-BAC2-C3202D57335D}"/>
              </a:ext>
            </a:extLst>
          </p:cNvPr>
          <p:cNvSpPr/>
          <p:nvPr/>
        </p:nvSpPr>
        <p:spPr>
          <a:xfrm>
            <a:off x="9032239" y="4235545"/>
            <a:ext cx="762000" cy="3689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F339ABB5-2C05-4E54-B81B-4B87297972A0}"/>
              </a:ext>
            </a:extLst>
          </p:cNvPr>
          <p:cNvCxnSpPr>
            <a:cxnSpLocks/>
          </p:cNvCxnSpPr>
          <p:nvPr/>
        </p:nvCxnSpPr>
        <p:spPr>
          <a:xfrm>
            <a:off x="9855622" y="4412397"/>
            <a:ext cx="1184488" cy="422149"/>
          </a:xfrm>
          <a:prstGeom prst="bent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2C9E0EEC-F631-4831-839B-A3A6D1331030}"/>
              </a:ext>
            </a:extLst>
          </p:cNvPr>
          <p:cNvCxnSpPr>
            <a:cxnSpLocks/>
          </p:cNvCxnSpPr>
          <p:nvPr/>
        </p:nvCxnSpPr>
        <p:spPr>
          <a:xfrm flipV="1">
            <a:off x="9855622" y="3975010"/>
            <a:ext cx="1184488" cy="423740"/>
          </a:xfrm>
          <a:prstGeom prst="bent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7B7E8397-B409-48FF-85B0-AA7C7199A50F}"/>
              </a:ext>
            </a:extLst>
          </p:cNvPr>
          <p:cNvSpPr/>
          <p:nvPr/>
        </p:nvSpPr>
        <p:spPr>
          <a:xfrm>
            <a:off x="11101493" y="3787557"/>
            <a:ext cx="762000" cy="3689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Cls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AB24A55-CC73-4A04-A6FD-B28D49E10BBB}"/>
              </a:ext>
            </a:extLst>
          </p:cNvPr>
          <p:cNvSpPr/>
          <p:nvPr/>
        </p:nvSpPr>
        <p:spPr>
          <a:xfrm>
            <a:off x="11101493" y="4650073"/>
            <a:ext cx="762000" cy="3689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Box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FD45C9C-E7D2-4FDC-B5C4-9B022D1E4EC2}"/>
              </a:ext>
            </a:extLst>
          </p:cNvPr>
          <p:cNvSpPr txBox="1"/>
          <p:nvPr/>
        </p:nvSpPr>
        <p:spPr>
          <a:xfrm>
            <a:off x="3577754" y="5219144"/>
            <a:ext cx="278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Feature Extraction Module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BA60785-8D17-422B-B2CB-C8224FBB256F}"/>
              </a:ext>
            </a:extLst>
          </p:cNvPr>
          <p:cNvSpPr txBox="1"/>
          <p:nvPr/>
        </p:nvSpPr>
        <p:spPr>
          <a:xfrm>
            <a:off x="3503582" y="2993521"/>
            <a:ext cx="278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Feature Extraction Module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A69879C-5411-479A-82B7-5ACD215D0B28}"/>
              </a:ext>
            </a:extLst>
          </p:cNvPr>
          <p:cNvSpPr txBox="1"/>
          <p:nvPr/>
        </p:nvSpPr>
        <p:spPr>
          <a:xfrm>
            <a:off x="6271928" y="2992467"/>
            <a:ext cx="1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Template Feature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B214EB4-F528-4F24-B291-653E5EC8FB96}"/>
              </a:ext>
            </a:extLst>
          </p:cNvPr>
          <p:cNvSpPr txBox="1"/>
          <p:nvPr/>
        </p:nvSpPr>
        <p:spPr>
          <a:xfrm>
            <a:off x="6299994" y="5219144"/>
            <a:ext cx="160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Image Feature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37E3C2A-ACDA-4855-99CA-9FFD55EEA7A9}"/>
              </a:ext>
            </a:extLst>
          </p:cNvPr>
          <p:cNvSpPr txBox="1"/>
          <p:nvPr/>
        </p:nvSpPr>
        <p:spPr>
          <a:xfrm>
            <a:off x="1042471" y="2992467"/>
            <a:ext cx="11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Template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6E5664A-E96B-4A9F-8137-33671F52C921}"/>
              </a:ext>
            </a:extLst>
          </p:cNvPr>
          <p:cNvSpPr txBox="1"/>
          <p:nvPr/>
        </p:nvSpPr>
        <p:spPr>
          <a:xfrm>
            <a:off x="912574" y="3340892"/>
            <a:ext cx="138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Image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6254AEE-51BA-4D59-A4A2-C51B1B1C4CF3}"/>
              </a:ext>
            </a:extLst>
          </p:cNvPr>
          <p:cNvSpPr txBox="1"/>
          <p:nvPr/>
        </p:nvSpPr>
        <p:spPr>
          <a:xfrm>
            <a:off x="906384" y="5240775"/>
            <a:ext cx="138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Image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44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977E3F-7E36-46FE-A3EA-A6954334D4C5}"/>
              </a:ext>
            </a:extLst>
          </p:cNvPr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</a:t>
            </a:r>
            <a:r>
              <a:rPr lang="en-US" altLang="zh-CN" sz="2000" b="1" dirty="0"/>
              <a:t>8.31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4222</TotalTime>
  <Words>127</Words>
  <Application>Microsoft Office PowerPoint</Application>
  <PresentationFormat>宽屏</PresentationFormat>
  <Paragraphs>41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798</cp:revision>
  <dcterms:created xsi:type="dcterms:W3CDTF">2018-10-28T16:15:04Z</dcterms:created>
  <dcterms:modified xsi:type="dcterms:W3CDTF">2021-09-01T01:58:34Z</dcterms:modified>
</cp:coreProperties>
</file>