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4"/>
  </p:notesMasterIdLst>
  <p:handoutMasterIdLst>
    <p:handoutMasterId r:id="rId25"/>
  </p:handoutMasterIdLst>
  <p:sldIdLst>
    <p:sldId id="265" r:id="rId8"/>
    <p:sldId id="326" r:id="rId9"/>
    <p:sldId id="327" r:id="rId10"/>
    <p:sldId id="296" r:id="rId11"/>
    <p:sldId id="328" r:id="rId12"/>
    <p:sldId id="334" r:id="rId13"/>
    <p:sldId id="339" r:id="rId14"/>
    <p:sldId id="335" r:id="rId15"/>
    <p:sldId id="336" r:id="rId16"/>
    <p:sldId id="337" r:id="rId17"/>
    <p:sldId id="338" r:id="rId18"/>
    <p:sldId id="340" r:id="rId19"/>
    <p:sldId id="341" r:id="rId20"/>
    <p:sldId id="342" r:id="rId21"/>
    <p:sldId id="312" r:id="rId22"/>
    <p:sldId id="343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10/19/2021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10/19/2021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10/19/2021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2021.10.12-10.19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clip:3-img id in clip:9, filename:insect-3-0069.jpg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D406C-ACB7-4B8A-B2F4-40377AA66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4" y="2133600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57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clip:3-img id in clip:10, filename:insect-3-0070.jpg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8A8E2F-7171-47D2-BF92-2535CFEA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9" y="2178194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85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clip:12-img id in clip:0, filename:insect-3-0240.jpg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257E82-0999-4224-B3C1-517E25CF7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4" y="2113808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87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clip:12-img id in clip:1, filename:insect-3-0241.jpg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E4BBA5-A7E1-4DB7-801D-D4FA88993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32371" cy="40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66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clip:12-img id in clip:2, filename:insect-3-0242.jpg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D1EDD-3460-4C98-BA21-00E5C1728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9" y="2131621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9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 during training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3259137"/>
          </a:xfrm>
        </p:spPr>
        <p:txBody>
          <a:bodyPr/>
          <a:lstStyle/>
          <a:p>
            <a:r>
              <a:rPr lang="en-US" altLang="zh-CN" sz="2000" dirty="0"/>
              <a:t>The validation AP goes down when training progresses</a:t>
            </a:r>
          </a:p>
          <a:p>
            <a:r>
              <a:rPr lang="en-US" altLang="zh-CN" sz="2000" dirty="0"/>
              <a:t>Insect-3, clip 0 result shown below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Insect-3, clip 1 result shown below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Insect-3, clip 4 result shown below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1BF8F1-A54D-4571-B657-964FEF0A1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06102"/>
              </p:ext>
            </p:extLst>
          </p:nvPr>
        </p:nvGraphicFramePr>
        <p:xfrm>
          <a:off x="1211362" y="1903411"/>
          <a:ext cx="67056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84345740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91004900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19517513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25343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270E19-B8C0-4FD2-A7A8-28F7F9CE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23261"/>
              </p:ext>
            </p:extLst>
          </p:nvPr>
        </p:nvGraphicFramePr>
        <p:xfrm>
          <a:off x="1225828" y="3454400"/>
          <a:ext cx="67056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84345740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91004900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19517513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25343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134739E-EBC6-4AFA-99C9-5F0FB404C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94090"/>
              </p:ext>
            </p:extLst>
          </p:nvPr>
        </p:nvGraphicFramePr>
        <p:xfrm>
          <a:off x="1189593" y="5162548"/>
          <a:ext cx="67056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val="41282544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5978814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53723383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843457406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91004900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19517513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25343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5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1508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Tried iterative updating detector mode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Tried on insect-3 only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Clip length=50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Always use coco pretrain model as initialization for each training process</a:t>
            </a:r>
          </a:p>
          <a:p>
            <a:endParaRPr lang="en-US" altLang="zh-CN" sz="2000" dirty="0"/>
          </a:p>
          <a:p>
            <a:r>
              <a:rPr lang="en-US" altLang="zh-CN" sz="2000" dirty="0"/>
              <a:t>Only uses instance </a:t>
            </a:r>
            <a:r>
              <a:rPr lang="en-US" altLang="zh-CN" sz="2000" dirty="0" err="1"/>
              <a:t>nms</a:t>
            </a:r>
            <a:r>
              <a:rPr lang="en-US" altLang="zh-CN" sz="2000" dirty="0"/>
              <a:t> in postprocess part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Trained on all 40 sequences, training takes 40 RTX 6000 GPU hours and 200 GB disk(saved checkpoint in each clip, max 300GB useable on lab server)</a:t>
            </a:r>
          </a:p>
          <a:p>
            <a:endParaRPr lang="en-US" altLang="zh-CN" sz="2000" dirty="0"/>
          </a:p>
          <a:p>
            <a:r>
              <a:rPr lang="en-US" altLang="zh-CN" sz="2000" dirty="0"/>
              <a:t>Clip length=20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last trained model, instead of coco pretrain model as initialization in the iterative training process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Uses instance </a:t>
            </a:r>
            <a:r>
              <a:rPr lang="en-US" altLang="zh-CN" sz="2000" dirty="0" err="1"/>
              <a:t>nms+rank</a:t>
            </a:r>
            <a:r>
              <a:rPr lang="en-US" altLang="zh-CN" sz="2000" dirty="0"/>
              <a:t> k(samples with top #k confidence, not top m% tried earlier)+data association(Hungarian alg. with </a:t>
            </a:r>
            <a:r>
              <a:rPr lang="en-US" altLang="zh-CN" sz="2000" dirty="0" err="1"/>
              <a:t>IoU</a:t>
            </a:r>
            <a:r>
              <a:rPr lang="en-US" altLang="zh-CN" sz="2000" dirty="0"/>
              <a:t> as cost matrix) method together in the post process part.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For online update mode, the performance drops a lot</a:t>
            </a:r>
          </a:p>
          <a:p>
            <a:r>
              <a:rPr lang="en-US" altLang="zh-CN" sz="2000" dirty="0"/>
              <a:t>3 post process methods used to filter training samples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A5D85F-6988-4E12-8448-2BC9C472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096479" cy="35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clip:0-img id in clip:0, filename:insect-3-0000.jpg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BA6DE-484D-489C-82CD-705280A11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20735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64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clip:0-img id in clip:1, filename:insect-3-0001.jpg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472FAF-FB03-42CB-A2BA-5326115AE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4" y="2178194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355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clip:0-img id in clip:2, filename:insect-3-0002.jpg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58BAF6-6A5A-4083-965C-8C40C21CDA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4" y="2105040"/>
            <a:ext cx="7306706" cy="41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8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clip:3-img id in clip:7, filename:insect-3-0067.jpg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C91CE1-1912-4160-9886-8B3F2859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94" y="2133600"/>
            <a:ext cx="67818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11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1201737"/>
          </a:xfrm>
        </p:spPr>
        <p:txBody>
          <a:bodyPr/>
          <a:lstStyle/>
          <a:p>
            <a:r>
              <a:rPr lang="en-US" altLang="zh-CN" sz="2000" dirty="0"/>
              <a:t>Here shows results after post processing, used as training samples.</a:t>
            </a:r>
          </a:p>
          <a:p>
            <a:r>
              <a:rPr lang="en-US" altLang="zh-CN" sz="2000" dirty="0"/>
              <a:t>Insect-3, clip:3-img id in clip:8, filename:insect-3-0068.jpg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0755E-8027-47D4-A154-AD29174A62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4" y="213360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08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20804</TotalTime>
  <Words>535</Words>
  <Application>Microsoft Office PowerPoint</Application>
  <PresentationFormat>全屏显示(4:3)</PresentationFormat>
  <Paragraphs>116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Table result</vt:lpstr>
      <vt:lpstr>Vis result</vt:lpstr>
      <vt:lpstr>Vis result</vt:lpstr>
      <vt:lpstr>Vis result</vt:lpstr>
      <vt:lpstr>Vis result</vt:lpstr>
      <vt:lpstr>Vis result</vt:lpstr>
      <vt:lpstr>Vis result</vt:lpstr>
      <vt:lpstr>Vis result</vt:lpstr>
      <vt:lpstr>Vis result</vt:lpstr>
      <vt:lpstr>Vis result</vt:lpstr>
      <vt:lpstr>Vis result</vt:lpstr>
      <vt:lpstr>Validation during training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1628</cp:revision>
  <cp:lastPrinted>2015-08-26T21:35:55Z</cp:lastPrinted>
  <dcterms:created xsi:type="dcterms:W3CDTF">2014-10-10T03:49:09Z</dcterms:created>
  <dcterms:modified xsi:type="dcterms:W3CDTF">2021-10-19T20:39:57Z</dcterms:modified>
</cp:coreProperties>
</file>