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6"/>
  </p:notesMasterIdLst>
  <p:handoutMasterIdLst>
    <p:handoutMasterId r:id="rId17"/>
  </p:handoutMasterIdLst>
  <p:sldIdLst>
    <p:sldId id="265" r:id="rId8"/>
    <p:sldId id="296" r:id="rId9"/>
    <p:sldId id="351" r:id="rId10"/>
    <p:sldId id="345" r:id="rId11"/>
    <p:sldId id="359" r:id="rId12"/>
    <p:sldId id="360" r:id="rId13"/>
    <p:sldId id="352" r:id="rId14"/>
    <p:sldId id="343" r:id="rId15"/>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870" autoAdjust="0"/>
  </p:normalViewPr>
  <p:slideViewPr>
    <p:cSldViewPr>
      <p:cViewPr varScale="1">
        <p:scale>
          <a:sx n="81" d="100"/>
          <a:sy n="81" d="100"/>
        </p:scale>
        <p:origin x="180" y="102"/>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11/18/2021</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11/18/2021</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11/18/2021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11/18/2021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11/18/2021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11/18/2021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11/18/2021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11/18/2021</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11/18/2021</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11/18/2021</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2021.11.2-11.18</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173537"/>
          </a:xfrm>
        </p:spPr>
        <p:txBody>
          <a:bodyPr/>
          <a:lstStyle/>
          <a:p>
            <a:r>
              <a:rPr lang="en-US" altLang="zh-CN" sz="2000" dirty="0"/>
              <a:t>Talked about papers that cited the CVPR 15 paper</a:t>
            </a:r>
          </a:p>
          <a:p>
            <a:endParaRPr lang="en-US" altLang="zh-CN" sz="2000" dirty="0"/>
          </a:p>
          <a:p>
            <a:r>
              <a:rPr lang="en-US" altLang="zh-CN" sz="2000" dirty="0"/>
              <a:t>Learning with sparse annotated dataset</a:t>
            </a:r>
          </a:p>
          <a:p>
            <a:endParaRPr lang="en-US" altLang="zh-CN" sz="2000" dirty="0"/>
          </a:p>
          <a:p>
            <a:r>
              <a:rPr lang="en-US" altLang="zh-CN" sz="2000" dirty="0"/>
              <a:t>Positive-Unlabeled (PU) learning</a:t>
            </a:r>
          </a:p>
          <a:p>
            <a:endParaRPr lang="en-US" altLang="zh-CN" sz="2000" dirty="0"/>
          </a:p>
          <a:p>
            <a:endParaRPr lang="en-US" altLang="zh-CN" sz="2000" dirty="0"/>
          </a:p>
          <a:p>
            <a:endParaRPr lang="en-US" altLang="zh-CN" dirty="0"/>
          </a:p>
        </p:txBody>
      </p:sp>
    </p:spTree>
    <p:extLst>
      <p:ext uri="{BB962C8B-B14F-4D97-AF65-F5344CB8AC3E}">
        <p14:creationId xmlns:p14="http://schemas.microsoft.com/office/powerpoint/2010/main" val="16842930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4173537"/>
          </a:xfrm>
        </p:spPr>
        <p:txBody>
          <a:bodyPr/>
          <a:lstStyle/>
          <a:p>
            <a:r>
              <a:rPr lang="en-US" altLang="zh-CN" sz="2000" dirty="0"/>
              <a:t>Adjusted problem definition</a:t>
            </a:r>
          </a:p>
          <a:p>
            <a:pPr marL="0" indent="0">
              <a:buNone/>
            </a:pPr>
            <a:endParaRPr lang="en-US" altLang="zh-CN" sz="2000" dirty="0"/>
          </a:p>
          <a:p>
            <a:r>
              <a:rPr lang="en-US" altLang="zh-CN" sz="2000" dirty="0"/>
              <a:t>(easy?)Thoughts about possible ways to deal with the problem</a:t>
            </a:r>
          </a:p>
          <a:p>
            <a:endParaRPr lang="en-US" altLang="zh-CN" sz="2000" dirty="0"/>
          </a:p>
          <a:p>
            <a:pPr marL="514350" indent="-514350">
              <a:buFont typeface="+mj-lt"/>
              <a:buAutoNum type="alphaLcParenR"/>
            </a:pPr>
            <a:r>
              <a:rPr lang="en-US" altLang="zh-CN" sz="2000" dirty="0"/>
              <a:t>Iterative search</a:t>
            </a:r>
          </a:p>
          <a:p>
            <a:pPr marL="514350" indent="-514350">
              <a:buFont typeface="+mj-lt"/>
              <a:buAutoNum type="alphaLcParenR"/>
            </a:pPr>
            <a:endParaRPr lang="en-US" altLang="zh-CN" sz="2000" dirty="0"/>
          </a:p>
          <a:p>
            <a:pPr marL="514350" indent="-514350">
              <a:buFont typeface="+mj-lt"/>
              <a:buAutoNum type="alphaLcParenR"/>
            </a:pPr>
            <a:r>
              <a:rPr lang="en-US" altLang="zh-CN" sz="2000" dirty="0"/>
              <a:t>Sample selection</a:t>
            </a:r>
          </a:p>
          <a:p>
            <a:endParaRPr lang="en-US" altLang="zh-CN" sz="2000" dirty="0"/>
          </a:p>
          <a:p>
            <a:endParaRPr lang="en-US" altLang="zh-CN" sz="2000" dirty="0"/>
          </a:p>
          <a:p>
            <a:endParaRPr lang="en-US" altLang="zh-CN" dirty="0"/>
          </a:p>
        </p:txBody>
      </p:sp>
    </p:spTree>
    <p:extLst>
      <p:ext uri="{BB962C8B-B14F-4D97-AF65-F5344CB8AC3E}">
        <p14:creationId xmlns:p14="http://schemas.microsoft.com/office/powerpoint/2010/main" val="7666007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Problem definition</a:t>
            </a:r>
          </a:p>
        </p:txBody>
      </p:sp>
      <p:pic>
        <p:nvPicPr>
          <p:cNvPr id="7" name="图片 6">
            <a:extLst>
              <a:ext uri="{FF2B5EF4-FFF2-40B4-BE49-F238E27FC236}">
                <a16:creationId xmlns:a16="http://schemas.microsoft.com/office/drawing/2014/main" id="{1D1C3A2E-CC71-4FBA-B875-83B232BFF20C}"/>
              </a:ext>
            </a:extLst>
          </p:cNvPr>
          <p:cNvPicPr>
            <a:picLocks noChangeAspect="1"/>
          </p:cNvPicPr>
          <p:nvPr/>
        </p:nvPicPr>
        <p:blipFill>
          <a:blip r:embed="rId2"/>
          <a:stretch>
            <a:fillRect/>
          </a:stretch>
        </p:blipFill>
        <p:spPr>
          <a:xfrm>
            <a:off x="990600" y="1219200"/>
            <a:ext cx="6759533" cy="4634609"/>
          </a:xfrm>
          <a:prstGeom prst="rect">
            <a:avLst/>
          </a:prstGeom>
        </p:spPr>
      </p:pic>
    </p:spTree>
    <p:extLst>
      <p:ext uri="{BB962C8B-B14F-4D97-AF65-F5344CB8AC3E}">
        <p14:creationId xmlns:p14="http://schemas.microsoft.com/office/powerpoint/2010/main" val="20001692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Problem definition</a:t>
            </a:r>
          </a:p>
        </p:txBody>
      </p:sp>
      <p:pic>
        <p:nvPicPr>
          <p:cNvPr id="6" name="图片 5">
            <a:extLst>
              <a:ext uri="{FF2B5EF4-FFF2-40B4-BE49-F238E27FC236}">
                <a16:creationId xmlns:a16="http://schemas.microsoft.com/office/drawing/2014/main" id="{E92D66EC-D8E9-4F85-A806-2EE52B9F042C}"/>
              </a:ext>
            </a:extLst>
          </p:cNvPr>
          <p:cNvPicPr>
            <a:picLocks noChangeAspect="1"/>
          </p:cNvPicPr>
          <p:nvPr/>
        </p:nvPicPr>
        <p:blipFill>
          <a:blip r:embed="rId2"/>
          <a:stretch>
            <a:fillRect/>
          </a:stretch>
        </p:blipFill>
        <p:spPr>
          <a:xfrm>
            <a:off x="1676400" y="1116934"/>
            <a:ext cx="5416246" cy="5016101"/>
          </a:xfrm>
          <a:prstGeom prst="rect">
            <a:avLst/>
          </a:prstGeom>
        </p:spPr>
      </p:pic>
    </p:spTree>
    <p:extLst>
      <p:ext uri="{BB962C8B-B14F-4D97-AF65-F5344CB8AC3E}">
        <p14:creationId xmlns:p14="http://schemas.microsoft.com/office/powerpoint/2010/main" val="7297752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Problem definition</a:t>
            </a:r>
          </a:p>
        </p:txBody>
      </p:sp>
      <p:pic>
        <p:nvPicPr>
          <p:cNvPr id="3" name="图片 2">
            <a:extLst>
              <a:ext uri="{FF2B5EF4-FFF2-40B4-BE49-F238E27FC236}">
                <a16:creationId xmlns:a16="http://schemas.microsoft.com/office/drawing/2014/main" id="{68C21AFA-FF64-486B-8CC6-0DF8FBD728FB}"/>
              </a:ext>
            </a:extLst>
          </p:cNvPr>
          <p:cNvPicPr>
            <a:picLocks noChangeAspect="1"/>
          </p:cNvPicPr>
          <p:nvPr/>
        </p:nvPicPr>
        <p:blipFill>
          <a:blip r:embed="rId2"/>
          <a:stretch>
            <a:fillRect/>
          </a:stretch>
        </p:blipFill>
        <p:spPr>
          <a:xfrm>
            <a:off x="228600" y="1825650"/>
            <a:ext cx="4237418" cy="3127350"/>
          </a:xfrm>
          <a:prstGeom prst="rect">
            <a:avLst/>
          </a:prstGeom>
        </p:spPr>
      </p:pic>
      <p:pic>
        <p:nvPicPr>
          <p:cNvPr id="4" name="图片 3">
            <a:extLst>
              <a:ext uri="{FF2B5EF4-FFF2-40B4-BE49-F238E27FC236}">
                <a16:creationId xmlns:a16="http://schemas.microsoft.com/office/drawing/2014/main" id="{C5D0C432-306D-400B-A837-5D489F1CD152}"/>
              </a:ext>
            </a:extLst>
          </p:cNvPr>
          <p:cNvPicPr>
            <a:picLocks noChangeAspect="1"/>
          </p:cNvPicPr>
          <p:nvPr/>
        </p:nvPicPr>
        <p:blipFill>
          <a:blip r:embed="rId3"/>
          <a:stretch>
            <a:fillRect/>
          </a:stretch>
        </p:blipFill>
        <p:spPr>
          <a:xfrm>
            <a:off x="4542394" y="1821692"/>
            <a:ext cx="4328958" cy="3246718"/>
          </a:xfrm>
          <a:prstGeom prst="rect">
            <a:avLst/>
          </a:prstGeom>
        </p:spPr>
      </p:pic>
    </p:spTree>
    <p:extLst>
      <p:ext uri="{BB962C8B-B14F-4D97-AF65-F5344CB8AC3E}">
        <p14:creationId xmlns:p14="http://schemas.microsoft.com/office/powerpoint/2010/main" val="30729981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Iterative search with sample selection</a:t>
            </a:r>
          </a:p>
        </p:txBody>
      </p:sp>
      <p:sp>
        <p:nvSpPr>
          <p:cNvPr id="10" name="内容占位符 8">
            <a:extLst>
              <a:ext uri="{FF2B5EF4-FFF2-40B4-BE49-F238E27FC236}">
                <a16:creationId xmlns:a16="http://schemas.microsoft.com/office/drawing/2014/main" id="{32A5E028-A859-4085-B531-C3968492D28F}"/>
              </a:ext>
            </a:extLst>
          </p:cNvPr>
          <p:cNvSpPr>
            <a:spLocks noGrp="1"/>
          </p:cNvSpPr>
          <p:nvPr>
            <p:ph idx="1"/>
          </p:nvPr>
        </p:nvSpPr>
        <p:spPr>
          <a:xfrm>
            <a:off x="148669" y="931863"/>
            <a:ext cx="8859921" cy="1201737"/>
          </a:xfrm>
        </p:spPr>
        <p:txBody>
          <a:bodyPr/>
          <a:lstStyle/>
          <a:p>
            <a:r>
              <a:rPr lang="en-US" altLang="zh-CN" sz="2000" dirty="0"/>
              <a:t>First use a baseline model to output candidates on one frame. Then with some select mechanism/model to select a smaller set of candidates as the template bank. When searching on following frames, this template bank is feed to the baseline model. Each sample in the template bank would serve as a template input for the baseline model. Final searching results consist of results we get every time we call the baseline model.</a:t>
            </a:r>
            <a:endParaRPr lang="en-US" altLang="zh-CN" dirty="0"/>
          </a:p>
        </p:txBody>
      </p:sp>
      <p:pic>
        <p:nvPicPr>
          <p:cNvPr id="6" name="图片 5">
            <a:extLst>
              <a:ext uri="{FF2B5EF4-FFF2-40B4-BE49-F238E27FC236}">
                <a16:creationId xmlns:a16="http://schemas.microsoft.com/office/drawing/2014/main" id="{8AC08EE3-4978-4E32-8175-4769FD1E742F}"/>
              </a:ext>
            </a:extLst>
          </p:cNvPr>
          <p:cNvPicPr>
            <a:picLocks noChangeAspect="1"/>
          </p:cNvPicPr>
          <p:nvPr/>
        </p:nvPicPr>
        <p:blipFill>
          <a:blip r:embed="rId2"/>
          <a:stretch>
            <a:fillRect/>
          </a:stretch>
        </p:blipFill>
        <p:spPr>
          <a:xfrm>
            <a:off x="175234" y="3200400"/>
            <a:ext cx="8458200" cy="2380684"/>
          </a:xfrm>
          <a:prstGeom prst="rect">
            <a:avLst/>
          </a:prstGeom>
        </p:spPr>
      </p:pic>
    </p:spTree>
    <p:extLst>
      <p:ext uri="{BB962C8B-B14F-4D97-AF65-F5344CB8AC3E}">
        <p14:creationId xmlns:p14="http://schemas.microsoft.com/office/powerpoint/2010/main" val="2862607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21528</TotalTime>
  <Words>145</Words>
  <Application>Microsoft Office PowerPoint</Application>
  <PresentationFormat>全屏显示(4:3)</PresentationFormat>
  <Paragraphs>31</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8</vt:i4>
      </vt:variant>
    </vt:vector>
  </HeadingPairs>
  <TitlesOfParts>
    <vt:vector size="23" baseType="lpstr">
      <vt:lpstr>Lucida Grande</vt:lpstr>
      <vt:lpstr>ＭＳ Ｐゴシック</vt:lpstr>
      <vt:lpstr>Siemens Sans</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This week</vt:lpstr>
      <vt:lpstr>Problem definition</vt:lpstr>
      <vt:lpstr>Problem definition</vt:lpstr>
      <vt:lpstr>Problem definition</vt:lpstr>
      <vt:lpstr>Iterative search with sample selection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1700</cp:revision>
  <cp:lastPrinted>2015-08-26T21:35:55Z</cp:lastPrinted>
  <dcterms:created xsi:type="dcterms:W3CDTF">2014-10-10T03:49:09Z</dcterms:created>
  <dcterms:modified xsi:type="dcterms:W3CDTF">2021-11-19T02:58:04Z</dcterms:modified>
</cp:coreProperties>
</file>