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7"/>
  </p:notesMasterIdLst>
  <p:handoutMasterIdLst>
    <p:handoutMasterId r:id="rId18"/>
  </p:handoutMasterIdLst>
  <p:sldIdLst>
    <p:sldId id="265" r:id="rId8"/>
    <p:sldId id="326" r:id="rId9"/>
    <p:sldId id="327" r:id="rId10"/>
    <p:sldId id="296" r:id="rId11"/>
    <p:sldId id="346" r:id="rId12"/>
    <p:sldId id="347" r:id="rId13"/>
    <p:sldId id="328" r:id="rId14"/>
    <p:sldId id="345" r:id="rId15"/>
    <p:sldId id="34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5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12/28/2021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12/28/2021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12/28/2021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2021.12.19-12.28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Use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 to remove false positives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Clip length=20</a:t>
            </a:r>
          </a:p>
          <a:p>
            <a:endParaRPr lang="en-US" altLang="zh-CN" sz="2000" dirty="0"/>
          </a:p>
          <a:p>
            <a:r>
              <a:rPr lang="en-US" altLang="zh-CN" sz="2000" dirty="0"/>
              <a:t>Base model is the updating detector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Trained, tested, evaluated on insect-3 </a:t>
            </a:r>
            <a:r>
              <a:rPr lang="en-US" altLang="zh-CN" sz="2000" dirty="0" err="1"/>
              <a:t>seq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Use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 to remove false positives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updating detector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Test various parameters on all 40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Tracklet</a:t>
            </a:r>
            <a:r>
              <a:rPr lang="en-US" altLang="zh-CN" dirty="0"/>
              <a:t> similarity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Take Euclidean distance as the metric, each </a:t>
            </a:r>
            <a:r>
              <a:rPr lang="en-US" altLang="zh-CN" sz="2000" dirty="0" err="1"/>
              <a:t>bbox</a:t>
            </a:r>
            <a:r>
              <a:rPr lang="en-US" altLang="zh-CN" sz="2000" dirty="0"/>
              <a:t> feature is a 1024d vector.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is the one with highest average confidence score. Could be changed to the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of the template one.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Take the max/min/average one as the distance between one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and the 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Remove the one that is much larger(1.5x, tunable parameter) than the min distance between all </a:t>
            </a:r>
            <a:r>
              <a:rPr lang="en-US" altLang="zh-CN" sz="2000" dirty="0" err="1"/>
              <a:t>tracklets</a:t>
            </a:r>
            <a:r>
              <a:rPr lang="en-US" altLang="zh-CN" sz="2000" dirty="0"/>
              <a:t> and the reference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087937"/>
          </a:xfrm>
        </p:spPr>
        <p:txBody>
          <a:bodyPr/>
          <a:lstStyle/>
          <a:p>
            <a:r>
              <a:rPr lang="en-US" altLang="zh-CN" sz="2000" dirty="0"/>
              <a:t>I tried several parameters for </a:t>
            </a:r>
            <a:r>
              <a:rPr lang="en-US" altLang="zh-CN" sz="2000" dirty="0" err="1"/>
              <a:t>tracklet</a:t>
            </a:r>
            <a:r>
              <a:rPr lang="en-US" altLang="zh-CN" sz="2000" dirty="0"/>
              <a:t> similarity method on 40 </a:t>
            </a:r>
            <a:r>
              <a:rPr lang="en-US" altLang="zh-CN" sz="2000" dirty="0" err="1"/>
              <a:t>seqs</a:t>
            </a:r>
            <a:r>
              <a:rPr lang="en-US" altLang="zh-CN" sz="2000" dirty="0"/>
              <a:t>. No other post processing methods(instance NMS, top 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, rank) performed.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1BF8F1-A54D-4571-B657-964FEF0A1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2672"/>
              </p:ext>
            </p:extLst>
          </p:nvPr>
        </p:nvGraphicFramePr>
        <p:xfrm>
          <a:off x="345490" y="2133600"/>
          <a:ext cx="8393808" cy="28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510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1893149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1893149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</a:tblGrid>
              <a:tr h="50852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Distance type(distance factor=1.5)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mAP50-%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mAP75-%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57779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No use </a:t>
                      </a:r>
                      <a:r>
                        <a:rPr lang="en-US" altLang="zh-CN" sz="18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tracklet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similarity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57.76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20.51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276670"/>
                  </a:ext>
                </a:extLst>
              </a:tr>
              <a:tr h="57779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34.24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12.56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  <a:tr h="57779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13.67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7.19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66063"/>
                  </a:ext>
                </a:extLst>
              </a:tr>
              <a:tr h="577797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Average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27.11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11.43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445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583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087937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1BF8F1-A54D-4571-B657-964FEF0A1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59081"/>
              </p:ext>
            </p:extLst>
          </p:nvPr>
        </p:nvGraphicFramePr>
        <p:xfrm>
          <a:off x="685800" y="958428"/>
          <a:ext cx="7322018" cy="524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840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1533589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1533589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</a:tblGrid>
              <a:tr h="719924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Distance factor(distance type=max)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mAP50-%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mAP75-%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1.3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17.97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7.00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1.5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34.24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12.56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66063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1.7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42.69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15.48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445852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1.9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46.73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16.90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926018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2.1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48.45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17.54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99025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2.5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50.91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18.58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869649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3.0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53.40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19.48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093783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5.0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55.56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20.16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5906117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7.0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55.58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20.17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83277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10.0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55.58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20.17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229877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20.0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55.58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20.17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5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36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 </a:t>
            </a:r>
            <a:r>
              <a:rPr lang="en-US" altLang="zh-CN" dirty="0" err="1"/>
              <a:t>mAP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If 2 boxes have high </a:t>
            </a:r>
            <a:r>
              <a:rPr lang="en-US" altLang="zh-CN" sz="2000" dirty="0" err="1"/>
              <a:t>IoU</a:t>
            </a:r>
            <a:r>
              <a:rPr lang="en-US" altLang="zh-CN" sz="2000" dirty="0"/>
              <a:t> with a </a:t>
            </a:r>
            <a:r>
              <a:rPr lang="en-US" altLang="zh-CN" sz="2000" dirty="0" err="1"/>
              <a:t>gt</a:t>
            </a:r>
            <a:r>
              <a:rPr lang="en-US" altLang="zh-CN" sz="2000" dirty="0"/>
              <a:t> box, the </a:t>
            </a:r>
            <a:r>
              <a:rPr lang="en-US" altLang="zh-CN" sz="2000" dirty="0" err="1"/>
              <a:t>mAP</a:t>
            </a:r>
            <a:r>
              <a:rPr lang="en-US" altLang="zh-CN" sz="2000" dirty="0"/>
              <a:t> is the same with the situation that 1 box has high </a:t>
            </a:r>
            <a:r>
              <a:rPr lang="en-US" altLang="zh-CN" sz="2000" dirty="0" err="1"/>
              <a:t>IoU</a:t>
            </a:r>
            <a:r>
              <a:rPr lang="en-US" altLang="zh-CN" sz="2000" dirty="0"/>
              <a:t> with the </a:t>
            </a:r>
            <a:r>
              <a:rPr lang="en-US" altLang="zh-CN" sz="2000" dirty="0" err="1"/>
              <a:t>gt</a:t>
            </a:r>
            <a:r>
              <a:rPr lang="en-US" altLang="zh-CN" sz="2000" dirty="0"/>
              <a:t> box. Tested on both COCO official API and PASCAL VOC API.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7A50C-C65B-4340-915D-5A20E3DB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5926"/>
            <a:ext cx="2943636" cy="1190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9261B1-B7BF-48B3-804D-D0A02C95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71587"/>
            <a:ext cx="3905795" cy="12860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075ED4-990C-4E72-A809-5BC3768287EB}"/>
              </a:ext>
            </a:extLst>
          </p:cNvPr>
          <p:cNvSpPr txBox="1"/>
          <p:nvPr/>
        </p:nvSpPr>
        <p:spPr>
          <a:xfrm>
            <a:off x="1676400" y="335764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Lable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EFB6C-F016-4ACD-8875-707689AA227C}"/>
              </a:ext>
            </a:extLst>
          </p:cNvPr>
          <p:cNvSpPr txBox="1"/>
          <p:nvPr/>
        </p:nvSpPr>
        <p:spPr>
          <a:xfrm>
            <a:off x="6030095" y="331671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Pred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B44E3E-26A1-4CEB-8FB1-2E6BCE587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65276"/>
            <a:ext cx="2832599" cy="21244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180631-540B-4C2D-B4F2-24CAF869C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708706"/>
            <a:ext cx="4498062" cy="21993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10BEFDE-D709-4EAF-BE62-DB5AD9B003A7}"/>
              </a:ext>
            </a:extLst>
          </p:cNvPr>
          <p:cNvSpPr txBox="1"/>
          <p:nvPr/>
        </p:nvSpPr>
        <p:spPr>
          <a:xfrm>
            <a:off x="1014423" y="5889725"/>
            <a:ext cx="20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mAP50 by VOC API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25A0B5-0E2D-4D89-893B-3273E3D60556}"/>
              </a:ext>
            </a:extLst>
          </p:cNvPr>
          <p:cNvSpPr txBox="1"/>
          <p:nvPr/>
        </p:nvSpPr>
        <p:spPr>
          <a:xfrm>
            <a:off x="5398031" y="5889725"/>
            <a:ext cx="1948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mAP</a:t>
            </a:r>
            <a:r>
              <a:rPr lang="en-US" altLang="zh-CN" sz="1600" dirty="0"/>
              <a:t> by COCO API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9164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for next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Why </a:t>
            </a:r>
            <a:r>
              <a:rPr lang="en-US" altLang="zh-CN" sz="2000" dirty="0" err="1"/>
              <a:t>mAP</a:t>
            </a:r>
            <a:r>
              <a:rPr lang="en-US" altLang="zh-CN" sz="2000" dirty="0"/>
              <a:t> of instance NMS drops?</a:t>
            </a:r>
          </a:p>
          <a:p>
            <a:endParaRPr lang="en-US" altLang="zh-CN" sz="2000" dirty="0"/>
          </a:p>
          <a:p>
            <a:r>
              <a:rPr lang="en-US" altLang="zh-CN" sz="2000" dirty="0"/>
              <a:t>Would instance NMS play better on MOT metric?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9893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21006</TotalTime>
  <Words>319</Words>
  <Application>Microsoft Office PowerPoint</Application>
  <PresentationFormat>全屏显示(4:3)</PresentationFormat>
  <Paragraphs>112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Tracklet similarity</vt:lpstr>
      <vt:lpstr>Table result</vt:lpstr>
      <vt:lpstr>Table result</vt:lpstr>
      <vt:lpstr>Metric mAP</vt:lpstr>
      <vt:lpstr>Questions for next week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1680</cp:revision>
  <cp:lastPrinted>2015-08-26T21:35:55Z</cp:lastPrinted>
  <dcterms:created xsi:type="dcterms:W3CDTF">2014-10-10T03:49:09Z</dcterms:created>
  <dcterms:modified xsi:type="dcterms:W3CDTF">2021-12-29T01:06:28Z</dcterms:modified>
</cp:coreProperties>
</file>